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60" r:id="rId5"/>
    <p:sldMasterId id="2147483726" r:id="rId6"/>
    <p:sldMasterId id="2147483738" r:id="rId7"/>
    <p:sldMasterId id="2147483750" r:id="rId8"/>
  </p:sldMasterIdLst>
  <p:notesMasterIdLst>
    <p:notesMasterId r:id="rId21"/>
  </p:notesMasterIdLst>
  <p:handoutMasterIdLst>
    <p:handoutMasterId r:id="rId22"/>
  </p:handoutMasterIdLst>
  <p:sldIdLst>
    <p:sldId id="301" r:id="rId9"/>
    <p:sldId id="325" r:id="rId10"/>
    <p:sldId id="383" r:id="rId11"/>
    <p:sldId id="370" r:id="rId12"/>
    <p:sldId id="379" r:id="rId13"/>
    <p:sldId id="327" r:id="rId14"/>
    <p:sldId id="381" r:id="rId15"/>
    <p:sldId id="380" r:id="rId16"/>
    <p:sldId id="385" r:id="rId17"/>
    <p:sldId id="376" r:id="rId18"/>
    <p:sldId id="386" r:id="rId19"/>
    <p:sldId id="382" r:id="rId20"/>
  </p:sldIdLst>
  <p:sldSz cx="9144000" cy="6858000" type="screen4x3"/>
  <p:notesSz cx="6881813" cy="100028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F4A1C28E-C022-47E6-8717-30580B1CD02F}">
          <p14:sldIdLst>
            <p14:sldId id="301"/>
            <p14:sldId id="325"/>
            <p14:sldId id="383"/>
            <p14:sldId id="370"/>
            <p14:sldId id="379"/>
            <p14:sldId id="327"/>
            <p14:sldId id="381"/>
            <p14:sldId id="380"/>
            <p14:sldId id="385"/>
            <p14:sldId id="376"/>
            <p14:sldId id="386"/>
            <p14:sldId id="382"/>
          </p14:sldIdLst>
        </p14:section>
        <p14:section name="Abschnitt ohne Titel" id="{09BBD729-F69B-4E79-96E2-6CBF522A66CF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18" userDrawn="1">
          <p15:clr>
            <a:srgbClr val="A4A3A4"/>
          </p15:clr>
        </p15:guide>
        <p15:guide id="2" pos="2011" userDrawn="1">
          <p15:clr>
            <a:srgbClr val="A4A3A4"/>
          </p15:clr>
        </p15:guide>
        <p15:guide id="3" orient="horz" pos="3111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376"/>
    <a:srgbClr val="00FF00"/>
    <a:srgbClr val="008000"/>
    <a:srgbClr val="6699FF"/>
    <a:srgbClr val="777777"/>
    <a:srgbClr val="808080"/>
    <a:srgbClr val="292929"/>
    <a:srgbClr val="6600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redný štýl 3 - zvýrazneni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92939" autoAdjust="0"/>
  </p:normalViewPr>
  <p:slideViewPr>
    <p:cSldViewPr>
      <p:cViewPr>
        <p:scale>
          <a:sx n="92" d="100"/>
          <a:sy n="92" d="100"/>
        </p:scale>
        <p:origin x="-1218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36"/>
    </p:cViewPr>
  </p:sorterViewPr>
  <p:notesViewPr>
    <p:cSldViewPr>
      <p:cViewPr>
        <p:scale>
          <a:sx n="75" d="100"/>
          <a:sy n="75" d="100"/>
        </p:scale>
        <p:origin x="-2160" y="486"/>
      </p:cViewPr>
      <p:guideLst>
        <p:guide orient="horz" pos="3057"/>
        <p:guide orient="horz" pos="3152"/>
        <p:guide pos="203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 bwMode="auto">
          <a:xfrm>
            <a:off x="2" y="3"/>
            <a:ext cx="2982325" cy="5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1" tIns="46146" rIns="92291" bIns="46146" numCol="1" anchor="t" anchorCtr="0" compatLnSpc="1">
            <a:prstTxWarp prst="textNoShape">
              <a:avLst/>
            </a:prstTxWarp>
          </a:bodyPr>
          <a:lstStyle>
            <a:lvl1pPr defTabSz="922973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 bwMode="auto">
          <a:xfrm>
            <a:off x="3897952" y="3"/>
            <a:ext cx="2982325" cy="5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1" tIns="46146" rIns="92291" bIns="46146" numCol="1" anchor="t" anchorCtr="0" compatLnSpc="1">
            <a:prstTxWarp prst="textNoShape">
              <a:avLst/>
            </a:prstTxWarp>
          </a:bodyPr>
          <a:lstStyle>
            <a:lvl1pPr algn="r" defTabSz="922973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A68B4083-EFF0-49ED-B9EC-E6529B2392CD}" type="datetimeFigureOut">
              <a:rPr lang="cs-CZ"/>
              <a:pPr>
                <a:defRPr/>
              </a:pPr>
              <a:t>02.12.2015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 bwMode="auto">
          <a:xfrm>
            <a:off x="2" y="9500139"/>
            <a:ext cx="2982325" cy="5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1" tIns="46146" rIns="92291" bIns="46146" numCol="1" anchor="b" anchorCtr="0" compatLnSpc="1">
            <a:prstTxWarp prst="textNoShape">
              <a:avLst/>
            </a:prstTxWarp>
          </a:bodyPr>
          <a:lstStyle>
            <a:lvl1pPr defTabSz="922973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 bwMode="auto">
          <a:xfrm>
            <a:off x="3897952" y="9500139"/>
            <a:ext cx="2982325" cy="5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1" tIns="46146" rIns="92291" bIns="46146" numCol="1" anchor="b" anchorCtr="0" compatLnSpc="1">
            <a:prstTxWarp prst="textNoShape">
              <a:avLst/>
            </a:prstTxWarp>
          </a:bodyPr>
          <a:lstStyle>
            <a:lvl1pPr algn="r" defTabSz="922973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AE5F59F-9CE2-450D-82E3-D863936BDF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0123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 bwMode="auto">
          <a:xfrm>
            <a:off x="2" y="3"/>
            <a:ext cx="2982325" cy="5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1" tIns="46146" rIns="92291" bIns="46146" numCol="1" anchor="t" anchorCtr="0" compatLnSpc="1">
            <a:prstTxWarp prst="textNoShape">
              <a:avLst/>
            </a:prstTxWarp>
          </a:bodyPr>
          <a:lstStyle>
            <a:lvl1pPr defTabSz="922973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 bwMode="auto">
          <a:xfrm>
            <a:off x="3897952" y="3"/>
            <a:ext cx="2982325" cy="5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1" tIns="46146" rIns="92291" bIns="46146" numCol="1" anchor="t" anchorCtr="0" compatLnSpc="1">
            <a:prstTxWarp prst="textNoShape">
              <a:avLst/>
            </a:prstTxWarp>
          </a:bodyPr>
          <a:lstStyle>
            <a:lvl1pPr algn="r" defTabSz="922973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82795A80-2989-4492-A0CB-D6FCDB9B4E6A}" type="datetimeFigureOut">
              <a:rPr lang="cs-CZ"/>
              <a:pPr>
                <a:defRPr/>
              </a:pPr>
              <a:t>02.12.2015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0888"/>
            <a:ext cx="4999037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051" tIns="44525" rIns="89051" bIns="44525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 bwMode="auto">
          <a:xfrm>
            <a:off x="687876" y="4750846"/>
            <a:ext cx="5506066" cy="450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1" tIns="46146" rIns="92291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 bwMode="auto">
          <a:xfrm>
            <a:off x="2" y="9500139"/>
            <a:ext cx="2982325" cy="5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1" tIns="46146" rIns="92291" bIns="46146" numCol="1" anchor="b" anchorCtr="0" compatLnSpc="1">
            <a:prstTxWarp prst="textNoShape">
              <a:avLst/>
            </a:prstTxWarp>
          </a:bodyPr>
          <a:lstStyle>
            <a:lvl1pPr defTabSz="922973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 bwMode="auto">
          <a:xfrm>
            <a:off x="3897952" y="9500139"/>
            <a:ext cx="2982325" cy="5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1" tIns="46146" rIns="92291" bIns="46146" numCol="1" anchor="b" anchorCtr="0" compatLnSpc="1">
            <a:prstTxWarp prst="textNoShape">
              <a:avLst/>
            </a:prstTxWarp>
          </a:bodyPr>
          <a:lstStyle>
            <a:lvl1pPr algn="r" defTabSz="922973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3E78C30-9AD4-4B51-B22F-298A545BD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40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97952" y="9500139"/>
            <a:ext cx="2982325" cy="5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1" tIns="46146" rIns="92291" bIns="46146" anchor="b"/>
          <a:lstStyle/>
          <a:p>
            <a:pPr algn="r" defTabSz="922973"/>
            <a:fld id="{CF957A31-5B3C-4806-BC12-8C2E7902E8A6}" type="slidenum">
              <a:rPr lang="de-CH" sz="1100">
                <a:latin typeface="Calibri" pitchFamily="34" charset="0"/>
              </a:rPr>
              <a:pPr algn="r" defTabSz="922973"/>
              <a:t>1</a:t>
            </a:fld>
            <a:endParaRPr lang="de-CH" sz="1100" dirty="0">
              <a:latin typeface="Calibri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50888"/>
            <a:ext cx="4999037" cy="3749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1160117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97952" y="9500139"/>
            <a:ext cx="2982325" cy="5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1" tIns="46146" rIns="92291" bIns="46146" anchor="b"/>
          <a:lstStyle/>
          <a:p>
            <a:pPr algn="r" defTabSz="922973"/>
            <a:fld id="{256FC02D-067D-48AA-A28E-EB7937C87A90}" type="slidenum">
              <a:rPr lang="de-CH" sz="1100">
                <a:latin typeface="Calibri" pitchFamily="34" charset="0"/>
              </a:rPr>
              <a:pPr algn="r" defTabSz="922973"/>
              <a:t>12</a:t>
            </a:fld>
            <a:endParaRPr lang="de-CH" sz="1100">
              <a:latin typeface="Calibri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50888"/>
            <a:ext cx="4999037" cy="3749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1788284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97952" y="9500139"/>
            <a:ext cx="2982325" cy="5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1" tIns="46146" rIns="92291" bIns="46146" anchor="b"/>
          <a:lstStyle/>
          <a:p>
            <a:pPr algn="r" defTabSz="922973"/>
            <a:fld id="{DF1A8C86-D885-40C2-BBA8-0C05BFF9C0ED}" type="slidenum">
              <a:rPr lang="de-CH" sz="1100">
                <a:latin typeface="Calibri" pitchFamily="34" charset="0"/>
              </a:rPr>
              <a:pPr algn="r" defTabSz="922973"/>
              <a:t>2</a:t>
            </a:fld>
            <a:endParaRPr lang="de-CH" sz="1100">
              <a:latin typeface="Calibri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50888"/>
            <a:ext cx="4999037" cy="3749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1112433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97952" y="9500139"/>
            <a:ext cx="2982325" cy="5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1" tIns="46146" rIns="92291" bIns="46146" anchor="b"/>
          <a:lstStyle/>
          <a:p>
            <a:pPr algn="r" defTabSz="922973"/>
            <a:fld id="{256FC02D-067D-48AA-A28E-EB7937C87A90}" type="slidenum">
              <a:rPr lang="de-CH" sz="1100">
                <a:latin typeface="Calibri" pitchFamily="34" charset="0"/>
              </a:rPr>
              <a:pPr algn="r" defTabSz="922973"/>
              <a:t>3</a:t>
            </a:fld>
            <a:endParaRPr lang="de-CH" sz="1100" dirty="0">
              <a:latin typeface="Calibri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50888"/>
            <a:ext cx="4999037" cy="3749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3826234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97952" y="9500139"/>
            <a:ext cx="2982325" cy="5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1" tIns="46146" rIns="92291" bIns="46146" anchor="b"/>
          <a:lstStyle/>
          <a:p>
            <a:pPr algn="r" defTabSz="922973"/>
            <a:fld id="{256FC02D-067D-48AA-A28E-EB7937C87A90}" type="slidenum">
              <a:rPr lang="de-CH" sz="1100">
                <a:solidFill>
                  <a:prstClr val="black"/>
                </a:solidFill>
                <a:latin typeface="Calibri" pitchFamily="34" charset="0"/>
              </a:rPr>
              <a:pPr algn="r" defTabSz="922973"/>
              <a:t>4</a:t>
            </a:fld>
            <a:endParaRPr lang="de-CH" sz="11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50888"/>
            <a:ext cx="4999037" cy="3749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2240258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97952" y="9500139"/>
            <a:ext cx="2982325" cy="5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1" tIns="46146" rIns="92291" bIns="46146" anchor="b"/>
          <a:lstStyle/>
          <a:p>
            <a:pPr algn="r" defTabSz="922973"/>
            <a:fld id="{256FC02D-067D-48AA-A28E-EB7937C87A90}" type="slidenum">
              <a:rPr lang="de-CH" sz="1100">
                <a:latin typeface="Calibri" pitchFamily="34" charset="0"/>
              </a:rPr>
              <a:pPr algn="r" defTabSz="922973"/>
              <a:t>6</a:t>
            </a:fld>
            <a:endParaRPr lang="de-CH" sz="1100">
              <a:latin typeface="Calibri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50888"/>
            <a:ext cx="4999037" cy="3749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1558822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Switzerland </a:t>
            </a:r>
            <a:endParaRPr lang="en-US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r>
              <a:rPr lang="en-US" b="1" dirty="0" smtClean="0"/>
              <a:t>Basically,  we operate on 4 levels…</a:t>
            </a:r>
          </a:p>
          <a:p>
            <a:pPr>
              <a:defRPr/>
            </a:pPr>
            <a:endParaRPr lang="en-US" dirty="0" smtClean="0"/>
          </a:p>
          <a:p>
            <a:pPr marL="231503" indent="-231503">
              <a:buFont typeface="Arial" pitchFamily="34" charset="0"/>
              <a:buChar char="•"/>
              <a:defRPr/>
            </a:pPr>
            <a:r>
              <a:rPr lang="en-US" dirty="0" smtClean="0"/>
              <a:t>The task of the federal level is to promote Switzerland as a business location in various countries around the world… </a:t>
            </a:r>
          </a:p>
          <a:p>
            <a:pPr marL="231503" indent="-231503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31503" indent="-231503">
              <a:buFont typeface="Arial" pitchFamily="34" charset="0"/>
              <a:buChar char="•"/>
              <a:defRPr/>
            </a:pPr>
            <a:r>
              <a:rPr lang="en-US" dirty="0" smtClean="0"/>
              <a:t>This includes Basic Information, seminars and marketing campaigns to further strengthen the image of our country…</a:t>
            </a:r>
          </a:p>
          <a:p>
            <a:pPr marL="231503" indent="-231503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31503" indent="-231503">
              <a:buFont typeface="Arial" pitchFamily="34" charset="0"/>
              <a:buChar char="•"/>
              <a:defRPr/>
            </a:pPr>
            <a:r>
              <a:rPr lang="en-US" dirty="0" smtClean="0"/>
              <a:t>The representatives of the 5 Regions of Switzerland promote their area and additionally they consult companies…</a:t>
            </a:r>
          </a:p>
          <a:p>
            <a:pPr marL="231503" indent="-231503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31503" indent="-231503">
              <a:buFont typeface="Arial" pitchFamily="34" charset="0"/>
              <a:buChar char="•"/>
              <a:defRPr/>
            </a:pPr>
            <a:r>
              <a:rPr lang="en-US" dirty="0" smtClean="0"/>
              <a:t>Whereas the representatives of the Cantonal Economic Promotion Agencies establish detailed offers for settlements…</a:t>
            </a:r>
          </a:p>
          <a:p>
            <a:pPr marL="231503" indent="-231503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31503" indent="-231503">
              <a:buFont typeface="Arial" pitchFamily="34" charset="0"/>
              <a:buChar char="•"/>
              <a:defRPr/>
            </a:pPr>
            <a:r>
              <a:rPr lang="en-US" dirty="0" smtClean="0"/>
              <a:t>And by doing so, they are often supported by Municipal bodies, e.g. when searching for the best real estate location…</a:t>
            </a:r>
          </a:p>
          <a:p>
            <a:pPr marL="231503" indent="-231503"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81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2385" indent="-289379" defTabSz="96781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57516" indent="-231503" defTabSz="96781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20523" indent="-231503" defTabSz="96781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83529" indent="-231503" defTabSz="96781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46535" indent="-231503" defTabSz="9678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09542" indent="-231503" defTabSz="9678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72548" indent="-231503" defTabSz="9678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35555" indent="-231503" defTabSz="9678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2872F1D-335A-4453-8F5F-3F0FD7F9013F}" type="slidenum">
              <a:rPr lang="de-CH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7</a:t>
            </a:fld>
            <a:endParaRPr lang="de-CH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797" name="Kopfzeilenplatzhalt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81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2385" indent="-289379" defTabSz="96781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57516" indent="-231503" defTabSz="96781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20523" indent="-231503" defTabSz="96781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83529" indent="-231503" defTabSz="96781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46535" indent="-231503" defTabSz="9678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09542" indent="-231503" defTabSz="9678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72548" indent="-231503" defTabSz="9678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35555" indent="-231503" defTabSz="9678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CH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97952" y="9500139"/>
            <a:ext cx="2982325" cy="5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1" tIns="46146" rIns="92291" bIns="46146" anchor="b"/>
          <a:lstStyle/>
          <a:p>
            <a:pPr algn="r" defTabSz="922973"/>
            <a:fld id="{256FC02D-067D-48AA-A28E-EB7937C87A90}" type="slidenum">
              <a:rPr lang="de-CH" sz="1100">
                <a:latin typeface="Calibri" pitchFamily="34" charset="0"/>
              </a:rPr>
              <a:pPr algn="r" defTabSz="922973"/>
              <a:t>9</a:t>
            </a:fld>
            <a:endParaRPr lang="de-CH" sz="1100">
              <a:latin typeface="Calibri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50888"/>
            <a:ext cx="4999037" cy="3749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 smtClean="0"/>
          </a:p>
          <a:p>
            <a:pPr eaLnBrk="1" hangingPunct="1">
              <a:spcBef>
                <a:spcPct val="0"/>
              </a:spcBef>
            </a:pP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455190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97952" y="9500139"/>
            <a:ext cx="2982325" cy="5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1" tIns="46146" rIns="92291" bIns="46146" anchor="b"/>
          <a:lstStyle/>
          <a:p>
            <a:pPr algn="r" defTabSz="922973"/>
            <a:fld id="{256FC02D-067D-48AA-A28E-EB7937C87A90}" type="slidenum">
              <a:rPr lang="de-CH" sz="1100">
                <a:latin typeface="Calibri" pitchFamily="34" charset="0"/>
              </a:rPr>
              <a:pPr algn="r" defTabSz="922973"/>
              <a:t>10</a:t>
            </a:fld>
            <a:endParaRPr lang="de-CH" sz="1100">
              <a:latin typeface="Calibri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50888"/>
            <a:ext cx="4999037" cy="3749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 smtClean="0"/>
          </a:p>
          <a:p>
            <a:pPr eaLnBrk="1" hangingPunct="1">
              <a:spcBef>
                <a:spcPct val="0"/>
              </a:spcBef>
            </a:pP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455190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97952" y="9500139"/>
            <a:ext cx="2982325" cy="5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1" tIns="46146" rIns="92291" bIns="46146" anchor="b"/>
          <a:lstStyle/>
          <a:p>
            <a:pPr algn="r" defTabSz="922973"/>
            <a:fld id="{256FC02D-067D-48AA-A28E-EB7937C87A90}" type="slidenum">
              <a:rPr lang="de-CH" sz="1100">
                <a:latin typeface="Calibri" pitchFamily="34" charset="0"/>
              </a:rPr>
              <a:pPr algn="r" defTabSz="922973"/>
              <a:t>11</a:t>
            </a:fld>
            <a:endParaRPr lang="de-CH" sz="1100">
              <a:latin typeface="Calibri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50888"/>
            <a:ext cx="4999037" cy="3749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 smtClean="0"/>
          </a:p>
          <a:p>
            <a:pPr eaLnBrk="1" hangingPunct="1">
              <a:spcBef>
                <a:spcPct val="0"/>
              </a:spcBef>
            </a:pP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45519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F727F-C063-43D2-8418-E90B1C0AE764}" type="datetime1">
              <a:rPr lang="cs-CZ" smtClean="0"/>
              <a:pPr>
                <a:defRPr/>
              </a:pPr>
              <a:t>02.12.2015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© SwissCEE, 12.06.2013, procure.ch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D0921-189D-4D27-9BA2-AFB5FB2DCB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75D09-2D78-4F27-94C9-963320D4073E}" type="datetime1">
              <a:rPr lang="cs-CZ" smtClean="0"/>
              <a:pPr>
                <a:defRPr/>
              </a:pPr>
              <a:t>02.12.2015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© SwissCEE, 12.06.2013, procure.ch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54294-7F31-421E-8C44-21652CF8FF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70AB8-896A-4464-9D02-3B0574ACBC13}" type="datetime1">
              <a:rPr lang="cs-CZ" smtClean="0"/>
              <a:pPr>
                <a:defRPr/>
              </a:pPr>
              <a:t>02.12.2015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© SwissCEE, 12.06.2013, procure.ch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B6176-8396-43F9-A516-85D1720002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5DB28-3ECB-4FB2-AA56-E95D924FFC66}" type="datetime1">
              <a:rPr lang="cs-CZ" smtClean="0"/>
              <a:pPr>
                <a:defRPr/>
              </a:pPr>
              <a:t>02.12.2015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© SwissCEE, 12.06.2013, procure.ch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8036E-F933-45C3-9EF4-3A5CA456FA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27A7-2A99-45BE-9A78-5000FBDB6C08}" type="datetime1">
              <a:rPr lang="cs-CZ" smtClean="0"/>
              <a:pPr>
                <a:defRPr/>
              </a:pPr>
              <a:t>02.12.2015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© SwissCEE, 12.06.2013, procure.ch</a:t>
            </a: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972D3-1292-4E9A-8795-242C618C5E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BA221-71C0-4CC4-B44D-45F9B4D4E3A6}" type="datetime1">
              <a:rPr lang="cs-CZ" smtClean="0"/>
              <a:pPr>
                <a:defRPr/>
              </a:pPr>
              <a:t>02.12.2015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© SwissCEE, 12.06.2013, procure.ch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216E1-39E3-4594-990D-B2162FADB2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E525E-D675-49F5-99FE-CF810F82FE61}" type="datetime1">
              <a:rPr lang="cs-CZ" smtClean="0"/>
              <a:pPr>
                <a:defRPr/>
              </a:pPr>
              <a:t>02.12.2015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© SwissCEE, 12.06.2013, procure.ch</a:t>
            </a: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638E-B275-46FA-8AF7-E72ECFAAFA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2761D-70DE-4603-A61C-2D63DDD5EBAF}" type="datetime1">
              <a:rPr lang="cs-CZ" smtClean="0"/>
              <a:pPr>
                <a:defRPr/>
              </a:pPr>
              <a:t>02.12.2015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© SwissCEE, 12.06.2013, procure.ch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52DA8-914F-4A35-800F-2BC0DA8C03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C6FAB-E101-4254-B44C-09A339C171D1}" type="datetime1">
              <a:rPr lang="cs-CZ" smtClean="0"/>
              <a:pPr>
                <a:defRPr/>
              </a:pPr>
              <a:t>02.12.2015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© SwissCEE, 12.06.2013, procure.ch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1EE9-20E2-4C55-8702-1A3F9A6A9F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B5E8B-A49E-4D06-9650-6D25F27A5C40}" type="datetime1">
              <a:rPr lang="cs-CZ" smtClean="0"/>
              <a:pPr>
                <a:defRPr/>
              </a:pPr>
              <a:t>02.12.2015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© SwissCEE, 12.06.2013, procure.ch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B43C4-2F46-4F72-AE97-8738E91010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D3FE0-F68A-4207-937A-21B1CB99995A}" type="datetime1">
              <a:rPr lang="cs-CZ" smtClean="0"/>
              <a:pPr>
                <a:defRPr/>
              </a:pPr>
              <a:t>02.12.2015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© SwissCEE, 12.06.2013, procure.ch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F0E68-4180-4C8B-8820-4C58572EB4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Text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Title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Inspiring Cube | 23.01.2014 | © SWITZERLAND GLOBAL ENTERPRISE</a:t>
            </a: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684213" y="1808163"/>
            <a:ext cx="8118475" cy="47180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7pPr>
              <a:defRPr/>
            </a:lvl7pPr>
          </a:lstStyle>
          <a:p>
            <a:pPr lvl="0"/>
            <a:r>
              <a:rPr lang="en-US" noProof="0" dirty="0" smtClean="0"/>
              <a:t>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5"/>
            <a:r>
              <a:rPr lang="en-US" noProof="0" dirty="0" smtClean="0"/>
              <a:t>Fourth level</a:t>
            </a:r>
          </a:p>
          <a:p>
            <a:pPr lvl="6"/>
            <a:r>
              <a:rPr lang="en-US" noProof="0" dirty="0" smtClean="0"/>
              <a:t>Fifth level </a:t>
            </a:r>
            <a:endParaRPr lang="en-US" noProof="0" dirty="0"/>
          </a:p>
        </p:txBody>
      </p:sp>
      <p:sp>
        <p:nvSpPr>
          <p:cNvPr id="7" name="Rechteck 6"/>
          <p:cNvSpPr/>
          <p:nvPr userDrawn="1"/>
        </p:nvSpPr>
        <p:spPr>
          <a:xfrm>
            <a:off x="689367" y="828000"/>
            <a:ext cx="720000" cy="9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9341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442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700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2095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844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491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917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51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7815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4519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130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645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F727F-C063-43D2-8418-E90B1C0AE76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© SwissCEE, 12.06.2013, procure.ch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D0921-189D-4D27-9BA2-AFB5FB2DCB6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75D09-2D78-4F27-94C9-963320D4073E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© SwissCEE, 12.06.2013, procure.ch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54294-7F31-421E-8C44-21652CF8FFB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1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70AB8-896A-4464-9D02-3B0574ACBC1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© SwissCEE, 12.06.2013, procure.ch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B6176-8396-43F9-A516-85D1720002D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6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5DB28-3ECB-4FB2-AA56-E95D924FFC6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© SwissCEE, 12.06.2013, procure.ch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8036E-F933-45C3-9EF4-3A5CA456FAB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8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27A7-2A99-45BE-9A78-5000FBDB6C0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© SwissCEE, 12.06.2013, procure.ch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972D3-1292-4E9A-8795-242C618C5E4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6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BA221-71C0-4CC4-B44D-45F9B4D4E3A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© SwissCEE, 12.06.2013, procure.ch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216E1-39E3-4594-990D-B2162FADB2A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9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E525E-D675-49F5-99FE-CF810F82FE6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© SwissCEE, 12.06.2013, procure.ch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638E-B275-46FA-8AF7-E72ECFAAFA4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26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2761D-70DE-4603-A61C-2D63DDD5EBA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© SwissCEE, 12.06.2013, procure.ch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52DA8-914F-4A35-800F-2BC0DA8C038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C6FAB-E101-4254-B44C-09A339C171D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© SwissCEE, 12.06.2013, procure.ch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1EE9-20E2-4C55-8702-1A3F9A6A9F0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5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B5E8B-A49E-4D06-9650-6D25F27A5C40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© SwissCEE, 12.06.2013, procure.ch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B43C4-2F46-4F72-AE97-8738E91010E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58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D3FE0-F68A-4207-937A-21B1CB99995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© SwissCEE, 12.06.2013, procure.ch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F0E68-4180-4C8B-8820-4C58572EB43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2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F727F-C063-43D2-8418-E90B1C0AE76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© SwissCEE, 12.06.2013, procure.ch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D0921-189D-4D27-9BA2-AFB5FB2DCB6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75D09-2D78-4F27-94C9-963320D4073E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© SwissCEE, 12.06.2013, procure.ch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54294-7F31-421E-8C44-21652CF8FFB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4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70AB8-896A-4464-9D02-3B0574ACBC1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© SwissCEE, 12.06.2013, procure.ch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B6176-8396-43F9-A516-85D1720002D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6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5DB28-3ECB-4FB2-AA56-E95D924FFC6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© SwissCEE, 12.06.2013, procure.ch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8036E-F933-45C3-9EF4-3A5CA456FAB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27A7-2A99-45BE-9A78-5000FBDB6C0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© SwissCEE, 12.06.2013, procure.ch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972D3-1292-4E9A-8795-242C618C5E4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6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BA221-71C0-4CC4-B44D-45F9B4D4E3A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© SwissCEE, 12.06.2013, procure.ch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216E1-39E3-4594-990D-B2162FADB2A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E525E-D675-49F5-99FE-CF810F82FE6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© SwissCEE, 12.06.2013, procure.ch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638E-B275-46FA-8AF7-E72ECFAAFA4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2761D-70DE-4603-A61C-2D63DDD5EBA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© SwissCEE, 12.06.2013, procure.ch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52DA8-914F-4A35-800F-2BC0DA8C038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1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C6FAB-E101-4254-B44C-09A339C171D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© SwissCEE, 12.06.2013, procure.ch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1EE9-20E2-4C55-8702-1A3F9A6A9F0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6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B5E8B-A49E-4D06-9650-6D25F27A5C40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© SwissCEE, 12.06.2013, procure.ch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B43C4-2F46-4F72-AE97-8738E91010E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5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D3FE0-F68A-4207-937A-21B1CB99995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© SwissCEE, 12.06.2013, procure.ch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F0E68-4180-4C8B-8820-4C58572EB43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5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>
              <a:cs typeface="+mn-cs"/>
            </a:endParaRPr>
          </a:p>
        </p:txBody>
      </p:sp>
      <p:sp>
        <p:nvSpPr>
          <p:cNvPr id="59402" name="Rectangle 10"/>
          <p:cNvSpPr>
            <a:spLocks noChangeArrowheads="1"/>
          </p:cNvSpPr>
          <p:nvPr userDrawn="1"/>
        </p:nvSpPr>
        <p:spPr bwMode="auto">
          <a:xfrm>
            <a:off x="0" y="0"/>
            <a:ext cx="10795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>
              <a:cs typeface="+mn-cs"/>
            </a:endParaRPr>
          </a:p>
        </p:txBody>
      </p:sp>
      <p:pic>
        <p:nvPicPr>
          <p:cNvPr id="1028" name="Obrázek 6" descr="LH_Head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163" y="-68263"/>
            <a:ext cx="8358187" cy="119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8" name="Text Box 16"/>
          <p:cNvSpPr txBox="1">
            <a:spLocks noChangeArrowheads="1"/>
          </p:cNvSpPr>
          <p:nvPr userDrawn="1"/>
        </p:nvSpPr>
        <p:spPr bwMode="auto">
          <a:xfrm>
            <a:off x="0" y="6613525"/>
            <a:ext cx="1620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1000">
                <a:solidFill>
                  <a:srgbClr val="777777"/>
                </a:solidFill>
              </a:rPr>
              <a:t>©</a:t>
            </a:r>
            <a:r>
              <a:rPr lang="fr-CH" sz="1000">
                <a:solidFill>
                  <a:srgbClr val="777777"/>
                </a:solidFill>
                <a:cs typeface="+mn-cs"/>
              </a:rPr>
              <a:t> copyright by SwissCEE</a:t>
            </a:r>
            <a:endParaRPr lang="fr-FR" sz="1000">
              <a:solidFill>
                <a:srgbClr val="777777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BE6B66-910C-4D21-B009-82863557E369}" type="datetime1">
              <a:rPr lang="cs-CZ" smtClean="0"/>
              <a:pPr>
                <a:defRPr/>
              </a:pPr>
              <a:t>02.12.2015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smtClean="0"/>
              <a:t>© SwissCEE, 12.06.2013, procure.ch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46E0F3-F9BE-42DB-9BAF-CC5489588C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6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de-DE">
              <a:solidFill>
                <a:srgbClr val="000000"/>
              </a:solidFill>
              <a:cs typeface="Arial"/>
            </a:endParaRPr>
          </a:p>
        </p:txBody>
      </p:sp>
      <p:sp>
        <p:nvSpPr>
          <p:cNvPr id="59402" name="Rectangle 10"/>
          <p:cNvSpPr>
            <a:spLocks noChangeArrowheads="1"/>
          </p:cNvSpPr>
          <p:nvPr userDrawn="1"/>
        </p:nvSpPr>
        <p:spPr bwMode="auto">
          <a:xfrm>
            <a:off x="0" y="0"/>
            <a:ext cx="107950" cy="68580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de-DE">
              <a:solidFill>
                <a:srgbClr val="000000"/>
              </a:solidFill>
              <a:cs typeface="Arial"/>
            </a:endParaRPr>
          </a:p>
        </p:txBody>
      </p:sp>
      <p:pic>
        <p:nvPicPr>
          <p:cNvPr id="59405" name="Obrázek 6" descr="LH_Head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-68263"/>
            <a:ext cx="8358187" cy="11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8" name="Text Box 16"/>
          <p:cNvSpPr txBox="1">
            <a:spLocks noChangeArrowheads="1"/>
          </p:cNvSpPr>
          <p:nvPr userDrawn="1"/>
        </p:nvSpPr>
        <p:spPr bwMode="auto">
          <a:xfrm>
            <a:off x="0" y="6613525"/>
            <a:ext cx="1620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altLang="de-DE" sz="1000">
                <a:solidFill>
                  <a:srgbClr val="777777"/>
                </a:solidFill>
              </a:rPr>
              <a:t>©</a:t>
            </a:r>
            <a:r>
              <a:rPr lang="fr-CH" altLang="de-DE" sz="1000">
                <a:solidFill>
                  <a:srgbClr val="777777"/>
                </a:solidFill>
                <a:cs typeface="Arial"/>
              </a:rPr>
              <a:t> copyright by SwissCEE</a:t>
            </a:r>
            <a:endParaRPr lang="fr-FR" altLang="de-DE" sz="1000">
              <a:solidFill>
                <a:srgbClr val="777777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494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BE6B66-910C-4D21-B009-82863557E36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© SwissCEE, 12.06.2013, procure.ch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46E0F3-F9BE-42DB-9BAF-CC5489588CF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5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BE6B66-910C-4D21-B009-82863557E36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© SwissCEE, 12.06.2013, procure.ch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46E0F3-F9BE-42DB-9BAF-CC5489588CF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1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hyperlink" Target="http://www.sgba.ch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47664" y="3277513"/>
            <a:ext cx="56165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Arial" charset="0"/>
              <a:buChar char="•"/>
            </a:pPr>
            <a:endParaRPr lang="de-DE" sz="4000" dirty="0">
              <a:latin typeface="Calibri" pitchFamily="34" charset="0"/>
            </a:endParaRP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07504" y="3570109"/>
            <a:ext cx="882047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900" b="1" dirty="0" smtClean="0">
                <a:solidFill>
                  <a:srgbClr val="002060"/>
                </a:solidFill>
                <a:latin typeface="Verdana" pitchFamily="34" charset="0"/>
              </a:rPr>
              <a:t>SWITZERLAND FOR FOREIGN INVESTORS</a:t>
            </a:r>
          </a:p>
          <a:p>
            <a:pPr algn="ctr">
              <a:defRPr/>
            </a:pPr>
            <a:endParaRPr lang="en-US" sz="1600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</a:rPr>
              <a:t>Where tradition meets quality and innovation</a:t>
            </a:r>
          </a:p>
          <a:p>
            <a:pPr algn="ctr">
              <a:defRPr/>
            </a:pPr>
            <a:endParaRPr lang="en-US" sz="2400" b="1" dirty="0">
              <a:solidFill>
                <a:srgbClr val="002060"/>
              </a:solidFill>
              <a:latin typeface="Verdana" pitchFamily="34" charset="0"/>
            </a:endParaRPr>
          </a:p>
          <a:p>
            <a:pPr algn="ctr">
              <a:defRPr/>
            </a:pPr>
            <a:r>
              <a:rPr lang="de-CH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HSSR, Swiss-Slovak Chamber of Commerce</a:t>
            </a:r>
          </a:p>
          <a:p>
            <a:pPr algn="ctr">
              <a:defRPr/>
            </a:pPr>
            <a:endParaRPr lang="en-US" sz="1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Wednesday, </a:t>
            </a:r>
            <a:r>
              <a:rPr lang="en-US" sz="2000" dirty="0">
                <a:solidFill>
                  <a:srgbClr val="002060"/>
                </a:solidFill>
                <a:latin typeface="Verdana" pitchFamily="34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th of December 2015</a:t>
            </a:r>
          </a:p>
          <a:p>
            <a:pPr algn="ctr">
              <a:defRPr/>
            </a:pPr>
            <a:endParaRPr lang="en-US" sz="10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ctr">
              <a:defRPr/>
            </a:pP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Hotel </a:t>
            </a:r>
            <a:r>
              <a:rPr lang="en-US" sz="2000" dirty="0" err="1" smtClean="0">
                <a:solidFill>
                  <a:srgbClr val="002060"/>
                </a:solidFill>
                <a:latin typeface="Verdana" pitchFamily="34" charset="0"/>
              </a:rPr>
              <a:t>Falkensteiner</a:t>
            </a: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, SK-Bratislava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b="2100"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533EA-A2D2-422C-A939-879A4B50F820}" type="slidenum">
              <a:rPr lang="cs-CZ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defRPr/>
              </a:pPr>
              <a:t>1</a:t>
            </a:fld>
            <a:endParaRPr lang="cs-CZ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Placeholder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201" y="1412776"/>
            <a:ext cx="4069893" cy="1728192"/>
          </a:xfrm>
          <a:prstGeom prst="rect">
            <a:avLst/>
          </a:prstGeom>
        </p:spPr>
      </p:pic>
      <p:pic>
        <p:nvPicPr>
          <p:cNvPr id="9" name="Bildplatzhalter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t="38766" r="-172" b="9630"/>
          <a:stretch/>
        </p:blipFill>
        <p:spPr>
          <a:xfrm>
            <a:off x="4546399" y="1412776"/>
            <a:ext cx="4070819" cy="1728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 b="2100"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B36E5-A5B8-409F-BD86-A45BEF24CEB5}" type="slidenum">
              <a:rPr lang="cs-CZ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defRPr/>
              </a:pPr>
              <a:t>10</a:t>
            </a:fld>
            <a:endParaRPr lang="cs-CZ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0" y="1266825"/>
            <a:ext cx="9144000" cy="5715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>
                <a:solidFill>
                  <a:srgbClr val="000066"/>
                </a:solidFill>
                <a:latin typeface="Verdana" pitchFamily="34" charset="0"/>
              </a:rPr>
              <a:t>     Cultural differences taken seriously</a:t>
            </a:r>
            <a:endParaRPr lang="en-US" sz="2400" b="1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07504" y="1988840"/>
            <a:ext cx="8496300" cy="434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4460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50000"/>
              </a:spcBef>
            </a:pPr>
            <a:endParaRPr lang="de-DE" altLang="de-DE" sz="800" dirty="0" smtClean="0">
              <a:solidFill>
                <a:srgbClr val="000000"/>
              </a:solidFill>
              <a:latin typeface="Arial" charset="0"/>
              <a:cs typeface="Arial"/>
            </a:endParaRPr>
          </a:p>
          <a:p>
            <a:pPr lvl="1">
              <a:lnSpc>
                <a:spcPct val="115000"/>
              </a:lnSpc>
              <a:spcBef>
                <a:spcPct val="50000"/>
              </a:spcBef>
              <a:buFontTx/>
              <a:buChar char="-"/>
            </a:pPr>
            <a:r>
              <a:rPr lang="en-US" altLang="de-DE" b="1" dirty="0" smtClean="0">
                <a:solidFill>
                  <a:srgbClr val="000376"/>
                </a:solidFill>
                <a:latin typeface="Arial" charset="0"/>
                <a:cs typeface="Arial"/>
              </a:rPr>
              <a:t> Leadership style:</a:t>
            </a:r>
            <a:r>
              <a:rPr lang="en-US" altLang="de-DE" b="1" dirty="0" smtClean="0">
                <a:solidFill>
                  <a:srgbClr val="000000"/>
                </a:solidFill>
                <a:latin typeface="Arial" charset="0"/>
                <a:cs typeface="Arial"/>
              </a:rPr>
              <a:t> </a:t>
            </a:r>
          </a:p>
          <a:p>
            <a:pPr lvl="2">
              <a:lnSpc>
                <a:spcPct val="115000"/>
              </a:lnSpc>
              <a:spcBef>
                <a:spcPct val="50000"/>
              </a:spcBef>
              <a:buFontTx/>
              <a:buChar char="-"/>
            </a:pPr>
            <a:r>
              <a:rPr lang="en-US" altLang="de-DE" dirty="0" smtClean="0">
                <a:solidFill>
                  <a:srgbClr val="000000"/>
                </a:solidFill>
                <a:latin typeface="Arial" charset="0"/>
                <a:cs typeface="Arial"/>
              </a:rPr>
              <a:t> </a:t>
            </a:r>
            <a:r>
              <a:rPr lang="en-US" altLang="de-DE" dirty="0">
                <a:solidFill>
                  <a:srgbClr val="000000"/>
                </a:solidFill>
                <a:latin typeface="Arial" charset="0"/>
                <a:cs typeface="Arial"/>
              </a:rPr>
              <a:t>Team player </a:t>
            </a:r>
            <a:r>
              <a:rPr lang="en-US" altLang="de-DE" dirty="0" smtClean="0">
                <a:solidFill>
                  <a:srgbClr val="000000"/>
                </a:solidFill>
                <a:latin typeface="Arial" charset="0"/>
                <a:cs typeface="Arial"/>
              </a:rPr>
              <a:t>versus Patriarchy</a:t>
            </a:r>
          </a:p>
          <a:p>
            <a:pPr lvl="2">
              <a:lnSpc>
                <a:spcPct val="115000"/>
              </a:lnSpc>
              <a:spcBef>
                <a:spcPct val="50000"/>
              </a:spcBef>
              <a:buFontTx/>
              <a:buChar char="-"/>
            </a:pPr>
            <a:r>
              <a:rPr lang="en-US" altLang="de-DE" dirty="0" smtClean="0">
                <a:solidFill>
                  <a:srgbClr val="000000"/>
                </a:solidFill>
                <a:latin typeface="Arial" charset="0"/>
                <a:cs typeface="Arial"/>
              </a:rPr>
              <a:t> </a:t>
            </a:r>
            <a:r>
              <a:rPr lang="en-US" altLang="de-DE" dirty="0">
                <a:solidFill>
                  <a:srgbClr val="000000"/>
                </a:solidFill>
                <a:latin typeface="Arial" charset="0"/>
                <a:cs typeface="Arial"/>
              </a:rPr>
              <a:t>Process </a:t>
            </a:r>
            <a:r>
              <a:rPr lang="en-US" altLang="de-DE" dirty="0" smtClean="0">
                <a:solidFill>
                  <a:srgbClr val="000000"/>
                </a:solidFill>
                <a:latin typeface="Arial" charset="0"/>
                <a:cs typeface="Arial"/>
              </a:rPr>
              <a:t>orientation rather than People</a:t>
            </a:r>
          </a:p>
          <a:p>
            <a:pPr lvl="2">
              <a:lnSpc>
                <a:spcPct val="115000"/>
              </a:lnSpc>
              <a:spcBef>
                <a:spcPct val="50000"/>
              </a:spcBef>
              <a:buFontTx/>
              <a:buChar char="-"/>
            </a:pPr>
            <a:r>
              <a:rPr lang="en-US" altLang="de-DE" dirty="0" smtClean="0">
                <a:solidFill>
                  <a:srgbClr val="000000"/>
                </a:solidFill>
                <a:latin typeface="Arial" charset="0"/>
                <a:cs typeface="Arial"/>
              </a:rPr>
              <a:t> Compliance with milestones</a:t>
            </a:r>
          </a:p>
          <a:p>
            <a:pPr lvl="1">
              <a:lnSpc>
                <a:spcPct val="115000"/>
              </a:lnSpc>
              <a:spcBef>
                <a:spcPct val="50000"/>
              </a:spcBef>
              <a:buFontTx/>
              <a:buChar char="-"/>
            </a:pPr>
            <a:r>
              <a:rPr lang="en-US" altLang="de-DE" b="1" dirty="0" smtClean="0">
                <a:solidFill>
                  <a:srgbClr val="000376"/>
                </a:solidFill>
                <a:latin typeface="Arial" charset="0"/>
                <a:cs typeface="Arial"/>
              </a:rPr>
              <a:t> Cultural differences:</a:t>
            </a:r>
          </a:p>
          <a:p>
            <a:pPr lvl="2">
              <a:lnSpc>
                <a:spcPct val="115000"/>
              </a:lnSpc>
              <a:spcBef>
                <a:spcPct val="50000"/>
              </a:spcBef>
              <a:buFontTx/>
              <a:buChar char="-"/>
            </a:pPr>
            <a:r>
              <a:rPr lang="en-US" altLang="de-DE" dirty="0" smtClean="0">
                <a:solidFill>
                  <a:srgbClr val="000000"/>
                </a:solidFill>
                <a:latin typeface="Arial" charset="0"/>
                <a:cs typeface="Arial"/>
              </a:rPr>
              <a:t> Different time understanding</a:t>
            </a:r>
          </a:p>
          <a:p>
            <a:pPr lvl="2">
              <a:lnSpc>
                <a:spcPct val="115000"/>
              </a:lnSpc>
              <a:spcBef>
                <a:spcPct val="50000"/>
              </a:spcBef>
              <a:buFontTx/>
              <a:buChar char="-"/>
            </a:pPr>
            <a:r>
              <a:rPr lang="en-US" altLang="de-DE" dirty="0" smtClean="0">
                <a:solidFill>
                  <a:srgbClr val="000000"/>
                </a:solidFill>
                <a:latin typeface="Arial" charset="0"/>
                <a:cs typeface="Arial"/>
              </a:rPr>
              <a:t> Functionality comes before aesthetics. Swiss doesn’t accept       </a:t>
            </a:r>
          </a:p>
          <a:p>
            <a:pPr lvl="2">
              <a:lnSpc>
                <a:spcPct val="115000"/>
              </a:lnSpc>
              <a:spcBef>
                <a:spcPct val="50000"/>
              </a:spcBef>
            </a:pPr>
            <a:r>
              <a:rPr lang="en-US" altLang="de-DE" dirty="0">
                <a:solidFill>
                  <a:srgbClr val="000000"/>
                </a:solidFill>
                <a:latin typeface="Arial" charset="0"/>
                <a:cs typeface="Arial"/>
              </a:rPr>
              <a:t> </a:t>
            </a:r>
            <a:r>
              <a:rPr lang="en-US" altLang="de-DE" dirty="0" smtClean="0">
                <a:solidFill>
                  <a:srgbClr val="000000"/>
                </a:solidFill>
                <a:latin typeface="Arial" charset="0"/>
                <a:cs typeface="Arial"/>
              </a:rPr>
              <a:t> compromises on the high quality standards</a:t>
            </a:r>
          </a:p>
          <a:p>
            <a:pPr lvl="2">
              <a:lnSpc>
                <a:spcPct val="115000"/>
              </a:lnSpc>
              <a:spcBef>
                <a:spcPct val="50000"/>
              </a:spcBef>
              <a:buFontTx/>
              <a:buChar char="-"/>
            </a:pPr>
            <a:r>
              <a:rPr lang="en-US" altLang="de-DE" dirty="0" smtClean="0">
                <a:solidFill>
                  <a:srgbClr val="000000"/>
                </a:solidFill>
                <a:latin typeface="Arial" charset="0"/>
                <a:cs typeface="Arial"/>
              </a:rPr>
              <a:t> Error culture</a:t>
            </a:r>
          </a:p>
        </p:txBody>
      </p:sp>
      <p:pic>
        <p:nvPicPr>
          <p:cNvPr id="14" name="Picture 13" descr="h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3816350" cy="254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äty 4"/>
          <p:cNvSpPr txBox="1">
            <a:spLocks/>
          </p:cNvSpPr>
          <p:nvPr/>
        </p:nvSpPr>
        <p:spPr>
          <a:xfrm>
            <a:off x="684659" y="6381750"/>
            <a:ext cx="3383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r>
              <a:rPr lang="cs-CZ" sz="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SwissCEE</a:t>
            </a:r>
            <a:r>
              <a:rPr lang="de-CH" sz="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02</a:t>
            </a:r>
            <a:r>
              <a:rPr lang="cs-CZ" sz="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de-CH" sz="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  <a:r>
              <a:rPr lang="cs-CZ" sz="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.201</a:t>
            </a:r>
            <a:r>
              <a:rPr lang="de-CH" sz="8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cs-CZ" sz="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de-CH" sz="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HSSR Bratislava</a:t>
            </a:r>
            <a:endParaRPr lang="cs-CZ" sz="800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7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 b="2100"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B36E5-A5B8-409F-BD86-A45BEF24CEB5}" type="slidenum">
              <a:rPr lang="cs-CZ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defRPr/>
              </a:pPr>
              <a:t>11</a:t>
            </a:fld>
            <a:endParaRPr lang="cs-CZ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0" y="1266825"/>
            <a:ext cx="9144000" cy="5715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>
                <a:solidFill>
                  <a:srgbClr val="000066"/>
                </a:solidFill>
                <a:latin typeface="Verdana" pitchFamily="34" charset="0"/>
              </a:rPr>
              <a:t>     Summary; What others say about Switzerland</a:t>
            </a:r>
            <a:endParaRPr lang="en-US" sz="2400" b="1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8" name="Zástupný symbol päty 4"/>
          <p:cNvSpPr txBox="1">
            <a:spLocks/>
          </p:cNvSpPr>
          <p:nvPr/>
        </p:nvSpPr>
        <p:spPr>
          <a:xfrm>
            <a:off x="684659" y="6381750"/>
            <a:ext cx="3383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r>
              <a:rPr lang="cs-CZ" sz="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SwissCEE</a:t>
            </a:r>
            <a:r>
              <a:rPr lang="de-CH" sz="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02</a:t>
            </a:r>
            <a:r>
              <a:rPr lang="cs-CZ" sz="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de-CH" sz="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  <a:r>
              <a:rPr lang="cs-CZ" sz="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.201</a:t>
            </a:r>
            <a:r>
              <a:rPr lang="de-CH" sz="8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cs-CZ" sz="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de-CH" sz="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HSSR Bratislava</a:t>
            </a:r>
            <a:endParaRPr lang="cs-CZ" sz="800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4659" y="1916832"/>
            <a:ext cx="309525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ea typeface="ＭＳ Ｐゴシック" pitchFamily="-112" charset="-128"/>
              </a:rPr>
              <a:t>There’s </a:t>
            </a:r>
            <a:r>
              <a:rPr lang="en-US" dirty="0">
                <a:solidFill>
                  <a:srgbClr val="7030A0"/>
                </a:solidFill>
                <a:ea typeface="ＭＳ Ｐゴシック" pitchFamily="-112" charset="-128"/>
              </a:rPr>
              <a:t>no </a:t>
            </a:r>
            <a:r>
              <a:rPr lang="en-US" b="1" dirty="0">
                <a:solidFill>
                  <a:srgbClr val="7030A0"/>
                </a:solidFill>
                <a:ea typeface="ＭＳ Ｐゴシック" pitchFamily="-112" charset="-128"/>
              </a:rPr>
              <a:t>compromising</a:t>
            </a:r>
            <a:r>
              <a:rPr lang="en-US" dirty="0">
                <a:solidFill>
                  <a:srgbClr val="7030A0"/>
                </a:solidFill>
                <a:ea typeface="ＭＳ Ｐゴシック" pitchFamily="-112" charset="-128"/>
              </a:rPr>
              <a:t> when it comes </a:t>
            </a:r>
            <a:r>
              <a:rPr lang="en-US" b="1" dirty="0">
                <a:solidFill>
                  <a:srgbClr val="7030A0"/>
                </a:solidFill>
                <a:ea typeface="ＭＳ Ｐゴシック" pitchFamily="-112" charset="-128"/>
              </a:rPr>
              <a:t>to quality</a:t>
            </a:r>
            <a:r>
              <a:rPr lang="en-US" dirty="0">
                <a:solidFill>
                  <a:srgbClr val="7030A0"/>
                </a:solidFill>
                <a:ea typeface="ＭＳ Ｐゴシック" pitchFamily="-112" charset="-128"/>
              </a:rPr>
              <a:t>. If we want to offer our customers products aligned to their </a:t>
            </a:r>
            <a:r>
              <a:rPr lang="en-US" dirty="0" smtClean="0">
                <a:solidFill>
                  <a:srgbClr val="7030A0"/>
                </a:solidFill>
                <a:ea typeface="ＭＳ Ｐゴシック" pitchFamily="-112" charset="-128"/>
              </a:rPr>
              <a:t>needs, we </a:t>
            </a:r>
            <a:r>
              <a:rPr lang="en-US" dirty="0">
                <a:solidFill>
                  <a:srgbClr val="7030A0"/>
                </a:solidFill>
                <a:ea typeface="ＭＳ Ｐゴシック" pitchFamily="-112" charset="-128"/>
              </a:rPr>
              <a:t>must be innovative</a:t>
            </a:r>
            <a:r>
              <a:rPr lang="de-DE" dirty="0" smtClean="0">
                <a:solidFill>
                  <a:srgbClr val="7030A0"/>
                </a:solidFill>
                <a:ea typeface="ＭＳ Ｐゴシック" pitchFamily="-112" charset="-128"/>
              </a:rPr>
              <a:t>.</a:t>
            </a:r>
          </a:p>
          <a:p>
            <a:r>
              <a:rPr lang="de-DE" sz="1000" dirty="0" smtClean="0">
                <a:solidFill>
                  <a:srgbClr val="7030A0"/>
                </a:solidFill>
                <a:ea typeface="ＭＳ Ｐゴシック" pitchFamily="-112" charset="-128"/>
              </a:rPr>
              <a:t>	            HESS Medizintechnik AG</a:t>
            </a:r>
            <a:endParaRPr lang="de-CH" sz="10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5936" y="1988840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ea typeface="ＭＳ Ｐゴシック" pitchFamily="-112" charset="-128"/>
              </a:rPr>
              <a:t>Thanks to </a:t>
            </a:r>
            <a:r>
              <a:rPr lang="en-US" b="1" dirty="0">
                <a:solidFill>
                  <a:srgbClr val="00B050"/>
                </a:solidFill>
                <a:ea typeface="ＭＳ Ｐゴシック" pitchFamily="-112" charset="-128"/>
              </a:rPr>
              <a:t>trusting partnership </a:t>
            </a:r>
            <a:r>
              <a:rPr lang="en-US" b="1" dirty="0" smtClean="0">
                <a:solidFill>
                  <a:srgbClr val="00B050"/>
                </a:solidFill>
                <a:ea typeface="ＭＳ Ｐゴシック" pitchFamily="-112" charset="-128"/>
              </a:rPr>
              <a:t>relationships</a:t>
            </a:r>
            <a:r>
              <a:rPr lang="en-US" dirty="0">
                <a:solidFill>
                  <a:srgbClr val="00B050"/>
                </a:solidFill>
                <a:ea typeface="ＭＳ Ｐゴシック" pitchFamily="-112" charset="-128"/>
              </a:rPr>
              <a:t>, Bayer has been operating successfully in Switzerland since 1954</a:t>
            </a:r>
            <a:r>
              <a:rPr lang="de-DE" dirty="0" smtClean="0">
                <a:solidFill>
                  <a:srgbClr val="00B050"/>
                </a:solidFill>
                <a:ea typeface="ＭＳ Ｐゴシック" pitchFamily="-112" charset="-128"/>
              </a:rPr>
              <a:t>.                 </a:t>
            </a:r>
            <a:r>
              <a:rPr lang="de-DE" sz="1000" dirty="0" smtClean="0">
                <a:solidFill>
                  <a:srgbClr val="00B050"/>
                </a:solidFill>
                <a:ea typeface="ＭＳ Ｐゴシック" pitchFamily="-112" charset="-128"/>
              </a:rPr>
              <a:t>Bayer Pharma Switzerland</a:t>
            </a:r>
            <a:endParaRPr lang="de-CH" sz="10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95936" y="335699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Switzerland is a key location for research into and development of Google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products. This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is where the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inventive spirit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lives</a:t>
            </a:r>
            <a:r>
              <a:rPr lang="de-CH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de-CH" sz="1000" dirty="0" smtClean="0">
                <a:solidFill>
                  <a:schemeClr val="accent2">
                    <a:lumMod val="50000"/>
                  </a:schemeClr>
                </a:solidFill>
              </a:rPr>
              <a:t>			Google Switzerland GmbH</a:t>
            </a:r>
            <a:endParaRPr lang="de-CH" sz="1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3346" y="4077072"/>
            <a:ext cx="310656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Switzerland’s diversity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provides an environment where creative minds can develop brilliant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ideas.</a:t>
            </a:r>
            <a:endParaRPr lang="de-CH" dirty="0" smtClean="0">
              <a:solidFill>
                <a:schemeClr val="accent6">
                  <a:lumMod val="50000"/>
                </a:schemeClr>
              </a:solidFill>
              <a:ea typeface="ＭＳ Ｐゴシック" pitchFamily="-112" charset="-128"/>
            </a:endParaRPr>
          </a:p>
          <a:p>
            <a:r>
              <a:rPr lang="de-CH" sz="1000" dirty="0" smtClean="0">
                <a:solidFill>
                  <a:schemeClr val="accent6">
                    <a:lumMod val="50000"/>
                  </a:schemeClr>
                </a:solidFill>
              </a:rPr>
              <a:t>	         Microsoft 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</a:rPr>
              <a:t>Switzerland</a:t>
            </a:r>
            <a:r>
              <a:rPr lang="de-CH" sz="1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1000" dirty="0" smtClean="0">
                <a:solidFill>
                  <a:schemeClr val="accent6">
                    <a:lumMod val="50000"/>
                  </a:schemeClr>
                </a:solidFill>
              </a:rPr>
              <a:t>GmbH</a:t>
            </a:r>
            <a:endParaRPr lang="de-CH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5936" y="4509120"/>
            <a:ext cx="4464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a typeface="ＭＳ Ｐゴシック" pitchFamily="-112" charset="-128"/>
              </a:rPr>
              <a:t>Being innovative means </a:t>
            </a:r>
            <a:r>
              <a:rPr lang="en-US" b="1" dirty="0" smtClean="0">
                <a:solidFill>
                  <a:srgbClr val="000000"/>
                </a:solidFill>
                <a:ea typeface="ＭＳ Ｐゴシック" pitchFamily="-112" charset="-128"/>
              </a:rPr>
              <a:t>developing </a:t>
            </a:r>
            <a:r>
              <a:rPr lang="en-US" b="1" dirty="0">
                <a:solidFill>
                  <a:srgbClr val="000000"/>
                </a:solidFill>
                <a:ea typeface="ＭＳ Ｐゴシック" pitchFamily="-112" charset="-128"/>
              </a:rPr>
              <a:t>products and services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</a:rPr>
              <a:t>in 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</a:rPr>
              <a:t>close </a:t>
            </a:r>
            <a:r>
              <a:rPr lang="en-US" dirty="0" err="1" smtClean="0">
                <a:solidFill>
                  <a:srgbClr val="000000"/>
                </a:solidFill>
                <a:ea typeface="ＭＳ Ｐゴシック" pitchFamily="-112" charset="-128"/>
              </a:rPr>
              <a:t>collabo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</a:rPr>
              <a:t>-ration </a:t>
            </a:r>
            <a:r>
              <a:rPr lang="en-US" b="1" dirty="0">
                <a:solidFill>
                  <a:srgbClr val="000000"/>
                </a:solidFill>
                <a:ea typeface="ＭＳ Ｐゴシック" pitchFamily="-112" charset="-128"/>
              </a:rPr>
              <a:t>with the customer</a:t>
            </a:r>
            <a:r>
              <a:rPr lang="de-DE" b="1" dirty="0" smtClean="0">
                <a:solidFill>
                  <a:srgbClr val="000000"/>
                </a:solidFill>
                <a:ea typeface="ＭＳ Ｐゴシック" pitchFamily="-112" charset="-128"/>
              </a:rPr>
              <a:t>.</a:t>
            </a:r>
          </a:p>
          <a:p>
            <a:r>
              <a:rPr lang="de-DE" sz="1000" dirty="0" smtClean="0">
                <a:solidFill>
                  <a:srgbClr val="000000"/>
                </a:solidFill>
              </a:rPr>
              <a:t>		       Schurter AG, </a:t>
            </a:r>
            <a:r>
              <a:rPr lang="de-CH" sz="1000" dirty="0"/>
              <a:t>Electronic </a:t>
            </a:r>
            <a:r>
              <a:rPr lang="de-CH" sz="1000" dirty="0" smtClean="0"/>
              <a:t>Components</a:t>
            </a:r>
            <a:endParaRPr lang="de-CH" sz="1000" dirty="0"/>
          </a:p>
        </p:txBody>
      </p:sp>
      <p:sp>
        <p:nvSpPr>
          <p:cNvPr id="7" name="Rectangle 6"/>
          <p:cNvSpPr/>
          <p:nvPr/>
        </p:nvSpPr>
        <p:spPr>
          <a:xfrm>
            <a:off x="684659" y="5661248"/>
            <a:ext cx="7883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ea typeface="ＭＳ Ｐゴシック" pitchFamily="-112" charset="-128"/>
              </a:rPr>
              <a:t>With its </a:t>
            </a:r>
            <a:r>
              <a:rPr lang="en-US" b="1" dirty="0">
                <a:solidFill>
                  <a:srgbClr val="C00000"/>
                </a:solidFill>
                <a:ea typeface="ＭＳ Ｐゴシック" pitchFamily="-112" charset="-128"/>
              </a:rPr>
              <a:t>strong educational and research base</a:t>
            </a:r>
            <a:r>
              <a:rPr lang="en-US" dirty="0">
                <a:solidFill>
                  <a:srgbClr val="C00000"/>
                </a:solidFill>
                <a:ea typeface="ＭＳ Ｐゴシック" pitchFamily="-112" charset="-128"/>
              </a:rPr>
              <a:t>, the </a:t>
            </a:r>
            <a:r>
              <a:rPr lang="en-US" dirty="0" smtClean="0">
                <a:solidFill>
                  <a:srgbClr val="C00000"/>
                </a:solidFill>
                <a:ea typeface="ＭＳ Ｐゴシック" pitchFamily="-112" charset="-128"/>
              </a:rPr>
              <a:t>ETH, Federal </a:t>
            </a:r>
            <a:r>
              <a:rPr lang="en-US" dirty="0">
                <a:solidFill>
                  <a:srgbClr val="C00000"/>
                </a:solidFill>
                <a:ea typeface="ＭＳ Ｐゴシック" pitchFamily="-112" charset="-128"/>
              </a:rPr>
              <a:t>Institute of </a:t>
            </a:r>
            <a:r>
              <a:rPr lang="en-US" dirty="0" smtClean="0">
                <a:solidFill>
                  <a:srgbClr val="C00000"/>
                </a:solidFill>
                <a:ea typeface="ＭＳ Ｐゴシック" pitchFamily="-112" charset="-128"/>
              </a:rPr>
              <a:t>Technology Zurich, produces </a:t>
            </a:r>
            <a:r>
              <a:rPr lang="en-US" dirty="0">
                <a:solidFill>
                  <a:srgbClr val="C00000"/>
                </a:solidFill>
                <a:ea typeface="ＭＳ Ｐゴシック" pitchFamily="-112" charset="-128"/>
              </a:rPr>
              <a:t>a wealth of </a:t>
            </a:r>
            <a:r>
              <a:rPr lang="en-US" b="1" dirty="0">
                <a:solidFill>
                  <a:srgbClr val="C00000"/>
                </a:solidFill>
                <a:ea typeface="ＭＳ Ｐゴシック" pitchFamily="-112" charset="-128"/>
              </a:rPr>
              <a:t>innovations</a:t>
            </a:r>
            <a:r>
              <a:rPr lang="de-DE" dirty="0" smtClean="0">
                <a:solidFill>
                  <a:srgbClr val="C00000"/>
                </a:solidFill>
                <a:ea typeface="ＭＳ Ｐゴシック" pitchFamily="-112" charset="-128"/>
              </a:rPr>
              <a:t>.           </a:t>
            </a:r>
            <a:r>
              <a:rPr lang="de-DE" sz="1000" dirty="0" smtClean="0">
                <a:solidFill>
                  <a:srgbClr val="C00000"/>
                </a:solidFill>
                <a:ea typeface="ＭＳ Ｐゴシック" pitchFamily="-112" charset="-128"/>
              </a:rPr>
              <a:t>President </a:t>
            </a:r>
            <a:r>
              <a:rPr lang="de-DE" sz="1000" dirty="0" smtClean="0">
                <a:solidFill>
                  <a:srgbClr val="C00000"/>
                </a:solidFill>
                <a:ea typeface="ＭＳ Ｐゴシック" pitchFamily="-112" charset="-128"/>
              </a:rPr>
              <a:t>ETH Zurich</a:t>
            </a:r>
            <a:endParaRPr lang="de-CH" sz="1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 b="2100"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3573016"/>
            <a:ext cx="92084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468313" y="1628801"/>
            <a:ext cx="856818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0376"/>
                </a:solidFill>
                <a:latin typeface="Verdana" pitchFamily="34" charset="0"/>
              </a:rPr>
              <a:t>How we can help you?</a:t>
            </a:r>
          </a:p>
          <a:p>
            <a:pPr eaLnBrk="1" hangingPunct="1"/>
            <a:endParaRPr lang="en-US" sz="2800" b="1" dirty="0">
              <a:solidFill>
                <a:srgbClr val="000376"/>
              </a:solidFill>
              <a:latin typeface="Verdana" pitchFamily="34" charset="0"/>
            </a:endParaRPr>
          </a:p>
          <a:p>
            <a:pPr eaLnBrk="1" hangingPunct="1"/>
            <a:r>
              <a:rPr lang="en-US" sz="3600" b="1" dirty="0" smtClean="0">
                <a:solidFill>
                  <a:srgbClr val="000376"/>
                </a:solidFill>
                <a:latin typeface="Verdana" pitchFamily="34" charset="0"/>
              </a:rPr>
              <a:t>Thank </a:t>
            </a:r>
            <a:r>
              <a:rPr lang="en-US" sz="3600" b="1" dirty="0">
                <a:solidFill>
                  <a:srgbClr val="000376"/>
                </a:solidFill>
                <a:latin typeface="Verdana" pitchFamily="34" charset="0"/>
              </a:rPr>
              <a:t>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37087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611188" y="2349500"/>
            <a:ext cx="56165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Arial" charset="0"/>
              <a:buChar char="•"/>
            </a:pPr>
            <a:endParaRPr lang="de-DE" sz="4000" dirty="0">
              <a:latin typeface="Calibri" pitchFamily="34" charset="0"/>
            </a:endParaRPr>
          </a:p>
        </p:txBody>
      </p:sp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8FA76-DA56-4202-BBA3-043AAE87D41D}" type="slidenum">
              <a:rPr lang="cs-CZ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defRPr/>
              </a:pPr>
              <a:t>2</a:t>
            </a:fld>
            <a:endParaRPr lang="cs-CZ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 cstate="print"/>
          <a:srcRect b="2100"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285750" y="2287900"/>
            <a:ext cx="8750746" cy="433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23888">
              <a:buFont typeface="Wingdings" pitchFamily="2" charset="2"/>
              <a:buChar char="q"/>
            </a:pPr>
            <a:r>
              <a:rPr lang="sk-SK" sz="2400" dirty="0" smtClean="0">
                <a:solidFill>
                  <a:srgbClr val="000376"/>
                </a:solidFill>
                <a:latin typeface="Verdana" pitchFamily="34" charset="0"/>
              </a:rPr>
              <a:t>	</a:t>
            </a:r>
            <a:r>
              <a:rPr lang="en-US" sz="2400" dirty="0" smtClean="0">
                <a:solidFill>
                  <a:srgbClr val="000376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Short Introduction of SwissCEE</a:t>
            </a:r>
          </a:p>
          <a:p>
            <a:pPr defTabSz="623888"/>
            <a:endParaRPr lang="en-US" sz="1050" dirty="0" smtClean="0">
              <a:solidFill>
                <a:srgbClr val="000376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623888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0376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2400" dirty="0" err="1" smtClean="0">
                <a:solidFill>
                  <a:srgbClr val="000376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Geografical</a:t>
            </a:r>
            <a:r>
              <a:rPr lang="en-US" sz="2400" dirty="0" smtClean="0">
                <a:solidFill>
                  <a:srgbClr val="000376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map of </a:t>
            </a:r>
            <a:r>
              <a:rPr lang="en-US" sz="2400" dirty="0" smtClean="0">
                <a:solidFill>
                  <a:srgbClr val="000376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Switzerland</a:t>
            </a:r>
            <a:endParaRPr lang="en-US" sz="2400" dirty="0" smtClean="0">
              <a:solidFill>
                <a:srgbClr val="000376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623888"/>
            <a:endParaRPr lang="en-US" sz="1050" b="1" dirty="0" smtClean="0">
              <a:solidFill>
                <a:srgbClr val="000376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623888">
              <a:buFont typeface="Wingdings" pitchFamily="2" charset="2"/>
              <a:buChar char="q"/>
            </a:pPr>
            <a:r>
              <a:rPr lang="en-US" sz="2400" dirty="0">
                <a:solidFill>
                  <a:srgbClr val="000376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2400" dirty="0" smtClean="0">
                <a:solidFill>
                  <a:srgbClr val="000376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good reasons to come to Switzerland</a:t>
            </a:r>
            <a:endParaRPr lang="en-US" sz="1600" dirty="0">
              <a:solidFill>
                <a:srgbClr val="000376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623888">
              <a:buFont typeface="Wingdings" pitchFamily="2" charset="2"/>
              <a:buChar char="q"/>
            </a:pPr>
            <a:endParaRPr lang="en-US" sz="1050" dirty="0" smtClean="0">
              <a:solidFill>
                <a:srgbClr val="000376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623888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0376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High quality FDI support regionally organized</a:t>
            </a:r>
          </a:p>
          <a:p>
            <a:pPr defTabSz="623888">
              <a:buFont typeface="Wingdings" pitchFamily="2" charset="2"/>
              <a:buChar char="q"/>
            </a:pPr>
            <a:endParaRPr lang="en-US" sz="1050" dirty="0" smtClean="0">
              <a:solidFill>
                <a:srgbClr val="000376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623888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0376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Market entry; Different phases for success</a:t>
            </a:r>
          </a:p>
          <a:p>
            <a:pPr defTabSz="623888"/>
            <a:endParaRPr lang="en-US" sz="1050" b="1" dirty="0" smtClean="0">
              <a:solidFill>
                <a:srgbClr val="000376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623888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0376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2400" dirty="0" smtClean="0">
                <a:solidFill>
                  <a:srgbClr val="0003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Partners; Must to have and nice to have</a:t>
            </a:r>
          </a:p>
          <a:p>
            <a:pPr defTabSz="623888">
              <a:buFont typeface="Wingdings" pitchFamily="2" charset="2"/>
              <a:buChar char="q"/>
            </a:pPr>
            <a:endParaRPr lang="en-US" sz="1050" dirty="0">
              <a:solidFill>
                <a:srgbClr val="000376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623888">
              <a:buFont typeface="Wingdings" pitchFamily="2" charset="2"/>
              <a:buChar char="q"/>
            </a:pPr>
            <a:r>
              <a:rPr lang="en-US" sz="2400" dirty="0">
                <a:solidFill>
                  <a:srgbClr val="000376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2400" dirty="0" smtClean="0">
                <a:solidFill>
                  <a:srgbClr val="000376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Cultural differences taken seriously</a:t>
            </a:r>
            <a:endParaRPr lang="en-US" sz="2400" dirty="0">
              <a:solidFill>
                <a:srgbClr val="000376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623888"/>
            <a:endParaRPr lang="en-US" sz="1050" b="1" dirty="0">
              <a:solidFill>
                <a:srgbClr val="000376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623888">
              <a:buFont typeface="Wingdings" pitchFamily="2" charset="2"/>
              <a:buChar char="q"/>
            </a:pPr>
            <a:r>
              <a:rPr lang="en-US" sz="2400" b="1" dirty="0">
                <a:solidFill>
                  <a:srgbClr val="000376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2400" dirty="0" smtClean="0">
                <a:solidFill>
                  <a:srgbClr val="0003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Summary: What others say about Switzerland</a:t>
            </a:r>
            <a:endParaRPr lang="en-US" sz="2400" dirty="0">
              <a:solidFill>
                <a:srgbClr val="0003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623888"/>
            <a:endParaRPr lang="en-US" sz="10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03" name="Rectangle 2"/>
          <p:cNvSpPr>
            <a:spLocks noChangeArrowheads="1"/>
          </p:cNvSpPr>
          <p:nvPr/>
        </p:nvSpPr>
        <p:spPr bwMode="auto">
          <a:xfrm>
            <a:off x="0" y="1633364"/>
            <a:ext cx="5003800" cy="5715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smtClean="0">
                <a:latin typeface="Verdana" pitchFamily="34" charset="0"/>
              </a:rPr>
              <a:t> </a:t>
            </a:r>
            <a:r>
              <a:rPr lang="sk-SK" sz="2800" b="1" dirty="0" smtClean="0">
                <a:solidFill>
                  <a:srgbClr val="000066"/>
                </a:solidFill>
                <a:latin typeface="Verdana" pitchFamily="34" charset="0"/>
              </a:rPr>
              <a:t>Index</a:t>
            </a:r>
            <a:endParaRPr lang="en-US" sz="2800" b="1" dirty="0">
              <a:solidFill>
                <a:srgbClr val="000066"/>
              </a:solidFill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" y="2741533"/>
            <a:ext cx="2267744" cy="363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748032"/>
            <a:ext cx="2313806" cy="36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5" cstate="print"/>
          <a:srcRect b="2100"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B36E5-A5B8-409F-BD86-A45BEF24CEB5}" type="slidenum">
              <a:rPr lang="cs-CZ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defRPr/>
              </a:pPr>
              <a:t>3</a:t>
            </a:fld>
            <a:endParaRPr lang="cs-CZ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0" y="1266825"/>
            <a:ext cx="8820472" cy="5715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latin typeface="Verdana" pitchFamily="34" charset="0"/>
              </a:rPr>
              <a:t> </a:t>
            </a:r>
            <a:r>
              <a:rPr lang="en-US" sz="2400" b="1" dirty="0" smtClean="0">
                <a:solidFill>
                  <a:srgbClr val="000066"/>
                </a:solidFill>
                <a:latin typeface="Verdana" pitchFamily="34" charset="0"/>
              </a:rPr>
              <a:t>SwissCEE; Offices in CZ-Prague and RO-Bucharest</a:t>
            </a:r>
            <a:endParaRPr lang="en-US" sz="2400" b="1" dirty="0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r="3154"/>
          <a:stretch/>
        </p:blipFill>
        <p:spPr bwMode="auto">
          <a:xfrm>
            <a:off x="6876256" y="2768228"/>
            <a:ext cx="2267744" cy="36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Bildplatzhalter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88" r="14860"/>
          <a:stretch/>
        </p:blipFill>
        <p:spPr>
          <a:xfrm>
            <a:off x="4581550" y="2748031"/>
            <a:ext cx="2269332" cy="3633297"/>
          </a:xfrm>
          <a:prstGeom prst="rect">
            <a:avLst/>
          </a:prstGeom>
        </p:spPr>
      </p:pic>
      <p:graphicFrame>
        <p:nvGraphicFramePr>
          <p:cNvPr id="12" name="Tabuľ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834833"/>
              </p:ext>
            </p:extLst>
          </p:nvPr>
        </p:nvGraphicFramePr>
        <p:xfrm>
          <a:off x="-1588" y="1844824"/>
          <a:ext cx="9144000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902376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solidFill>
                            <a:srgbClr val="000376"/>
                          </a:solidFill>
                        </a:rPr>
                        <a:t>Business</a:t>
                      </a:r>
                      <a:r>
                        <a:rPr lang="sk-SK" sz="2400" baseline="0" dirty="0" smtClean="0">
                          <a:solidFill>
                            <a:srgbClr val="000376"/>
                          </a:solidFill>
                        </a:rPr>
                        <a:t> Development</a:t>
                      </a:r>
                      <a:endParaRPr lang="sk-SK" sz="2400" dirty="0">
                        <a:solidFill>
                          <a:srgbClr val="000376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2400" kern="1200" dirty="0" smtClean="0">
                          <a:solidFill>
                            <a:srgbClr val="000376"/>
                          </a:solidFill>
                          <a:latin typeface="+mn-lt"/>
                          <a:ea typeface="+mn-ea"/>
                          <a:cs typeface="+mn-cs"/>
                        </a:rPr>
                        <a:t>Subsidies</a:t>
                      </a:r>
                      <a:r>
                        <a:rPr lang="sk-SK" sz="2400" kern="1200" baseline="0" dirty="0" smtClean="0">
                          <a:solidFill>
                            <a:srgbClr val="000376"/>
                          </a:solidFill>
                          <a:latin typeface="+mn-lt"/>
                          <a:ea typeface="+mn-ea"/>
                          <a:cs typeface="+mn-cs"/>
                        </a:rPr>
                        <a:t> A-Z</a:t>
                      </a:r>
                      <a:endParaRPr lang="sk-SK" sz="2400" kern="1200" dirty="0">
                        <a:solidFill>
                          <a:srgbClr val="00037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rgbClr val="000376"/>
                          </a:solidFill>
                          <a:latin typeface="+mn-lt"/>
                          <a:ea typeface="+mn-ea"/>
                          <a:cs typeface="+mn-cs"/>
                        </a:rPr>
                        <a:t>Contract Manufacturing</a:t>
                      </a:r>
                      <a:endParaRPr lang="sk-SK" sz="2400" kern="1200" dirty="0">
                        <a:solidFill>
                          <a:srgbClr val="00037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2400" kern="1200" dirty="0" smtClean="0">
                          <a:solidFill>
                            <a:srgbClr val="000376"/>
                          </a:solidFill>
                          <a:latin typeface="+mn-lt"/>
                          <a:ea typeface="+mn-ea"/>
                          <a:cs typeface="+mn-cs"/>
                        </a:rPr>
                        <a:t>Language </a:t>
                      </a:r>
                      <a:r>
                        <a:rPr lang="de-CH" sz="2400" kern="1200" dirty="0" smtClean="0">
                          <a:solidFill>
                            <a:srgbClr val="000376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sk-SK" sz="2400" kern="1200" dirty="0" smtClean="0">
                          <a:solidFill>
                            <a:srgbClr val="000376"/>
                          </a:solidFill>
                          <a:latin typeface="+mn-lt"/>
                          <a:ea typeface="+mn-ea"/>
                          <a:cs typeface="+mn-cs"/>
                        </a:rPr>
                        <a:t>ervices</a:t>
                      </a:r>
                      <a:endParaRPr lang="sk-SK" sz="2400" kern="1200" dirty="0">
                        <a:solidFill>
                          <a:srgbClr val="00037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34128">
                <a:tc>
                  <a:txBody>
                    <a:bodyPr/>
                    <a:lstStyle/>
                    <a:p>
                      <a:pPr algn="ctr"/>
                      <a:endParaRPr lang="sk-SK" dirty="0">
                        <a:solidFill>
                          <a:srgbClr val="000376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sk-SK" sz="1800" kern="1200" dirty="0">
                        <a:solidFill>
                          <a:srgbClr val="00037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sk-SK" sz="1800" kern="1200" dirty="0">
                        <a:solidFill>
                          <a:srgbClr val="00037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sk-SK" sz="1800" kern="1200" dirty="0">
                        <a:solidFill>
                          <a:srgbClr val="00037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6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 b="2100"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B36E5-A5B8-409F-BD86-A45BEF24CEB5}" type="slidenum">
              <a:rPr lang="cs-CZ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defRPr/>
              </a:pPr>
              <a:t>4</a:t>
            </a:fld>
            <a:endParaRPr lang="cs-CZ" dirty="0">
              <a:solidFill>
                <a:srgbClr val="1F497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0" y="1266825"/>
            <a:ext cx="8892480" cy="5715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de-CH" sz="2400" b="1" dirty="0" smtClean="0">
                <a:solidFill>
                  <a:srgbClr val="000066"/>
                </a:solidFill>
                <a:latin typeface="Verdana" pitchFamily="34" charset="0"/>
              </a:rPr>
              <a:t>Geografical map of Switzerland with Monte Rosa</a:t>
            </a:r>
            <a:endParaRPr lang="en-US" sz="2400" b="1" dirty="0" smtClean="0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1026" name="Picture 2" descr="http://www.sitesatlas.com/Maps/Maps/52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6840760" cy="470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Placeholder 4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792" y="5877272"/>
            <a:ext cx="1695788" cy="7200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64288" y="2965589"/>
            <a:ext cx="1800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 smtClean="0"/>
              <a:t>Monte Rosa Hut</a:t>
            </a:r>
          </a:p>
          <a:p>
            <a:r>
              <a:rPr lang="de-CH" sz="1200" dirty="0" smtClean="0"/>
              <a:t>Inaugurated 09.2009. Project of SAC Swiss Alpine Club to mark 150th anniversary of ETH Zurich. Five-story crystal. Building ist de-signed to obtain 90% of its power from the sun. Water is produced from melting glaciers. Over the next years the hut will become a research station for students from the ETH Zurich. They will use it to inve-stigate how to use energy and resources efficiently.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85087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de-CH" smtClean="0"/>
              <a:pPr/>
              <a:t>5</a:t>
            </a:fld>
            <a:endParaRPr lang="de-CH"/>
          </a:p>
        </p:txBody>
      </p:sp>
      <p:grpSp>
        <p:nvGrpSpPr>
          <p:cNvPr id="6" name="Gruppieren 5"/>
          <p:cNvGrpSpPr/>
          <p:nvPr/>
        </p:nvGrpSpPr>
        <p:grpSpPr>
          <a:xfrm>
            <a:off x="5056843" y="3456325"/>
            <a:ext cx="1485119" cy="1412835"/>
            <a:chOff x="5004048" y="3605682"/>
            <a:chExt cx="1485119" cy="1412835"/>
          </a:xfrm>
        </p:grpSpPr>
        <p:pic>
          <p:nvPicPr>
            <p:cNvPr id="7" name="Picture 2" descr="P:\Projekte\Projekt Basis Präsentation\Bilder Präsi\Fotolia_47886709_© kharlamova_lv - Fotolia.com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04048" y="3605682"/>
              <a:ext cx="1485119" cy="1412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feld 7"/>
            <p:cNvSpPr txBox="1"/>
            <p:nvPr/>
          </p:nvSpPr>
          <p:spPr>
            <a:xfrm rot="21297515">
              <a:off x="5102329" y="3897498"/>
              <a:ext cx="128855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000000"/>
                  </a:solidFill>
                </a:rPr>
                <a:t>Efficient capital market, favorable conditions</a:t>
              </a: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331788" y="2344556"/>
            <a:ext cx="1993490" cy="1804524"/>
            <a:chOff x="230127" y="2518366"/>
            <a:chExt cx="1993490" cy="1804524"/>
          </a:xfrm>
        </p:grpSpPr>
        <p:pic>
          <p:nvPicPr>
            <p:cNvPr id="10" name="Picture 2" descr="P:\Projekte\Projekt Basis Präsentation\Bilder Präsi\Fotolia_47886709_© kharlamova_lv - Fotolia.com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27" y="2518366"/>
              <a:ext cx="1993490" cy="1804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feld 10"/>
            <p:cNvSpPr txBox="1"/>
            <p:nvPr/>
          </p:nvSpPr>
          <p:spPr>
            <a:xfrm rot="21297515">
              <a:off x="585277" y="2987696"/>
              <a:ext cx="13624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 smtClean="0">
                  <a:solidFill>
                    <a:srgbClr val="000000"/>
                  </a:solidFill>
                </a:rPr>
                <a:t>Competitive political and economic framework conditions</a:t>
              </a: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2846930" y="2016165"/>
            <a:ext cx="1485119" cy="1412835"/>
            <a:chOff x="2587979" y="2140611"/>
            <a:chExt cx="1485119" cy="1412835"/>
          </a:xfrm>
        </p:grpSpPr>
        <p:pic>
          <p:nvPicPr>
            <p:cNvPr id="13" name="Picture 2" descr="P:\Projekte\Projekt Basis Präsentation\Bilder Präsi\Fotolia_47886709_© kharlamova_lv - Fotolia.com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87979" y="2140611"/>
              <a:ext cx="1485119" cy="1412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feld 13"/>
            <p:cNvSpPr txBox="1"/>
            <p:nvPr/>
          </p:nvSpPr>
          <p:spPr>
            <a:xfrm rot="21297515">
              <a:off x="2651373" y="2573758"/>
              <a:ext cx="1288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</a:rPr>
                <a:t>Strategically </a:t>
              </a:r>
              <a:r>
                <a:rPr lang="en-GB" sz="1000" dirty="0" err="1" smtClean="0">
                  <a:solidFill>
                    <a:srgbClr val="000000"/>
                  </a:solidFill>
                </a:rPr>
                <a:t>favorable</a:t>
              </a:r>
              <a:r>
                <a:rPr lang="en-GB" sz="1000" dirty="0" smtClean="0">
                  <a:solidFill>
                    <a:srgbClr val="000000"/>
                  </a:solidFill>
                </a:rPr>
                <a:t> position </a:t>
              </a: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5175113" y="1872149"/>
            <a:ext cx="1485119" cy="1412835"/>
            <a:chOff x="4816341" y="1827550"/>
            <a:chExt cx="1485119" cy="1412835"/>
          </a:xfrm>
        </p:grpSpPr>
        <p:pic>
          <p:nvPicPr>
            <p:cNvPr id="16" name="Picture 2" descr="P:\Projekte\Projekt Basis Präsentation\Bilder Präsi\Fotolia_47886709_© kharlamova_lv - Fotolia.com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16341" y="1827550"/>
              <a:ext cx="1485119" cy="1412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feld 16"/>
            <p:cNvSpPr txBox="1"/>
            <p:nvPr/>
          </p:nvSpPr>
          <p:spPr>
            <a:xfrm rot="21297515">
              <a:off x="4893635" y="2057393"/>
              <a:ext cx="13305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</a:rPr>
                <a:t>Close </a:t>
              </a:r>
              <a:r>
                <a:rPr lang="en-GB" sz="1000" dirty="0" smtClean="0">
                  <a:solidFill>
                    <a:srgbClr val="000000"/>
                  </a:solidFill>
                </a:rPr>
                <a:t>international </a:t>
              </a:r>
              <a:r>
                <a:rPr lang="en-GB" sz="1000" dirty="0">
                  <a:solidFill>
                    <a:srgbClr val="000000"/>
                  </a:solidFill>
                </a:rPr>
                <a:t>i</a:t>
              </a:r>
              <a:r>
                <a:rPr lang="en-GB" sz="1000" dirty="0" smtClean="0">
                  <a:solidFill>
                    <a:srgbClr val="000000"/>
                  </a:solidFill>
                </a:rPr>
                <a:t>ntegration</a:t>
              </a:r>
              <a:r>
                <a:rPr lang="en-GB" sz="1000" dirty="0">
                  <a:solidFill>
                    <a:srgbClr val="000000"/>
                  </a:solidFill>
                </a:rPr>
                <a:t>, reliable relations with Europe</a:t>
              </a:r>
              <a:endParaRPr lang="en-GB" sz="10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7045848" y="4646676"/>
            <a:ext cx="1485119" cy="1412835"/>
            <a:chOff x="7187523" y="4936782"/>
            <a:chExt cx="1485119" cy="1412835"/>
          </a:xfrm>
        </p:grpSpPr>
        <p:pic>
          <p:nvPicPr>
            <p:cNvPr id="19" name="Picture 2" descr="P:\Projekte\Projekt Basis Präsentation\Bilder Präsi\Fotolia_47886709_© kharlamova_lv - Fotolia.com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87523" y="4936782"/>
              <a:ext cx="1485119" cy="1412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feld 19"/>
            <p:cNvSpPr txBox="1"/>
            <p:nvPr/>
          </p:nvSpPr>
          <p:spPr>
            <a:xfrm rot="21297515">
              <a:off x="7228249" y="5237218"/>
              <a:ext cx="12828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</a:rPr>
                <a:t>First-class Infrastructure, high quality of </a:t>
              </a:r>
              <a:r>
                <a:rPr lang="en-GB" sz="1000" dirty="0" smtClean="0">
                  <a:solidFill>
                    <a:srgbClr val="000000"/>
                  </a:solidFill>
                </a:rPr>
                <a:t>life</a:t>
              </a: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808405" y="4752469"/>
            <a:ext cx="1485119" cy="1412835"/>
            <a:chOff x="484313" y="4477745"/>
            <a:chExt cx="1485119" cy="1412835"/>
          </a:xfrm>
        </p:grpSpPr>
        <p:pic>
          <p:nvPicPr>
            <p:cNvPr id="22" name="Picture 2" descr="P:\Projekte\Projekt Basis Präsentation\Bilder Präsi\Fotolia_47886709_© kharlamova_lv - Fotolia.com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4313" y="4477745"/>
              <a:ext cx="1485119" cy="1412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feld 22"/>
            <p:cNvSpPr txBox="1"/>
            <p:nvPr/>
          </p:nvSpPr>
          <p:spPr>
            <a:xfrm rot="21297515">
              <a:off x="572157" y="4868227"/>
              <a:ext cx="1309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</a:rPr>
                <a:t>World-leading business </a:t>
              </a:r>
              <a:r>
                <a:rPr lang="en-GB" sz="1000" dirty="0" smtClean="0">
                  <a:solidFill>
                    <a:srgbClr val="000000"/>
                  </a:solidFill>
                </a:rPr>
                <a:t>clusters</a:t>
              </a: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2710262" y="3528333"/>
            <a:ext cx="1485119" cy="1412835"/>
            <a:chOff x="2771800" y="3798829"/>
            <a:chExt cx="1485119" cy="1412835"/>
          </a:xfrm>
        </p:grpSpPr>
        <p:pic>
          <p:nvPicPr>
            <p:cNvPr id="25" name="Picture 2" descr="P:\Projekte\Projekt Basis Präsentation\Bilder Präsi\Fotolia_47886709_© kharlamova_lv - Fotolia.com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71800" y="3798829"/>
              <a:ext cx="1485119" cy="1412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feld 25"/>
            <p:cNvSpPr txBox="1"/>
            <p:nvPr/>
          </p:nvSpPr>
          <p:spPr>
            <a:xfrm rot="21297515">
              <a:off x="2890632" y="4115248"/>
              <a:ext cx="12474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000000"/>
                  </a:solidFill>
                </a:rPr>
                <a:t>Flexible labor market, high productivity</a:t>
              </a: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4959089" y="5256525"/>
            <a:ext cx="1485119" cy="1412835"/>
            <a:chOff x="4723348" y="5149577"/>
            <a:chExt cx="1485119" cy="1412835"/>
          </a:xfrm>
        </p:grpSpPr>
        <p:pic>
          <p:nvPicPr>
            <p:cNvPr id="28" name="Picture 2" descr="P:\Projekte\Projekt Basis Präsentation\Bilder Präsi\Fotolia_47886709_© kharlamova_lv - Fotolia.com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23348" y="5149577"/>
              <a:ext cx="1485119" cy="1412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feld 28"/>
            <p:cNvSpPr txBox="1"/>
            <p:nvPr/>
          </p:nvSpPr>
          <p:spPr>
            <a:xfrm rot="21297515">
              <a:off x="4769636" y="5597933"/>
              <a:ext cx="13275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 smtClean="0">
                  <a:solidFill>
                    <a:srgbClr val="000000"/>
                  </a:solidFill>
                </a:rPr>
                <a:t>Attractive taxation</a:t>
              </a: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7208416" y="2686864"/>
            <a:ext cx="1485119" cy="1412835"/>
            <a:chOff x="6607532" y="2294982"/>
            <a:chExt cx="1485119" cy="1412835"/>
          </a:xfrm>
        </p:grpSpPr>
        <p:pic>
          <p:nvPicPr>
            <p:cNvPr id="31" name="Picture 2" descr="P:\Projekte\Projekt Basis Präsentation\Bilder Präsi\Fotolia_47886709_© kharlamova_lv - Fotolia.com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07532" y="2294982"/>
              <a:ext cx="1485119" cy="1412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feld 31"/>
            <p:cNvSpPr txBox="1"/>
            <p:nvPr/>
          </p:nvSpPr>
          <p:spPr>
            <a:xfrm rot="21297515">
              <a:off x="6701598" y="2578555"/>
              <a:ext cx="12828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</a:rPr>
                <a:t>Excellent educational Institutions, leading </a:t>
              </a:r>
              <a:r>
                <a:rPr lang="en-GB" sz="1000" dirty="0" smtClean="0">
                  <a:solidFill>
                    <a:srgbClr val="000000"/>
                  </a:solidFill>
                </a:rPr>
                <a:t>innovation hub</a:t>
              </a:r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2614156" y="5256525"/>
            <a:ext cx="1485119" cy="1412835"/>
            <a:chOff x="2223617" y="5445165"/>
            <a:chExt cx="1485119" cy="1412835"/>
          </a:xfrm>
        </p:grpSpPr>
        <p:pic>
          <p:nvPicPr>
            <p:cNvPr id="34" name="Picture 2" descr="P:\Projekte\Projekt Basis Präsentation\Bilder Präsi\Fotolia_47886709_© kharlamova_lv - Fotolia.com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23617" y="5445165"/>
              <a:ext cx="1485119" cy="1412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feld 34"/>
            <p:cNvSpPr txBox="1"/>
            <p:nvPr/>
          </p:nvSpPr>
          <p:spPr>
            <a:xfrm rot="21297515">
              <a:off x="2264343" y="5668657"/>
              <a:ext cx="12828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</a:rPr>
                <a:t>Professional support </a:t>
              </a:r>
              <a:r>
                <a:rPr lang="en-GB" sz="1000" dirty="0" smtClean="0">
                  <a:solidFill>
                    <a:srgbClr val="000000"/>
                  </a:solidFill>
                </a:rPr>
                <a:t>with </a:t>
              </a:r>
              <a:r>
                <a:rPr lang="en-GB" sz="1000" dirty="0">
                  <a:solidFill>
                    <a:srgbClr val="000000"/>
                  </a:solidFill>
                </a:rPr>
                <a:t>settling in </a:t>
              </a:r>
              <a:r>
                <a:rPr lang="en-GB" sz="1000" dirty="0" smtClean="0">
                  <a:solidFill>
                    <a:srgbClr val="000000"/>
                  </a:solidFill>
                </a:rPr>
                <a:t>Switzerland</a:t>
              </a:r>
            </a:p>
          </p:txBody>
        </p:sp>
      </p:grp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/>
          <a:srcRect b="2100"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0" y="1266825"/>
            <a:ext cx="8892480" cy="5715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 smtClean="0">
                <a:solidFill>
                  <a:prstClr val="black"/>
                </a:solidFill>
                <a:latin typeface="Verdana" pitchFamily="34" charset="0"/>
              </a:rPr>
              <a:t>    </a:t>
            </a:r>
            <a:r>
              <a:rPr lang="de-CH" sz="2400" b="1" dirty="0" smtClean="0">
                <a:solidFill>
                  <a:srgbClr val="000066"/>
                </a:solidFill>
                <a:latin typeface="Verdana" pitchFamily="34" charset="0"/>
              </a:rPr>
              <a:t>10 good reasons to come to Switzerland</a:t>
            </a:r>
            <a:endParaRPr lang="en-US" sz="2400" b="1" dirty="0" smtClean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38" name="Zástupný symbol päty 4"/>
          <p:cNvSpPr txBox="1">
            <a:spLocks/>
          </p:cNvSpPr>
          <p:nvPr/>
        </p:nvSpPr>
        <p:spPr>
          <a:xfrm>
            <a:off x="323529" y="6381750"/>
            <a:ext cx="2571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r>
              <a:rPr lang="de-CH" sz="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Source: S-GE Switzerland Global Enterprise</a:t>
            </a:r>
            <a:endParaRPr lang="cs-CZ" sz="800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3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 b="2100"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B36E5-A5B8-409F-BD86-A45BEF24CEB5}" type="slidenum">
              <a:rPr lang="cs-CZ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defRPr/>
              </a:pPr>
              <a:t>6</a:t>
            </a:fld>
            <a:endParaRPr lang="cs-CZ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0" y="1266825"/>
            <a:ext cx="8820472" cy="5715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smtClean="0">
                <a:latin typeface="Verdana" pitchFamily="34" charset="0"/>
              </a:rPr>
              <a:t>   </a:t>
            </a:r>
            <a:r>
              <a:rPr lang="en-US" sz="2400" b="1" dirty="0" smtClean="0">
                <a:solidFill>
                  <a:srgbClr val="000066"/>
                </a:solidFill>
                <a:latin typeface="Verdana" pitchFamily="34" charset="0"/>
              </a:rPr>
              <a:t>High quality FDI support regionally organized</a:t>
            </a:r>
          </a:p>
        </p:txBody>
      </p:sp>
      <p:sp>
        <p:nvSpPr>
          <p:cNvPr id="5" name="Rectangle 4060"/>
          <p:cNvSpPr/>
          <p:nvPr/>
        </p:nvSpPr>
        <p:spPr bwMode="auto">
          <a:xfrm>
            <a:off x="6300788" y="2658482"/>
            <a:ext cx="143420" cy="13387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6" name="Rectangle 1117"/>
          <p:cNvSpPr/>
          <p:nvPr/>
        </p:nvSpPr>
        <p:spPr bwMode="auto">
          <a:xfrm>
            <a:off x="6300788" y="3414943"/>
            <a:ext cx="143420" cy="13387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7" name="Rectangle 1118"/>
          <p:cNvSpPr/>
          <p:nvPr/>
        </p:nvSpPr>
        <p:spPr bwMode="auto">
          <a:xfrm>
            <a:off x="6300788" y="4101480"/>
            <a:ext cx="143420" cy="13387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8" name="Rectangle 1119"/>
          <p:cNvSpPr/>
          <p:nvPr/>
        </p:nvSpPr>
        <p:spPr bwMode="auto">
          <a:xfrm>
            <a:off x="6300788" y="4807930"/>
            <a:ext cx="143420" cy="13387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9" name="Rectangle 1120"/>
          <p:cNvSpPr/>
          <p:nvPr/>
        </p:nvSpPr>
        <p:spPr bwMode="auto">
          <a:xfrm>
            <a:off x="6300788" y="5745960"/>
            <a:ext cx="143420" cy="13387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pic>
        <p:nvPicPr>
          <p:cNvPr id="10" name="Picture 1025" descr="St. Gallen Bodensee Are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8244" y="4600338"/>
            <a:ext cx="1152127" cy="72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18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706" y="3304911"/>
            <a:ext cx="1827284" cy="413533"/>
          </a:xfrm>
          <a:prstGeom prst="rect">
            <a:avLst/>
          </a:prstGeom>
        </p:spPr>
      </p:pic>
      <p:pic>
        <p:nvPicPr>
          <p:cNvPr id="13" name="Picture 618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631" y="4072138"/>
            <a:ext cx="1179962" cy="182344"/>
          </a:xfrm>
          <a:prstGeom prst="rect">
            <a:avLst/>
          </a:prstGeom>
        </p:spPr>
      </p:pic>
      <p:grpSp>
        <p:nvGrpSpPr>
          <p:cNvPr id="14" name="Group 1132"/>
          <p:cNvGrpSpPr>
            <a:grpSpLocks noChangeAspect="1"/>
          </p:cNvGrpSpPr>
          <p:nvPr/>
        </p:nvGrpSpPr>
        <p:grpSpPr bwMode="auto">
          <a:xfrm>
            <a:off x="6601056" y="2349500"/>
            <a:ext cx="1833906" cy="551076"/>
            <a:chOff x="4219" y="1520"/>
            <a:chExt cx="1015" cy="305"/>
          </a:xfrm>
        </p:grpSpPr>
        <p:sp>
          <p:nvSpPr>
            <p:cNvPr id="15" name="AutoShape 1131"/>
            <p:cNvSpPr>
              <a:spLocks noChangeAspect="1" noChangeArrowheads="1" noTextEdit="1"/>
            </p:cNvSpPr>
            <p:nvPr/>
          </p:nvSpPr>
          <p:spPr bwMode="auto">
            <a:xfrm>
              <a:off x="4219" y="1520"/>
              <a:ext cx="1015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16" name="Freeform 1134"/>
            <p:cNvSpPr>
              <a:spLocks/>
            </p:cNvSpPr>
            <p:nvPr/>
          </p:nvSpPr>
          <p:spPr bwMode="auto">
            <a:xfrm>
              <a:off x="4219" y="1710"/>
              <a:ext cx="44" cy="50"/>
            </a:xfrm>
            <a:custGeom>
              <a:avLst/>
              <a:gdLst>
                <a:gd name="T0" fmla="*/ 106 w 175"/>
                <a:gd name="T1" fmla="*/ 1 h 201"/>
                <a:gd name="T2" fmla="*/ 133 w 175"/>
                <a:gd name="T3" fmla="*/ 9 h 201"/>
                <a:gd name="T4" fmla="*/ 151 w 175"/>
                <a:gd name="T5" fmla="*/ 21 h 201"/>
                <a:gd name="T6" fmla="*/ 164 w 175"/>
                <a:gd name="T7" fmla="*/ 34 h 201"/>
                <a:gd name="T8" fmla="*/ 173 w 175"/>
                <a:gd name="T9" fmla="*/ 64 h 201"/>
                <a:gd name="T10" fmla="*/ 146 w 175"/>
                <a:gd name="T11" fmla="*/ 57 h 201"/>
                <a:gd name="T12" fmla="*/ 140 w 175"/>
                <a:gd name="T13" fmla="*/ 44 h 201"/>
                <a:gd name="T14" fmla="*/ 133 w 175"/>
                <a:gd name="T15" fmla="*/ 36 h 201"/>
                <a:gd name="T16" fmla="*/ 121 w 175"/>
                <a:gd name="T17" fmla="*/ 27 h 201"/>
                <a:gd name="T18" fmla="*/ 91 w 175"/>
                <a:gd name="T19" fmla="*/ 21 h 201"/>
                <a:gd name="T20" fmla="*/ 62 w 175"/>
                <a:gd name="T21" fmla="*/ 28 h 201"/>
                <a:gd name="T22" fmla="*/ 41 w 175"/>
                <a:gd name="T23" fmla="*/ 47 h 201"/>
                <a:gd name="T24" fmla="*/ 30 w 175"/>
                <a:gd name="T25" fmla="*/ 73 h 201"/>
                <a:gd name="T26" fmla="*/ 27 w 175"/>
                <a:gd name="T27" fmla="*/ 117 h 201"/>
                <a:gd name="T28" fmla="*/ 34 w 175"/>
                <a:gd name="T29" fmla="*/ 144 h 201"/>
                <a:gd name="T30" fmla="*/ 52 w 175"/>
                <a:gd name="T31" fmla="*/ 165 h 201"/>
                <a:gd name="T32" fmla="*/ 76 w 175"/>
                <a:gd name="T33" fmla="*/ 177 h 201"/>
                <a:gd name="T34" fmla="*/ 105 w 175"/>
                <a:gd name="T35" fmla="*/ 177 h 201"/>
                <a:gd name="T36" fmla="*/ 124 w 175"/>
                <a:gd name="T37" fmla="*/ 171 h 201"/>
                <a:gd name="T38" fmla="*/ 137 w 175"/>
                <a:gd name="T39" fmla="*/ 161 h 201"/>
                <a:gd name="T40" fmla="*/ 149 w 175"/>
                <a:gd name="T41" fmla="*/ 141 h 201"/>
                <a:gd name="T42" fmla="*/ 153 w 175"/>
                <a:gd name="T43" fmla="*/ 117 h 201"/>
                <a:gd name="T44" fmla="*/ 91 w 175"/>
                <a:gd name="T45" fmla="*/ 95 h 201"/>
                <a:gd name="T46" fmla="*/ 175 w 175"/>
                <a:gd name="T47" fmla="*/ 196 h 201"/>
                <a:gd name="T48" fmla="*/ 153 w 175"/>
                <a:gd name="T49" fmla="*/ 172 h 201"/>
                <a:gd name="T50" fmla="*/ 124 w 175"/>
                <a:gd name="T51" fmla="*/ 193 h 201"/>
                <a:gd name="T52" fmla="*/ 91 w 175"/>
                <a:gd name="T53" fmla="*/ 201 h 201"/>
                <a:gd name="T54" fmla="*/ 53 w 175"/>
                <a:gd name="T55" fmla="*/ 192 h 201"/>
                <a:gd name="T56" fmla="*/ 25 w 175"/>
                <a:gd name="T57" fmla="*/ 171 h 201"/>
                <a:gd name="T58" fmla="*/ 6 w 175"/>
                <a:gd name="T59" fmla="*/ 140 h 201"/>
                <a:gd name="T60" fmla="*/ 0 w 175"/>
                <a:gd name="T61" fmla="*/ 103 h 201"/>
                <a:gd name="T62" fmla="*/ 6 w 175"/>
                <a:gd name="T63" fmla="*/ 64 h 201"/>
                <a:gd name="T64" fmla="*/ 23 w 175"/>
                <a:gd name="T65" fmla="*/ 31 h 201"/>
                <a:gd name="T66" fmla="*/ 52 w 175"/>
                <a:gd name="T67" fmla="*/ 9 h 201"/>
                <a:gd name="T68" fmla="*/ 91 w 175"/>
                <a:gd name="T6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5" h="201">
                  <a:moveTo>
                    <a:pt x="91" y="0"/>
                  </a:moveTo>
                  <a:lnTo>
                    <a:pt x="106" y="1"/>
                  </a:lnTo>
                  <a:lnTo>
                    <a:pt x="121" y="4"/>
                  </a:lnTo>
                  <a:lnTo>
                    <a:pt x="133" y="9"/>
                  </a:lnTo>
                  <a:lnTo>
                    <a:pt x="145" y="15"/>
                  </a:lnTo>
                  <a:lnTo>
                    <a:pt x="151" y="21"/>
                  </a:lnTo>
                  <a:lnTo>
                    <a:pt x="157" y="27"/>
                  </a:lnTo>
                  <a:lnTo>
                    <a:pt x="164" y="34"/>
                  </a:lnTo>
                  <a:lnTo>
                    <a:pt x="170" y="48"/>
                  </a:lnTo>
                  <a:lnTo>
                    <a:pt x="173" y="64"/>
                  </a:lnTo>
                  <a:lnTo>
                    <a:pt x="148" y="64"/>
                  </a:lnTo>
                  <a:lnTo>
                    <a:pt x="146" y="57"/>
                  </a:lnTo>
                  <a:lnTo>
                    <a:pt x="144" y="50"/>
                  </a:lnTo>
                  <a:lnTo>
                    <a:pt x="140" y="44"/>
                  </a:lnTo>
                  <a:lnTo>
                    <a:pt x="137" y="39"/>
                  </a:lnTo>
                  <a:lnTo>
                    <a:pt x="133" y="36"/>
                  </a:lnTo>
                  <a:lnTo>
                    <a:pt x="128" y="32"/>
                  </a:lnTo>
                  <a:lnTo>
                    <a:pt x="121" y="27"/>
                  </a:lnTo>
                  <a:lnTo>
                    <a:pt x="111" y="25"/>
                  </a:lnTo>
                  <a:lnTo>
                    <a:pt x="91" y="21"/>
                  </a:lnTo>
                  <a:lnTo>
                    <a:pt x="75" y="23"/>
                  </a:lnTo>
                  <a:lnTo>
                    <a:pt x="62" y="28"/>
                  </a:lnTo>
                  <a:lnTo>
                    <a:pt x="50" y="37"/>
                  </a:lnTo>
                  <a:lnTo>
                    <a:pt x="41" y="47"/>
                  </a:lnTo>
                  <a:lnTo>
                    <a:pt x="34" y="59"/>
                  </a:lnTo>
                  <a:lnTo>
                    <a:pt x="30" y="73"/>
                  </a:lnTo>
                  <a:lnTo>
                    <a:pt x="26" y="102"/>
                  </a:lnTo>
                  <a:lnTo>
                    <a:pt x="27" y="117"/>
                  </a:lnTo>
                  <a:lnTo>
                    <a:pt x="30" y="132"/>
                  </a:lnTo>
                  <a:lnTo>
                    <a:pt x="34" y="144"/>
                  </a:lnTo>
                  <a:lnTo>
                    <a:pt x="42" y="156"/>
                  </a:lnTo>
                  <a:lnTo>
                    <a:pt x="52" y="165"/>
                  </a:lnTo>
                  <a:lnTo>
                    <a:pt x="63" y="172"/>
                  </a:lnTo>
                  <a:lnTo>
                    <a:pt x="76" y="177"/>
                  </a:lnTo>
                  <a:lnTo>
                    <a:pt x="91" y="178"/>
                  </a:lnTo>
                  <a:lnTo>
                    <a:pt x="105" y="177"/>
                  </a:lnTo>
                  <a:lnTo>
                    <a:pt x="117" y="173"/>
                  </a:lnTo>
                  <a:lnTo>
                    <a:pt x="124" y="171"/>
                  </a:lnTo>
                  <a:lnTo>
                    <a:pt x="132" y="166"/>
                  </a:lnTo>
                  <a:lnTo>
                    <a:pt x="137" y="161"/>
                  </a:lnTo>
                  <a:lnTo>
                    <a:pt x="144" y="151"/>
                  </a:lnTo>
                  <a:lnTo>
                    <a:pt x="149" y="141"/>
                  </a:lnTo>
                  <a:lnTo>
                    <a:pt x="151" y="129"/>
                  </a:lnTo>
                  <a:lnTo>
                    <a:pt x="153" y="117"/>
                  </a:lnTo>
                  <a:lnTo>
                    <a:pt x="91" y="117"/>
                  </a:lnTo>
                  <a:lnTo>
                    <a:pt x="91" y="95"/>
                  </a:lnTo>
                  <a:lnTo>
                    <a:pt x="175" y="95"/>
                  </a:lnTo>
                  <a:lnTo>
                    <a:pt x="175" y="196"/>
                  </a:lnTo>
                  <a:lnTo>
                    <a:pt x="159" y="196"/>
                  </a:lnTo>
                  <a:lnTo>
                    <a:pt x="153" y="172"/>
                  </a:lnTo>
                  <a:lnTo>
                    <a:pt x="140" y="185"/>
                  </a:lnTo>
                  <a:lnTo>
                    <a:pt x="124" y="193"/>
                  </a:lnTo>
                  <a:lnTo>
                    <a:pt x="108" y="198"/>
                  </a:lnTo>
                  <a:lnTo>
                    <a:pt x="91" y="201"/>
                  </a:lnTo>
                  <a:lnTo>
                    <a:pt x="70" y="198"/>
                  </a:lnTo>
                  <a:lnTo>
                    <a:pt x="53" y="192"/>
                  </a:lnTo>
                  <a:lnTo>
                    <a:pt x="37" y="183"/>
                  </a:lnTo>
                  <a:lnTo>
                    <a:pt x="25" y="171"/>
                  </a:lnTo>
                  <a:lnTo>
                    <a:pt x="14" y="156"/>
                  </a:lnTo>
                  <a:lnTo>
                    <a:pt x="6" y="140"/>
                  </a:lnTo>
                  <a:lnTo>
                    <a:pt x="1" y="122"/>
                  </a:lnTo>
                  <a:lnTo>
                    <a:pt x="0" y="103"/>
                  </a:lnTo>
                  <a:lnTo>
                    <a:pt x="1" y="84"/>
                  </a:lnTo>
                  <a:lnTo>
                    <a:pt x="6" y="64"/>
                  </a:lnTo>
                  <a:lnTo>
                    <a:pt x="12" y="47"/>
                  </a:lnTo>
                  <a:lnTo>
                    <a:pt x="23" y="31"/>
                  </a:lnTo>
                  <a:lnTo>
                    <a:pt x="36" y="18"/>
                  </a:lnTo>
                  <a:lnTo>
                    <a:pt x="52" y="9"/>
                  </a:lnTo>
                  <a:lnTo>
                    <a:pt x="70" y="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506E69"/>
            </a:solidFill>
            <a:ln w="0">
              <a:solidFill>
                <a:srgbClr val="506E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17" name="Freeform 1135"/>
            <p:cNvSpPr>
              <a:spLocks noEditPoints="1"/>
            </p:cNvSpPr>
            <p:nvPr/>
          </p:nvSpPr>
          <p:spPr bwMode="auto">
            <a:xfrm>
              <a:off x="4274" y="1711"/>
              <a:ext cx="39" cy="48"/>
            </a:xfrm>
            <a:custGeom>
              <a:avLst/>
              <a:gdLst>
                <a:gd name="T0" fmla="*/ 26 w 155"/>
                <a:gd name="T1" fmla="*/ 87 h 191"/>
                <a:gd name="T2" fmla="*/ 88 w 155"/>
                <a:gd name="T3" fmla="*/ 87 h 191"/>
                <a:gd name="T4" fmla="*/ 104 w 155"/>
                <a:gd name="T5" fmla="*/ 85 h 191"/>
                <a:gd name="T6" fmla="*/ 113 w 155"/>
                <a:gd name="T7" fmla="*/ 79 h 191"/>
                <a:gd name="T8" fmla="*/ 120 w 155"/>
                <a:gd name="T9" fmla="*/ 71 h 191"/>
                <a:gd name="T10" fmla="*/ 123 w 155"/>
                <a:gd name="T11" fmla="*/ 60 h 191"/>
                <a:gd name="T12" fmla="*/ 121 w 155"/>
                <a:gd name="T13" fmla="*/ 41 h 191"/>
                <a:gd name="T14" fmla="*/ 105 w 155"/>
                <a:gd name="T15" fmla="*/ 23 h 191"/>
                <a:gd name="T16" fmla="*/ 26 w 155"/>
                <a:gd name="T17" fmla="*/ 21 h 191"/>
                <a:gd name="T18" fmla="*/ 91 w 155"/>
                <a:gd name="T19" fmla="*/ 0 h 191"/>
                <a:gd name="T20" fmla="*/ 122 w 155"/>
                <a:gd name="T21" fmla="*/ 6 h 191"/>
                <a:gd name="T22" fmla="*/ 142 w 155"/>
                <a:gd name="T23" fmla="*/ 23 h 191"/>
                <a:gd name="T24" fmla="*/ 149 w 155"/>
                <a:gd name="T25" fmla="*/ 49 h 191"/>
                <a:gd name="T26" fmla="*/ 140 w 155"/>
                <a:gd name="T27" fmla="*/ 80 h 191"/>
                <a:gd name="T28" fmla="*/ 116 w 155"/>
                <a:gd name="T29" fmla="*/ 98 h 191"/>
                <a:gd name="T30" fmla="*/ 121 w 155"/>
                <a:gd name="T31" fmla="*/ 100 h 191"/>
                <a:gd name="T32" fmla="*/ 129 w 155"/>
                <a:gd name="T33" fmla="*/ 104 h 191"/>
                <a:gd name="T34" fmla="*/ 137 w 155"/>
                <a:gd name="T35" fmla="*/ 113 h 191"/>
                <a:gd name="T36" fmla="*/ 142 w 155"/>
                <a:gd name="T37" fmla="*/ 124 h 191"/>
                <a:gd name="T38" fmla="*/ 144 w 155"/>
                <a:gd name="T39" fmla="*/ 138 h 191"/>
                <a:gd name="T40" fmla="*/ 147 w 155"/>
                <a:gd name="T41" fmla="*/ 166 h 191"/>
                <a:gd name="T42" fmla="*/ 149 w 155"/>
                <a:gd name="T43" fmla="*/ 180 h 191"/>
                <a:gd name="T44" fmla="*/ 155 w 155"/>
                <a:gd name="T45" fmla="*/ 191 h 191"/>
                <a:gd name="T46" fmla="*/ 124 w 155"/>
                <a:gd name="T47" fmla="*/ 187 h 191"/>
                <a:gd name="T48" fmla="*/ 123 w 155"/>
                <a:gd name="T49" fmla="*/ 177 h 191"/>
                <a:gd name="T50" fmla="*/ 122 w 155"/>
                <a:gd name="T51" fmla="*/ 157 h 191"/>
                <a:gd name="T52" fmla="*/ 120 w 155"/>
                <a:gd name="T53" fmla="*/ 144 h 191"/>
                <a:gd name="T54" fmla="*/ 117 w 155"/>
                <a:gd name="T55" fmla="*/ 130 h 191"/>
                <a:gd name="T56" fmla="*/ 112 w 155"/>
                <a:gd name="T57" fmla="*/ 119 h 191"/>
                <a:gd name="T58" fmla="*/ 104 w 155"/>
                <a:gd name="T59" fmla="*/ 112 h 191"/>
                <a:gd name="T60" fmla="*/ 94 w 155"/>
                <a:gd name="T61" fmla="*/ 109 h 191"/>
                <a:gd name="T62" fmla="*/ 26 w 155"/>
                <a:gd name="T63" fmla="*/ 109 h 191"/>
                <a:gd name="T64" fmla="*/ 0 w 155"/>
                <a:gd name="T65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5" h="191">
                  <a:moveTo>
                    <a:pt x="26" y="21"/>
                  </a:moveTo>
                  <a:lnTo>
                    <a:pt x="26" y="87"/>
                  </a:lnTo>
                  <a:lnTo>
                    <a:pt x="79" y="87"/>
                  </a:lnTo>
                  <a:lnTo>
                    <a:pt x="88" y="87"/>
                  </a:lnTo>
                  <a:lnTo>
                    <a:pt x="96" y="86"/>
                  </a:lnTo>
                  <a:lnTo>
                    <a:pt x="104" y="85"/>
                  </a:lnTo>
                  <a:lnTo>
                    <a:pt x="110" y="81"/>
                  </a:lnTo>
                  <a:lnTo>
                    <a:pt x="113" y="79"/>
                  </a:lnTo>
                  <a:lnTo>
                    <a:pt x="117" y="75"/>
                  </a:lnTo>
                  <a:lnTo>
                    <a:pt x="120" y="71"/>
                  </a:lnTo>
                  <a:lnTo>
                    <a:pt x="122" y="66"/>
                  </a:lnTo>
                  <a:lnTo>
                    <a:pt x="123" y="60"/>
                  </a:lnTo>
                  <a:lnTo>
                    <a:pt x="123" y="54"/>
                  </a:lnTo>
                  <a:lnTo>
                    <a:pt x="121" y="41"/>
                  </a:lnTo>
                  <a:lnTo>
                    <a:pt x="116" y="31"/>
                  </a:lnTo>
                  <a:lnTo>
                    <a:pt x="105" y="23"/>
                  </a:lnTo>
                  <a:lnTo>
                    <a:pt x="89" y="21"/>
                  </a:lnTo>
                  <a:lnTo>
                    <a:pt x="26" y="21"/>
                  </a:lnTo>
                  <a:close/>
                  <a:moveTo>
                    <a:pt x="0" y="0"/>
                  </a:moveTo>
                  <a:lnTo>
                    <a:pt x="91" y="0"/>
                  </a:lnTo>
                  <a:lnTo>
                    <a:pt x="107" y="1"/>
                  </a:lnTo>
                  <a:lnTo>
                    <a:pt x="122" y="6"/>
                  </a:lnTo>
                  <a:lnTo>
                    <a:pt x="133" y="13"/>
                  </a:lnTo>
                  <a:lnTo>
                    <a:pt x="142" y="23"/>
                  </a:lnTo>
                  <a:lnTo>
                    <a:pt x="147" y="36"/>
                  </a:lnTo>
                  <a:lnTo>
                    <a:pt x="149" y="49"/>
                  </a:lnTo>
                  <a:lnTo>
                    <a:pt x="147" y="66"/>
                  </a:lnTo>
                  <a:lnTo>
                    <a:pt x="140" y="80"/>
                  </a:lnTo>
                  <a:lnTo>
                    <a:pt x="131" y="9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121" y="100"/>
                  </a:lnTo>
                  <a:lnTo>
                    <a:pt x="126" y="102"/>
                  </a:lnTo>
                  <a:lnTo>
                    <a:pt x="129" y="104"/>
                  </a:lnTo>
                  <a:lnTo>
                    <a:pt x="134" y="108"/>
                  </a:lnTo>
                  <a:lnTo>
                    <a:pt x="137" y="113"/>
                  </a:lnTo>
                  <a:lnTo>
                    <a:pt x="140" y="118"/>
                  </a:lnTo>
                  <a:lnTo>
                    <a:pt x="142" y="124"/>
                  </a:lnTo>
                  <a:lnTo>
                    <a:pt x="143" y="132"/>
                  </a:lnTo>
                  <a:lnTo>
                    <a:pt x="144" y="138"/>
                  </a:lnTo>
                  <a:lnTo>
                    <a:pt x="145" y="152"/>
                  </a:lnTo>
                  <a:lnTo>
                    <a:pt x="147" y="166"/>
                  </a:lnTo>
                  <a:lnTo>
                    <a:pt x="148" y="173"/>
                  </a:lnTo>
                  <a:lnTo>
                    <a:pt x="149" y="180"/>
                  </a:lnTo>
                  <a:lnTo>
                    <a:pt x="152" y="186"/>
                  </a:lnTo>
                  <a:lnTo>
                    <a:pt x="155" y="191"/>
                  </a:lnTo>
                  <a:lnTo>
                    <a:pt x="127" y="191"/>
                  </a:lnTo>
                  <a:lnTo>
                    <a:pt x="124" y="187"/>
                  </a:lnTo>
                  <a:lnTo>
                    <a:pt x="123" y="183"/>
                  </a:lnTo>
                  <a:lnTo>
                    <a:pt x="123" y="177"/>
                  </a:lnTo>
                  <a:lnTo>
                    <a:pt x="122" y="171"/>
                  </a:lnTo>
                  <a:lnTo>
                    <a:pt x="122" y="157"/>
                  </a:lnTo>
                  <a:lnTo>
                    <a:pt x="121" y="151"/>
                  </a:lnTo>
                  <a:lnTo>
                    <a:pt x="120" y="144"/>
                  </a:lnTo>
                  <a:lnTo>
                    <a:pt x="118" y="136"/>
                  </a:lnTo>
                  <a:lnTo>
                    <a:pt x="117" y="130"/>
                  </a:lnTo>
                  <a:lnTo>
                    <a:pt x="116" y="124"/>
                  </a:lnTo>
                  <a:lnTo>
                    <a:pt x="112" y="119"/>
                  </a:lnTo>
                  <a:lnTo>
                    <a:pt x="108" y="116"/>
                  </a:lnTo>
                  <a:lnTo>
                    <a:pt x="104" y="112"/>
                  </a:lnTo>
                  <a:lnTo>
                    <a:pt x="99" y="111"/>
                  </a:lnTo>
                  <a:lnTo>
                    <a:pt x="94" y="109"/>
                  </a:lnTo>
                  <a:lnTo>
                    <a:pt x="89" y="109"/>
                  </a:lnTo>
                  <a:lnTo>
                    <a:pt x="26" y="109"/>
                  </a:lnTo>
                  <a:lnTo>
                    <a:pt x="26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6E69"/>
            </a:solidFill>
            <a:ln w="0">
              <a:solidFill>
                <a:srgbClr val="506E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18" name="Freeform 1136"/>
            <p:cNvSpPr>
              <a:spLocks/>
            </p:cNvSpPr>
            <p:nvPr/>
          </p:nvSpPr>
          <p:spPr bwMode="auto">
            <a:xfrm>
              <a:off x="4322" y="1711"/>
              <a:ext cx="33" cy="48"/>
            </a:xfrm>
            <a:custGeom>
              <a:avLst/>
              <a:gdLst>
                <a:gd name="T0" fmla="*/ 0 w 133"/>
                <a:gd name="T1" fmla="*/ 0 h 191"/>
                <a:gd name="T2" fmla="*/ 132 w 133"/>
                <a:gd name="T3" fmla="*/ 0 h 191"/>
                <a:gd name="T4" fmla="*/ 132 w 133"/>
                <a:gd name="T5" fmla="*/ 21 h 191"/>
                <a:gd name="T6" fmla="*/ 26 w 133"/>
                <a:gd name="T7" fmla="*/ 21 h 191"/>
                <a:gd name="T8" fmla="*/ 26 w 133"/>
                <a:gd name="T9" fmla="*/ 82 h 191"/>
                <a:gd name="T10" fmla="*/ 126 w 133"/>
                <a:gd name="T11" fmla="*/ 82 h 191"/>
                <a:gd name="T12" fmla="*/ 126 w 133"/>
                <a:gd name="T13" fmla="*/ 103 h 191"/>
                <a:gd name="T14" fmla="*/ 26 w 133"/>
                <a:gd name="T15" fmla="*/ 103 h 191"/>
                <a:gd name="T16" fmla="*/ 26 w 133"/>
                <a:gd name="T17" fmla="*/ 170 h 191"/>
                <a:gd name="T18" fmla="*/ 133 w 133"/>
                <a:gd name="T19" fmla="*/ 170 h 191"/>
                <a:gd name="T20" fmla="*/ 133 w 133"/>
                <a:gd name="T21" fmla="*/ 191 h 191"/>
                <a:gd name="T22" fmla="*/ 0 w 133"/>
                <a:gd name="T23" fmla="*/ 191 h 191"/>
                <a:gd name="T24" fmla="*/ 0 w 133"/>
                <a:gd name="T2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91">
                  <a:moveTo>
                    <a:pt x="0" y="0"/>
                  </a:moveTo>
                  <a:lnTo>
                    <a:pt x="132" y="0"/>
                  </a:lnTo>
                  <a:lnTo>
                    <a:pt x="132" y="21"/>
                  </a:lnTo>
                  <a:lnTo>
                    <a:pt x="26" y="21"/>
                  </a:lnTo>
                  <a:lnTo>
                    <a:pt x="26" y="82"/>
                  </a:lnTo>
                  <a:lnTo>
                    <a:pt x="126" y="82"/>
                  </a:lnTo>
                  <a:lnTo>
                    <a:pt x="126" y="103"/>
                  </a:lnTo>
                  <a:lnTo>
                    <a:pt x="26" y="103"/>
                  </a:lnTo>
                  <a:lnTo>
                    <a:pt x="26" y="170"/>
                  </a:lnTo>
                  <a:lnTo>
                    <a:pt x="133" y="170"/>
                  </a:lnTo>
                  <a:lnTo>
                    <a:pt x="133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6E69"/>
            </a:solidFill>
            <a:ln w="0">
              <a:solidFill>
                <a:srgbClr val="506E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19" name="Freeform 1137"/>
            <p:cNvSpPr>
              <a:spLocks noEditPoints="1"/>
            </p:cNvSpPr>
            <p:nvPr/>
          </p:nvSpPr>
          <p:spPr bwMode="auto">
            <a:xfrm>
              <a:off x="4360" y="1711"/>
              <a:ext cx="44" cy="48"/>
            </a:xfrm>
            <a:custGeom>
              <a:avLst/>
              <a:gdLst>
                <a:gd name="T0" fmla="*/ 88 w 177"/>
                <a:gd name="T1" fmla="*/ 23 h 191"/>
                <a:gd name="T2" fmla="*/ 56 w 177"/>
                <a:gd name="T3" fmla="*/ 112 h 191"/>
                <a:gd name="T4" fmla="*/ 120 w 177"/>
                <a:gd name="T5" fmla="*/ 112 h 191"/>
                <a:gd name="T6" fmla="*/ 88 w 177"/>
                <a:gd name="T7" fmla="*/ 23 h 191"/>
                <a:gd name="T8" fmla="*/ 88 w 177"/>
                <a:gd name="T9" fmla="*/ 23 h 191"/>
                <a:gd name="T10" fmla="*/ 74 w 177"/>
                <a:gd name="T11" fmla="*/ 0 h 191"/>
                <a:gd name="T12" fmla="*/ 102 w 177"/>
                <a:gd name="T13" fmla="*/ 0 h 191"/>
                <a:gd name="T14" fmla="*/ 177 w 177"/>
                <a:gd name="T15" fmla="*/ 191 h 191"/>
                <a:gd name="T16" fmla="*/ 149 w 177"/>
                <a:gd name="T17" fmla="*/ 191 h 191"/>
                <a:gd name="T18" fmla="*/ 128 w 177"/>
                <a:gd name="T19" fmla="*/ 133 h 191"/>
                <a:gd name="T20" fmla="*/ 47 w 177"/>
                <a:gd name="T21" fmla="*/ 133 h 191"/>
                <a:gd name="T22" fmla="*/ 26 w 177"/>
                <a:gd name="T23" fmla="*/ 191 h 191"/>
                <a:gd name="T24" fmla="*/ 0 w 177"/>
                <a:gd name="T25" fmla="*/ 191 h 191"/>
                <a:gd name="T26" fmla="*/ 74 w 177"/>
                <a:gd name="T2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7" h="191">
                  <a:moveTo>
                    <a:pt x="88" y="23"/>
                  </a:moveTo>
                  <a:lnTo>
                    <a:pt x="56" y="112"/>
                  </a:lnTo>
                  <a:lnTo>
                    <a:pt x="120" y="112"/>
                  </a:lnTo>
                  <a:lnTo>
                    <a:pt x="88" y="23"/>
                  </a:lnTo>
                  <a:lnTo>
                    <a:pt x="88" y="23"/>
                  </a:lnTo>
                  <a:close/>
                  <a:moveTo>
                    <a:pt x="74" y="0"/>
                  </a:moveTo>
                  <a:lnTo>
                    <a:pt x="102" y="0"/>
                  </a:lnTo>
                  <a:lnTo>
                    <a:pt x="177" y="191"/>
                  </a:lnTo>
                  <a:lnTo>
                    <a:pt x="149" y="191"/>
                  </a:lnTo>
                  <a:lnTo>
                    <a:pt x="128" y="133"/>
                  </a:lnTo>
                  <a:lnTo>
                    <a:pt x="47" y="133"/>
                  </a:lnTo>
                  <a:lnTo>
                    <a:pt x="26" y="191"/>
                  </a:lnTo>
                  <a:lnTo>
                    <a:pt x="0" y="19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506E69"/>
            </a:solidFill>
            <a:ln w="0">
              <a:solidFill>
                <a:srgbClr val="506E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0" name="Freeform 1138"/>
            <p:cNvSpPr>
              <a:spLocks/>
            </p:cNvSpPr>
            <p:nvPr/>
          </p:nvSpPr>
          <p:spPr bwMode="auto">
            <a:xfrm>
              <a:off x="4399" y="1711"/>
              <a:ext cx="38" cy="48"/>
            </a:xfrm>
            <a:custGeom>
              <a:avLst/>
              <a:gdLst>
                <a:gd name="T0" fmla="*/ 0 w 153"/>
                <a:gd name="T1" fmla="*/ 0 h 191"/>
                <a:gd name="T2" fmla="*/ 153 w 153"/>
                <a:gd name="T3" fmla="*/ 0 h 191"/>
                <a:gd name="T4" fmla="*/ 153 w 153"/>
                <a:gd name="T5" fmla="*/ 21 h 191"/>
                <a:gd name="T6" fmla="*/ 89 w 153"/>
                <a:gd name="T7" fmla="*/ 21 h 191"/>
                <a:gd name="T8" fmla="*/ 89 w 153"/>
                <a:gd name="T9" fmla="*/ 191 h 191"/>
                <a:gd name="T10" fmla="*/ 64 w 153"/>
                <a:gd name="T11" fmla="*/ 191 h 191"/>
                <a:gd name="T12" fmla="*/ 64 w 153"/>
                <a:gd name="T13" fmla="*/ 21 h 191"/>
                <a:gd name="T14" fmla="*/ 0 w 153"/>
                <a:gd name="T15" fmla="*/ 21 h 191"/>
                <a:gd name="T16" fmla="*/ 0 w 153"/>
                <a:gd name="T1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91">
                  <a:moveTo>
                    <a:pt x="0" y="0"/>
                  </a:moveTo>
                  <a:lnTo>
                    <a:pt x="153" y="0"/>
                  </a:lnTo>
                  <a:lnTo>
                    <a:pt x="153" y="21"/>
                  </a:lnTo>
                  <a:lnTo>
                    <a:pt x="89" y="21"/>
                  </a:lnTo>
                  <a:lnTo>
                    <a:pt x="89" y="191"/>
                  </a:lnTo>
                  <a:lnTo>
                    <a:pt x="64" y="191"/>
                  </a:lnTo>
                  <a:lnTo>
                    <a:pt x="64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6E69"/>
            </a:solidFill>
            <a:ln w="0">
              <a:solidFill>
                <a:srgbClr val="506E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1" name="Freeform 1139"/>
            <p:cNvSpPr>
              <a:spLocks/>
            </p:cNvSpPr>
            <p:nvPr/>
          </p:nvSpPr>
          <p:spPr bwMode="auto">
            <a:xfrm>
              <a:off x="4445" y="1711"/>
              <a:ext cx="33" cy="48"/>
            </a:xfrm>
            <a:custGeom>
              <a:avLst/>
              <a:gdLst>
                <a:gd name="T0" fmla="*/ 0 w 133"/>
                <a:gd name="T1" fmla="*/ 0 h 191"/>
                <a:gd name="T2" fmla="*/ 132 w 133"/>
                <a:gd name="T3" fmla="*/ 0 h 191"/>
                <a:gd name="T4" fmla="*/ 132 w 133"/>
                <a:gd name="T5" fmla="*/ 21 h 191"/>
                <a:gd name="T6" fmla="*/ 26 w 133"/>
                <a:gd name="T7" fmla="*/ 21 h 191"/>
                <a:gd name="T8" fmla="*/ 26 w 133"/>
                <a:gd name="T9" fmla="*/ 82 h 191"/>
                <a:gd name="T10" fmla="*/ 126 w 133"/>
                <a:gd name="T11" fmla="*/ 82 h 191"/>
                <a:gd name="T12" fmla="*/ 126 w 133"/>
                <a:gd name="T13" fmla="*/ 103 h 191"/>
                <a:gd name="T14" fmla="*/ 26 w 133"/>
                <a:gd name="T15" fmla="*/ 103 h 191"/>
                <a:gd name="T16" fmla="*/ 26 w 133"/>
                <a:gd name="T17" fmla="*/ 170 h 191"/>
                <a:gd name="T18" fmla="*/ 133 w 133"/>
                <a:gd name="T19" fmla="*/ 170 h 191"/>
                <a:gd name="T20" fmla="*/ 133 w 133"/>
                <a:gd name="T21" fmla="*/ 191 h 191"/>
                <a:gd name="T22" fmla="*/ 0 w 133"/>
                <a:gd name="T23" fmla="*/ 191 h 191"/>
                <a:gd name="T24" fmla="*/ 0 w 133"/>
                <a:gd name="T2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91">
                  <a:moveTo>
                    <a:pt x="0" y="0"/>
                  </a:moveTo>
                  <a:lnTo>
                    <a:pt x="132" y="0"/>
                  </a:lnTo>
                  <a:lnTo>
                    <a:pt x="132" y="21"/>
                  </a:lnTo>
                  <a:lnTo>
                    <a:pt x="26" y="21"/>
                  </a:lnTo>
                  <a:lnTo>
                    <a:pt x="26" y="82"/>
                  </a:lnTo>
                  <a:lnTo>
                    <a:pt x="126" y="82"/>
                  </a:lnTo>
                  <a:lnTo>
                    <a:pt x="126" y="103"/>
                  </a:lnTo>
                  <a:lnTo>
                    <a:pt x="26" y="103"/>
                  </a:lnTo>
                  <a:lnTo>
                    <a:pt x="26" y="170"/>
                  </a:lnTo>
                  <a:lnTo>
                    <a:pt x="133" y="170"/>
                  </a:lnTo>
                  <a:lnTo>
                    <a:pt x="133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6E69"/>
            </a:solidFill>
            <a:ln w="0">
              <a:solidFill>
                <a:srgbClr val="506E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2" name="Freeform 1140"/>
            <p:cNvSpPr>
              <a:spLocks noEditPoints="1"/>
            </p:cNvSpPr>
            <p:nvPr/>
          </p:nvSpPr>
          <p:spPr bwMode="auto">
            <a:xfrm>
              <a:off x="4488" y="1711"/>
              <a:ext cx="39" cy="48"/>
            </a:xfrm>
            <a:custGeom>
              <a:avLst/>
              <a:gdLst>
                <a:gd name="T0" fmla="*/ 25 w 155"/>
                <a:gd name="T1" fmla="*/ 87 h 191"/>
                <a:gd name="T2" fmla="*/ 88 w 155"/>
                <a:gd name="T3" fmla="*/ 87 h 191"/>
                <a:gd name="T4" fmla="*/ 102 w 155"/>
                <a:gd name="T5" fmla="*/ 85 h 191"/>
                <a:gd name="T6" fmla="*/ 113 w 155"/>
                <a:gd name="T7" fmla="*/ 79 h 191"/>
                <a:gd name="T8" fmla="*/ 120 w 155"/>
                <a:gd name="T9" fmla="*/ 71 h 191"/>
                <a:gd name="T10" fmla="*/ 122 w 155"/>
                <a:gd name="T11" fmla="*/ 60 h 191"/>
                <a:gd name="T12" fmla="*/ 121 w 155"/>
                <a:gd name="T13" fmla="*/ 41 h 191"/>
                <a:gd name="T14" fmla="*/ 104 w 155"/>
                <a:gd name="T15" fmla="*/ 23 h 191"/>
                <a:gd name="T16" fmla="*/ 25 w 155"/>
                <a:gd name="T17" fmla="*/ 21 h 191"/>
                <a:gd name="T18" fmla="*/ 90 w 155"/>
                <a:gd name="T19" fmla="*/ 0 h 191"/>
                <a:gd name="T20" fmla="*/ 121 w 155"/>
                <a:gd name="T21" fmla="*/ 6 h 191"/>
                <a:gd name="T22" fmla="*/ 142 w 155"/>
                <a:gd name="T23" fmla="*/ 23 h 191"/>
                <a:gd name="T24" fmla="*/ 148 w 155"/>
                <a:gd name="T25" fmla="*/ 49 h 191"/>
                <a:gd name="T26" fmla="*/ 141 w 155"/>
                <a:gd name="T27" fmla="*/ 80 h 191"/>
                <a:gd name="T28" fmla="*/ 115 w 155"/>
                <a:gd name="T29" fmla="*/ 98 h 191"/>
                <a:gd name="T30" fmla="*/ 120 w 155"/>
                <a:gd name="T31" fmla="*/ 100 h 191"/>
                <a:gd name="T32" fmla="*/ 128 w 155"/>
                <a:gd name="T33" fmla="*/ 104 h 191"/>
                <a:gd name="T34" fmla="*/ 137 w 155"/>
                <a:gd name="T35" fmla="*/ 113 h 191"/>
                <a:gd name="T36" fmla="*/ 142 w 155"/>
                <a:gd name="T37" fmla="*/ 124 h 191"/>
                <a:gd name="T38" fmla="*/ 143 w 155"/>
                <a:gd name="T39" fmla="*/ 138 h 191"/>
                <a:gd name="T40" fmla="*/ 145 w 155"/>
                <a:gd name="T41" fmla="*/ 166 h 191"/>
                <a:gd name="T42" fmla="*/ 149 w 155"/>
                <a:gd name="T43" fmla="*/ 180 h 191"/>
                <a:gd name="T44" fmla="*/ 155 w 155"/>
                <a:gd name="T45" fmla="*/ 191 h 191"/>
                <a:gd name="T46" fmla="*/ 125 w 155"/>
                <a:gd name="T47" fmla="*/ 187 h 191"/>
                <a:gd name="T48" fmla="*/ 122 w 155"/>
                <a:gd name="T49" fmla="*/ 177 h 191"/>
                <a:gd name="T50" fmla="*/ 121 w 155"/>
                <a:gd name="T51" fmla="*/ 157 h 191"/>
                <a:gd name="T52" fmla="*/ 120 w 155"/>
                <a:gd name="T53" fmla="*/ 144 h 191"/>
                <a:gd name="T54" fmla="*/ 117 w 155"/>
                <a:gd name="T55" fmla="*/ 130 h 191"/>
                <a:gd name="T56" fmla="*/ 112 w 155"/>
                <a:gd name="T57" fmla="*/ 119 h 191"/>
                <a:gd name="T58" fmla="*/ 102 w 155"/>
                <a:gd name="T59" fmla="*/ 112 h 191"/>
                <a:gd name="T60" fmla="*/ 94 w 155"/>
                <a:gd name="T61" fmla="*/ 109 h 191"/>
                <a:gd name="T62" fmla="*/ 25 w 155"/>
                <a:gd name="T63" fmla="*/ 109 h 191"/>
                <a:gd name="T64" fmla="*/ 0 w 155"/>
                <a:gd name="T65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5" h="191">
                  <a:moveTo>
                    <a:pt x="25" y="21"/>
                  </a:moveTo>
                  <a:lnTo>
                    <a:pt x="25" y="87"/>
                  </a:lnTo>
                  <a:lnTo>
                    <a:pt x="79" y="87"/>
                  </a:lnTo>
                  <a:lnTo>
                    <a:pt x="88" y="87"/>
                  </a:lnTo>
                  <a:lnTo>
                    <a:pt x="95" y="86"/>
                  </a:lnTo>
                  <a:lnTo>
                    <a:pt x="102" y="85"/>
                  </a:lnTo>
                  <a:lnTo>
                    <a:pt x="110" y="81"/>
                  </a:lnTo>
                  <a:lnTo>
                    <a:pt x="113" y="79"/>
                  </a:lnTo>
                  <a:lnTo>
                    <a:pt x="116" y="75"/>
                  </a:lnTo>
                  <a:lnTo>
                    <a:pt x="120" y="71"/>
                  </a:lnTo>
                  <a:lnTo>
                    <a:pt x="121" y="66"/>
                  </a:lnTo>
                  <a:lnTo>
                    <a:pt x="122" y="60"/>
                  </a:lnTo>
                  <a:lnTo>
                    <a:pt x="122" y="54"/>
                  </a:lnTo>
                  <a:lnTo>
                    <a:pt x="121" y="41"/>
                  </a:lnTo>
                  <a:lnTo>
                    <a:pt x="115" y="31"/>
                  </a:lnTo>
                  <a:lnTo>
                    <a:pt x="104" y="23"/>
                  </a:lnTo>
                  <a:lnTo>
                    <a:pt x="89" y="21"/>
                  </a:lnTo>
                  <a:lnTo>
                    <a:pt x="25" y="21"/>
                  </a:lnTo>
                  <a:close/>
                  <a:moveTo>
                    <a:pt x="0" y="0"/>
                  </a:moveTo>
                  <a:lnTo>
                    <a:pt x="90" y="0"/>
                  </a:lnTo>
                  <a:lnTo>
                    <a:pt x="107" y="1"/>
                  </a:lnTo>
                  <a:lnTo>
                    <a:pt x="121" y="6"/>
                  </a:lnTo>
                  <a:lnTo>
                    <a:pt x="133" y="13"/>
                  </a:lnTo>
                  <a:lnTo>
                    <a:pt x="142" y="23"/>
                  </a:lnTo>
                  <a:lnTo>
                    <a:pt x="147" y="36"/>
                  </a:lnTo>
                  <a:lnTo>
                    <a:pt x="148" y="49"/>
                  </a:lnTo>
                  <a:lnTo>
                    <a:pt x="147" y="66"/>
                  </a:lnTo>
                  <a:lnTo>
                    <a:pt x="141" y="80"/>
                  </a:lnTo>
                  <a:lnTo>
                    <a:pt x="129" y="91"/>
                  </a:lnTo>
                  <a:lnTo>
                    <a:pt x="115" y="98"/>
                  </a:lnTo>
                  <a:lnTo>
                    <a:pt x="115" y="98"/>
                  </a:lnTo>
                  <a:lnTo>
                    <a:pt x="120" y="100"/>
                  </a:lnTo>
                  <a:lnTo>
                    <a:pt x="125" y="102"/>
                  </a:lnTo>
                  <a:lnTo>
                    <a:pt x="128" y="104"/>
                  </a:lnTo>
                  <a:lnTo>
                    <a:pt x="133" y="108"/>
                  </a:lnTo>
                  <a:lnTo>
                    <a:pt x="137" y="113"/>
                  </a:lnTo>
                  <a:lnTo>
                    <a:pt x="139" y="118"/>
                  </a:lnTo>
                  <a:lnTo>
                    <a:pt x="142" y="124"/>
                  </a:lnTo>
                  <a:lnTo>
                    <a:pt x="143" y="132"/>
                  </a:lnTo>
                  <a:lnTo>
                    <a:pt x="143" y="138"/>
                  </a:lnTo>
                  <a:lnTo>
                    <a:pt x="144" y="152"/>
                  </a:lnTo>
                  <a:lnTo>
                    <a:pt x="145" y="166"/>
                  </a:lnTo>
                  <a:lnTo>
                    <a:pt x="147" y="173"/>
                  </a:lnTo>
                  <a:lnTo>
                    <a:pt x="149" y="180"/>
                  </a:lnTo>
                  <a:lnTo>
                    <a:pt x="152" y="186"/>
                  </a:lnTo>
                  <a:lnTo>
                    <a:pt x="155" y="191"/>
                  </a:lnTo>
                  <a:lnTo>
                    <a:pt x="126" y="191"/>
                  </a:lnTo>
                  <a:lnTo>
                    <a:pt x="125" y="187"/>
                  </a:lnTo>
                  <a:lnTo>
                    <a:pt x="123" y="183"/>
                  </a:lnTo>
                  <a:lnTo>
                    <a:pt x="122" y="177"/>
                  </a:lnTo>
                  <a:lnTo>
                    <a:pt x="122" y="171"/>
                  </a:lnTo>
                  <a:lnTo>
                    <a:pt x="121" y="157"/>
                  </a:lnTo>
                  <a:lnTo>
                    <a:pt x="121" y="151"/>
                  </a:lnTo>
                  <a:lnTo>
                    <a:pt x="120" y="144"/>
                  </a:lnTo>
                  <a:lnTo>
                    <a:pt x="118" y="136"/>
                  </a:lnTo>
                  <a:lnTo>
                    <a:pt x="117" y="130"/>
                  </a:lnTo>
                  <a:lnTo>
                    <a:pt x="115" y="124"/>
                  </a:lnTo>
                  <a:lnTo>
                    <a:pt x="112" y="119"/>
                  </a:lnTo>
                  <a:lnTo>
                    <a:pt x="107" y="116"/>
                  </a:lnTo>
                  <a:lnTo>
                    <a:pt x="102" y="112"/>
                  </a:lnTo>
                  <a:lnTo>
                    <a:pt x="99" y="111"/>
                  </a:lnTo>
                  <a:lnTo>
                    <a:pt x="94" y="109"/>
                  </a:lnTo>
                  <a:lnTo>
                    <a:pt x="88" y="109"/>
                  </a:lnTo>
                  <a:lnTo>
                    <a:pt x="25" y="109"/>
                  </a:lnTo>
                  <a:lnTo>
                    <a:pt x="25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6E69"/>
            </a:solidFill>
            <a:ln w="0">
              <a:solidFill>
                <a:srgbClr val="506E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3" name="Freeform 1141"/>
            <p:cNvSpPr>
              <a:spLocks/>
            </p:cNvSpPr>
            <p:nvPr/>
          </p:nvSpPr>
          <p:spPr bwMode="auto">
            <a:xfrm>
              <a:off x="4554" y="1710"/>
              <a:ext cx="44" cy="50"/>
            </a:xfrm>
            <a:custGeom>
              <a:avLst/>
              <a:gdLst>
                <a:gd name="T0" fmla="*/ 106 w 175"/>
                <a:gd name="T1" fmla="*/ 1 h 201"/>
                <a:gd name="T2" fmla="*/ 134 w 175"/>
                <a:gd name="T3" fmla="*/ 9 h 201"/>
                <a:gd name="T4" fmla="*/ 151 w 175"/>
                <a:gd name="T5" fmla="*/ 21 h 201"/>
                <a:gd name="T6" fmla="*/ 163 w 175"/>
                <a:gd name="T7" fmla="*/ 34 h 201"/>
                <a:gd name="T8" fmla="*/ 173 w 175"/>
                <a:gd name="T9" fmla="*/ 64 h 201"/>
                <a:gd name="T10" fmla="*/ 146 w 175"/>
                <a:gd name="T11" fmla="*/ 57 h 201"/>
                <a:gd name="T12" fmla="*/ 141 w 175"/>
                <a:gd name="T13" fmla="*/ 44 h 201"/>
                <a:gd name="T14" fmla="*/ 133 w 175"/>
                <a:gd name="T15" fmla="*/ 36 h 201"/>
                <a:gd name="T16" fmla="*/ 120 w 175"/>
                <a:gd name="T17" fmla="*/ 27 h 201"/>
                <a:gd name="T18" fmla="*/ 91 w 175"/>
                <a:gd name="T19" fmla="*/ 21 h 201"/>
                <a:gd name="T20" fmla="*/ 61 w 175"/>
                <a:gd name="T21" fmla="*/ 28 h 201"/>
                <a:gd name="T22" fmla="*/ 40 w 175"/>
                <a:gd name="T23" fmla="*/ 47 h 201"/>
                <a:gd name="T24" fmla="*/ 29 w 175"/>
                <a:gd name="T25" fmla="*/ 73 h 201"/>
                <a:gd name="T26" fmla="*/ 27 w 175"/>
                <a:gd name="T27" fmla="*/ 117 h 201"/>
                <a:gd name="T28" fmla="*/ 35 w 175"/>
                <a:gd name="T29" fmla="*/ 144 h 201"/>
                <a:gd name="T30" fmla="*/ 51 w 175"/>
                <a:gd name="T31" fmla="*/ 165 h 201"/>
                <a:gd name="T32" fmla="*/ 76 w 175"/>
                <a:gd name="T33" fmla="*/ 177 h 201"/>
                <a:gd name="T34" fmla="*/ 106 w 175"/>
                <a:gd name="T35" fmla="*/ 177 h 201"/>
                <a:gd name="T36" fmla="*/ 125 w 175"/>
                <a:gd name="T37" fmla="*/ 171 h 201"/>
                <a:gd name="T38" fmla="*/ 136 w 175"/>
                <a:gd name="T39" fmla="*/ 161 h 201"/>
                <a:gd name="T40" fmla="*/ 149 w 175"/>
                <a:gd name="T41" fmla="*/ 141 h 201"/>
                <a:gd name="T42" fmla="*/ 152 w 175"/>
                <a:gd name="T43" fmla="*/ 117 h 201"/>
                <a:gd name="T44" fmla="*/ 91 w 175"/>
                <a:gd name="T45" fmla="*/ 95 h 201"/>
                <a:gd name="T46" fmla="*/ 175 w 175"/>
                <a:gd name="T47" fmla="*/ 196 h 201"/>
                <a:gd name="T48" fmla="*/ 152 w 175"/>
                <a:gd name="T49" fmla="*/ 172 h 201"/>
                <a:gd name="T50" fmla="*/ 124 w 175"/>
                <a:gd name="T51" fmla="*/ 193 h 201"/>
                <a:gd name="T52" fmla="*/ 91 w 175"/>
                <a:gd name="T53" fmla="*/ 201 h 201"/>
                <a:gd name="T54" fmla="*/ 53 w 175"/>
                <a:gd name="T55" fmla="*/ 192 h 201"/>
                <a:gd name="T56" fmla="*/ 24 w 175"/>
                <a:gd name="T57" fmla="*/ 171 h 201"/>
                <a:gd name="T58" fmla="*/ 6 w 175"/>
                <a:gd name="T59" fmla="*/ 140 h 201"/>
                <a:gd name="T60" fmla="*/ 0 w 175"/>
                <a:gd name="T61" fmla="*/ 103 h 201"/>
                <a:gd name="T62" fmla="*/ 6 w 175"/>
                <a:gd name="T63" fmla="*/ 64 h 201"/>
                <a:gd name="T64" fmla="*/ 23 w 175"/>
                <a:gd name="T65" fmla="*/ 31 h 201"/>
                <a:gd name="T66" fmla="*/ 51 w 175"/>
                <a:gd name="T67" fmla="*/ 9 h 201"/>
                <a:gd name="T68" fmla="*/ 91 w 175"/>
                <a:gd name="T6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5" h="201">
                  <a:moveTo>
                    <a:pt x="91" y="0"/>
                  </a:moveTo>
                  <a:lnTo>
                    <a:pt x="106" y="1"/>
                  </a:lnTo>
                  <a:lnTo>
                    <a:pt x="120" y="4"/>
                  </a:lnTo>
                  <a:lnTo>
                    <a:pt x="134" y="9"/>
                  </a:lnTo>
                  <a:lnTo>
                    <a:pt x="145" y="15"/>
                  </a:lnTo>
                  <a:lnTo>
                    <a:pt x="151" y="21"/>
                  </a:lnTo>
                  <a:lnTo>
                    <a:pt x="157" y="27"/>
                  </a:lnTo>
                  <a:lnTo>
                    <a:pt x="163" y="34"/>
                  </a:lnTo>
                  <a:lnTo>
                    <a:pt x="170" y="48"/>
                  </a:lnTo>
                  <a:lnTo>
                    <a:pt x="173" y="64"/>
                  </a:lnTo>
                  <a:lnTo>
                    <a:pt x="147" y="64"/>
                  </a:lnTo>
                  <a:lnTo>
                    <a:pt x="146" y="57"/>
                  </a:lnTo>
                  <a:lnTo>
                    <a:pt x="144" y="50"/>
                  </a:lnTo>
                  <a:lnTo>
                    <a:pt x="141" y="44"/>
                  </a:lnTo>
                  <a:lnTo>
                    <a:pt x="138" y="39"/>
                  </a:lnTo>
                  <a:lnTo>
                    <a:pt x="133" y="36"/>
                  </a:lnTo>
                  <a:lnTo>
                    <a:pt x="128" y="32"/>
                  </a:lnTo>
                  <a:lnTo>
                    <a:pt x="120" y="27"/>
                  </a:lnTo>
                  <a:lnTo>
                    <a:pt x="112" y="25"/>
                  </a:lnTo>
                  <a:lnTo>
                    <a:pt x="91" y="21"/>
                  </a:lnTo>
                  <a:lnTo>
                    <a:pt x="75" y="23"/>
                  </a:lnTo>
                  <a:lnTo>
                    <a:pt x="61" y="28"/>
                  </a:lnTo>
                  <a:lnTo>
                    <a:pt x="50" y="37"/>
                  </a:lnTo>
                  <a:lnTo>
                    <a:pt x="40" y="47"/>
                  </a:lnTo>
                  <a:lnTo>
                    <a:pt x="34" y="59"/>
                  </a:lnTo>
                  <a:lnTo>
                    <a:pt x="29" y="73"/>
                  </a:lnTo>
                  <a:lnTo>
                    <a:pt x="26" y="102"/>
                  </a:lnTo>
                  <a:lnTo>
                    <a:pt x="27" y="117"/>
                  </a:lnTo>
                  <a:lnTo>
                    <a:pt x="29" y="132"/>
                  </a:lnTo>
                  <a:lnTo>
                    <a:pt x="35" y="144"/>
                  </a:lnTo>
                  <a:lnTo>
                    <a:pt x="43" y="156"/>
                  </a:lnTo>
                  <a:lnTo>
                    <a:pt x="51" y="165"/>
                  </a:lnTo>
                  <a:lnTo>
                    <a:pt x="63" y="172"/>
                  </a:lnTo>
                  <a:lnTo>
                    <a:pt x="76" y="177"/>
                  </a:lnTo>
                  <a:lnTo>
                    <a:pt x="91" y="178"/>
                  </a:lnTo>
                  <a:lnTo>
                    <a:pt x="106" y="177"/>
                  </a:lnTo>
                  <a:lnTo>
                    <a:pt x="118" y="173"/>
                  </a:lnTo>
                  <a:lnTo>
                    <a:pt x="125" y="171"/>
                  </a:lnTo>
                  <a:lnTo>
                    <a:pt x="131" y="166"/>
                  </a:lnTo>
                  <a:lnTo>
                    <a:pt x="136" y="161"/>
                  </a:lnTo>
                  <a:lnTo>
                    <a:pt x="144" y="151"/>
                  </a:lnTo>
                  <a:lnTo>
                    <a:pt x="149" y="141"/>
                  </a:lnTo>
                  <a:lnTo>
                    <a:pt x="151" y="129"/>
                  </a:lnTo>
                  <a:lnTo>
                    <a:pt x="152" y="117"/>
                  </a:lnTo>
                  <a:lnTo>
                    <a:pt x="91" y="117"/>
                  </a:lnTo>
                  <a:lnTo>
                    <a:pt x="91" y="95"/>
                  </a:lnTo>
                  <a:lnTo>
                    <a:pt x="175" y="95"/>
                  </a:lnTo>
                  <a:lnTo>
                    <a:pt x="175" y="196"/>
                  </a:lnTo>
                  <a:lnTo>
                    <a:pt x="159" y="196"/>
                  </a:lnTo>
                  <a:lnTo>
                    <a:pt x="152" y="172"/>
                  </a:lnTo>
                  <a:lnTo>
                    <a:pt x="140" y="185"/>
                  </a:lnTo>
                  <a:lnTo>
                    <a:pt x="124" y="193"/>
                  </a:lnTo>
                  <a:lnTo>
                    <a:pt x="108" y="198"/>
                  </a:lnTo>
                  <a:lnTo>
                    <a:pt x="91" y="201"/>
                  </a:lnTo>
                  <a:lnTo>
                    <a:pt x="71" y="198"/>
                  </a:lnTo>
                  <a:lnTo>
                    <a:pt x="53" y="192"/>
                  </a:lnTo>
                  <a:lnTo>
                    <a:pt x="37" y="183"/>
                  </a:lnTo>
                  <a:lnTo>
                    <a:pt x="24" y="171"/>
                  </a:lnTo>
                  <a:lnTo>
                    <a:pt x="13" y="156"/>
                  </a:lnTo>
                  <a:lnTo>
                    <a:pt x="6" y="140"/>
                  </a:lnTo>
                  <a:lnTo>
                    <a:pt x="1" y="122"/>
                  </a:lnTo>
                  <a:lnTo>
                    <a:pt x="0" y="103"/>
                  </a:lnTo>
                  <a:lnTo>
                    <a:pt x="1" y="84"/>
                  </a:lnTo>
                  <a:lnTo>
                    <a:pt x="6" y="64"/>
                  </a:lnTo>
                  <a:lnTo>
                    <a:pt x="13" y="47"/>
                  </a:lnTo>
                  <a:lnTo>
                    <a:pt x="23" y="31"/>
                  </a:lnTo>
                  <a:lnTo>
                    <a:pt x="35" y="18"/>
                  </a:lnTo>
                  <a:lnTo>
                    <a:pt x="51" y="9"/>
                  </a:lnTo>
                  <a:lnTo>
                    <a:pt x="70" y="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4" name="Freeform 1142"/>
            <p:cNvSpPr>
              <a:spLocks/>
            </p:cNvSpPr>
            <p:nvPr/>
          </p:nvSpPr>
          <p:spPr bwMode="auto">
            <a:xfrm>
              <a:off x="4609" y="1711"/>
              <a:ext cx="34" cy="48"/>
            </a:xfrm>
            <a:custGeom>
              <a:avLst/>
              <a:gdLst>
                <a:gd name="T0" fmla="*/ 0 w 133"/>
                <a:gd name="T1" fmla="*/ 0 h 191"/>
                <a:gd name="T2" fmla="*/ 132 w 133"/>
                <a:gd name="T3" fmla="*/ 0 h 191"/>
                <a:gd name="T4" fmla="*/ 132 w 133"/>
                <a:gd name="T5" fmla="*/ 21 h 191"/>
                <a:gd name="T6" fmla="*/ 25 w 133"/>
                <a:gd name="T7" fmla="*/ 21 h 191"/>
                <a:gd name="T8" fmla="*/ 25 w 133"/>
                <a:gd name="T9" fmla="*/ 82 h 191"/>
                <a:gd name="T10" fmla="*/ 125 w 133"/>
                <a:gd name="T11" fmla="*/ 82 h 191"/>
                <a:gd name="T12" fmla="*/ 125 w 133"/>
                <a:gd name="T13" fmla="*/ 103 h 191"/>
                <a:gd name="T14" fmla="*/ 25 w 133"/>
                <a:gd name="T15" fmla="*/ 103 h 191"/>
                <a:gd name="T16" fmla="*/ 25 w 133"/>
                <a:gd name="T17" fmla="*/ 170 h 191"/>
                <a:gd name="T18" fmla="*/ 133 w 133"/>
                <a:gd name="T19" fmla="*/ 170 h 191"/>
                <a:gd name="T20" fmla="*/ 133 w 133"/>
                <a:gd name="T21" fmla="*/ 191 h 191"/>
                <a:gd name="T22" fmla="*/ 0 w 133"/>
                <a:gd name="T23" fmla="*/ 191 h 191"/>
                <a:gd name="T24" fmla="*/ 0 w 133"/>
                <a:gd name="T2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91">
                  <a:moveTo>
                    <a:pt x="0" y="0"/>
                  </a:moveTo>
                  <a:lnTo>
                    <a:pt x="132" y="0"/>
                  </a:lnTo>
                  <a:lnTo>
                    <a:pt x="132" y="21"/>
                  </a:lnTo>
                  <a:lnTo>
                    <a:pt x="25" y="21"/>
                  </a:lnTo>
                  <a:lnTo>
                    <a:pt x="25" y="82"/>
                  </a:lnTo>
                  <a:lnTo>
                    <a:pt x="125" y="82"/>
                  </a:lnTo>
                  <a:lnTo>
                    <a:pt x="125" y="103"/>
                  </a:lnTo>
                  <a:lnTo>
                    <a:pt x="25" y="103"/>
                  </a:lnTo>
                  <a:lnTo>
                    <a:pt x="25" y="170"/>
                  </a:lnTo>
                  <a:lnTo>
                    <a:pt x="133" y="170"/>
                  </a:lnTo>
                  <a:lnTo>
                    <a:pt x="133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5" name="Freeform 1143"/>
            <p:cNvSpPr>
              <a:spLocks/>
            </p:cNvSpPr>
            <p:nvPr/>
          </p:nvSpPr>
          <p:spPr bwMode="auto">
            <a:xfrm>
              <a:off x="4652" y="1711"/>
              <a:ext cx="38" cy="48"/>
            </a:xfrm>
            <a:custGeom>
              <a:avLst/>
              <a:gdLst>
                <a:gd name="T0" fmla="*/ 0 w 153"/>
                <a:gd name="T1" fmla="*/ 0 h 191"/>
                <a:gd name="T2" fmla="*/ 27 w 153"/>
                <a:gd name="T3" fmla="*/ 0 h 191"/>
                <a:gd name="T4" fmla="*/ 128 w 153"/>
                <a:gd name="T5" fmla="*/ 155 h 191"/>
                <a:gd name="T6" fmla="*/ 128 w 153"/>
                <a:gd name="T7" fmla="*/ 155 h 191"/>
                <a:gd name="T8" fmla="*/ 128 w 153"/>
                <a:gd name="T9" fmla="*/ 0 h 191"/>
                <a:gd name="T10" fmla="*/ 153 w 153"/>
                <a:gd name="T11" fmla="*/ 0 h 191"/>
                <a:gd name="T12" fmla="*/ 153 w 153"/>
                <a:gd name="T13" fmla="*/ 191 h 191"/>
                <a:gd name="T14" fmla="*/ 125 w 153"/>
                <a:gd name="T15" fmla="*/ 191 h 191"/>
                <a:gd name="T16" fmla="*/ 25 w 153"/>
                <a:gd name="T17" fmla="*/ 37 h 191"/>
                <a:gd name="T18" fmla="*/ 25 w 153"/>
                <a:gd name="T19" fmla="*/ 37 h 191"/>
                <a:gd name="T20" fmla="*/ 25 w 153"/>
                <a:gd name="T21" fmla="*/ 191 h 191"/>
                <a:gd name="T22" fmla="*/ 0 w 153"/>
                <a:gd name="T23" fmla="*/ 191 h 191"/>
                <a:gd name="T24" fmla="*/ 0 w 153"/>
                <a:gd name="T2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91">
                  <a:moveTo>
                    <a:pt x="0" y="0"/>
                  </a:moveTo>
                  <a:lnTo>
                    <a:pt x="27" y="0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0"/>
                  </a:lnTo>
                  <a:lnTo>
                    <a:pt x="153" y="0"/>
                  </a:lnTo>
                  <a:lnTo>
                    <a:pt x="153" y="191"/>
                  </a:lnTo>
                  <a:lnTo>
                    <a:pt x="125" y="191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5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6" name="Freeform 1144"/>
            <p:cNvSpPr>
              <a:spLocks/>
            </p:cNvSpPr>
            <p:nvPr/>
          </p:nvSpPr>
          <p:spPr bwMode="auto">
            <a:xfrm>
              <a:off x="4703" y="1711"/>
              <a:ext cx="33" cy="48"/>
            </a:xfrm>
            <a:custGeom>
              <a:avLst/>
              <a:gdLst>
                <a:gd name="T0" fmla="*/ 0 w 133"/>
                <a:gd name="T1" fmla="*/ 0 h 191"/>
                <a:gd name="T2" fmla="*/ 132 w 133"/>
                <a:gd name="T3" fmla="*/ 0 h 191"/>
                <a:gd name="T4" fmla="*/ 132 w 133"/>
                <a:gd name="T5" fmla="*/ 21 h 191"/>
                <a:gd name="T6" fmla="*/ 26 w 133"/>
                <a:gd name="T7" fmla="*/ 21 h 191"/>
                <a:gd name="T8" fmla="*/ 26 w 133"/>
                <a:gd name="T9" fmla="*/ 82 h 191"/>
                <a:gd name="T10" fmla="*/ 124 w 133"/>
                <a:gd name="T11" fmla="*/ 82 h 191"/>
                <a:gd name="T12" fmla="*/ 124 w 133"/>
                <a:gd name="T13" fmla="*/ 103 h 191"/>
                <a:gd name="T14" fmla="*/ 26 w 133"/>
                <a:gd name="T15" fmla="*/ 103 h 191"/>
                <a:gd name="T16" fmla="*/ 26 w 133"/>
                <a:gd name="T17" fmla="*/ 170 h 191"/>
                <a:gd name="T18" fmla="*/ 133 w 133"/>
                <a:gd name="T19" fmla="*/ 170 h 191"/>
                <a:gd name="T20" fmla="*/ 133 w 133"/>
                <a:gd name="T21" fmla="*/ 191 h 191"/>
                <a:gd name="T22" fmla="*/ 0 w 133"/>
                <a:gd name="T23" fmla="*/ 191 h 191"/>
                <a:gd name="T24" fmla="*/ 0 w 133"/>
                <a:gd name="T2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91">
                  <a:moveTo>
                    <a:pt x="0" y="0"/>
                  </a:moveTo>
                  <a:lnTo>
                    <a:pt x="132" y="0"/>
                  </a:lnTo>
                  <a:lnTo>
                    <a:pt x="132" y="21"/>
                  </a:lnTo>
                  <a:lnTo>
                    <a:pt x="26" y="21"/>
                  </a:lnTo>
                  <a:lnTo>
                    <a:pt x="26" y="82"/>
                  </a:lnTo>
                  <a:lnTo>
                    <a:pt x="124" y="82"/>
                  </a:lnTo>
                  <a:lnTo>
                    <a:pt x="124" y="103"/>
                  </a:lnTo>
                  <a:lnTo>
                    <a:pt x="26" y="103"/>
                  </a:lnTo>
                  <a:lnTo>
                    <a:pt x="26" y="170"/>
                  </a:lnTo>
                  <a:lnTo>
                    <a:pt x="133" y="170"/>
                  </a:lnTo>
                  <a:lnTo>
                    <a:pt x="133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7" name="Freeform 1145"/>
            <p:cNvSpPr>
              <a:spLocks/>
            </p:cNvSpPr>
            <p:nvPr/>
          </p:nvSpPr>
          <p:spPr bwMode="auto">
            <a:xfrm>
              <a:off x="4740" y="1711"/>
              <a:ext cx="41" cy="48"/>
            </a:xfrm>
            <a:custGeom>
              <a:avLst/>
              <a:gdLst>
                <a:gd name="T0" fmla="*/ 0 w 164"/>
                <a:gd name="T1" fmla="*/ 0 h 191"/>
                <a:gd name="T2" fmla="*/ 27 w 164"/>
                <a:gd name="T3" fmla="*/ 0 h 191"/>
                <a:gd name="T4" fmla="*/ 82 w 164"/>
                <a:gd name="T5" fmla="*/ 165 h 191"/>
                <a:gd name="T6" fmla="*/ 83 w 164"/>
                <a:gd name="T7" fmla="*/ 165 h 191"/>
                <a:gd name="T8" fmla="*/ 138 w 164"/>
                <a:gd name="T9" fmla="*/ 0 h 191"/>
                <a:gd name="T10" fmla="*/ 164 w 164"/>
                <a:gd name="T11" fmla="*/ 0 h 191"/>
                <a:gd name="T12" fmla="*/ 96 w 164"/>
                <a:gd name="T13" fmla="*/ 191 h 191"/>
                <a:gd name="T14" fmla="*/ 67 w 164"/>
                <a:gd name="T15" fmla="*/ 191 h 191"/>
                <a:gd name="T16" fmla="*/ 0 w 164"/>
                <a:gd name="T1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91">
                  <a:moveTo>
                    <a:pt x="0" y="0"/>
                  </a:moveTo>
                  <a:lnTo>
                    <a:pt x="27" y="0"/>
                  </a:lnTo>
                  <a:lnTo>
                    <a:pt x="82" y="165"/>
                  </a:lnTo>
                  <a:lnTo>
                    <a:pt x="83" y="165"/>
                  </a:lnTo>
                  <a:lnTo>
                    <a:pt x="138" y="0"/>
                  </a:lnTo>
                  <a:lnTo>
                    <a:pt x="164" y="0"/>
                  </a:lnTo>
                  <a:lnTo>
                    <a:pt x="96" y="191"/>
                  </a:lnTo>
                  <a:lnTo>
                    <a:pt x="67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8" name="Freeform 1146"/>
            <p:cNvSpPr>
              <a:spLocks noEditPoints="1"/>
            </p:cNvSpPr>
            <p:nvPr/>
          </p:nvSpPr>
          <p:spPr bwMode="auto">
            <a:xfrm>
              <a:off x="4780" y="1711"/>
              <a:ext cx="44" cy="48"/>
            </a:xfrm>
            <a:custGeom>
              <a:avLst/>
              <a:gdLst>
                <a:gd name="T0" fmla="*/ 87 w 177"/>
                <a:gd name="T1" fmla="*/ 23 h 191"/>
                <a:gd name="T2" fmla="*/ 55 w 177"/>
                <a:gd name="T3" fmla="*/ 112 h 191"/>
                <a:gd name="T4" fmla="*/ 120 w 177"/>
                <a:gd name="T5" fmla="*/ 112 h 191"/>
                <a:gd name="T6" fmla="*/ 88 w 177"/>
                <a:gd name="T7" fmla="*/ 23 h 191"/>
                <a:gd name="T8" fmla="*/ 87 w 177"/>
                <a:gd name="T9" fmla="*/ 23 h 191"/>
                <a:gd name="T10" fmla="*/ 75 w 177"/>
                <a:gd name="T11" fmla="*/ 0 h 191"/>
                <a:gd name="T12" fmla="*/ 102 w 177"/>
                <a:gd name="T13" fmla="*/ 0 h 191"/>
                <a:gd name="T14" fmla="*/ 177 w 177"/>
                <a:gd name="T15" fmla="*/ 191 h 191"/>
                <a:gd name="T16" fmla="*/ 149 w 177"/>
                <a:gd name="T17" fmla="*/ 191 h 191"/>
                <a:gd name="T18" fmla="*/ 128 w 177"/>
                <a:gd name="T19" fmla="*/ 133 h 191"/>
                <a:gd name="T20" fmla="*/ 48 w 177"/>
                <a:gd name="T21" fmla="*/ 133 h 191"/>
                <a:gd name="T22" fmla="*/ 26 w 177"/>
                <a:gd name="T23" fmla="*/ 191 h 191"/>
                <a:gd name="T24" fmla="*/ 0 w 177"/>
                <a:gd name="T25" fmla="*/ 191 h 191"/>
                <a:gd name="T26" fmla="*/ 75 w 177"/>
                <a:gd name="T2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7" h="191">
                  <a:moveTo>
                    <a:pt x="87" y="23"/>
                  </a:moveTo>
                  <a:lnTo>
                    <a:pt x="55" y="112"/>
                  </a:lnTo>
                  <a:lnTo>
                    <a:pt x="120" y="112"/>
                  </a:lnTo>
                  <a:lnTo>
                    <a:pt x="88" y="23"/>
                  </a:lnTo>
                  <a:lnTo>
                    <a:pt x="87" y="23"/>
                  </a:lnTo>
                  <a:close/>
                  <a:moveTo>
                    <a:pt x="75" y="0"/>
                  </a:moveTo>
                  <a:lnTo>
                    <a:pt x="102" y="0"/>
                  </a:lnTo>
                  <a:lnTo>
                    <a:pt x="177" y="191"/>
                  </a:lnTo>
                  <a:lnTo>
                    <a:pt x="149" y="191"/>
                  </a:lnTo>
                  <a:lnTo>
                    <a:pt x="128" y="133"/>
                  </a:lnTo>
                  <a:lnTo>
                    <a:pt x="48" y="133"/>
                  </a:lnTo>
                  <a:lnTo>
                    <a:pt x="26" y="191"/>
                  </a:lnTo>
                  <a:lnTo>
                    <a:pt x="0" y="19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9" name="Freeform 1147"/>
            <p:cNvSpPr>
              <a:spLocks noEditPoints="1"/>
            </p:cNvSpPr>
            <p:nvPr/>
          </p:nvSpPr>
          <p:spPr bwMode="auto">
            <a:xfrm>
              <a:off x="4851" y="1711"/>
              <a:ext cx="38" cy="48"/>
            </a:xfrm>
            <a:custGeom>
              <a:avLst/>
              <a:gdLst>
                <a:gd name="T0" fmla="*/ 25 w 151"/>
                <a:gd name="T1" fmla="*/ 170 h 191"/>
                <a:gd name="T2" fmla="*/ 104 w 151"/>
                <a:gd name="T3" fmla="*/ 167 h 191"/>
                <a:gd name="T4" fmla="*/ 123 w 151"/>
                <a:gd name="T5" fmla="*/ 149 h 191"/>
                <a:gd name="T6" fmla="*/ 125 w 151"/>
                <a:gd name="T7" fmla="*/ 129 h 191"/>
                <a:gd name="T8" fmla="*/ 121 w 151"/>
                <a:gd name="T9" fmla="*/ 119 h 191"/>
                <a:gd name="T10" fmla="*/ 113 w 151"/>
                <a:gd name="T11" fmla="*/ 109 h 191"/>
                <a:gd name="T12" fmla="*/ 99 w 151"/>
                <a:gd name="T13" fmla="*/ 104 h 191"/>
                <a:gd name="T14" fmla="*/ 83 w 151"/>
                <a:gd name="T15" fmla="*/ 103 h 191"/>
                <a:gd name="T16" fmla="*/ 25 w 151"/>
                <a:gd name="T17" fmla="*/ 21 h 191"/>
                <a:gd name="T18" fmla="*/ 76 w 151"/>
                <a:gd name="T19" fmla="*/ 82 h 191"/>
                <a:gd name="T20" fmla="*/ 99 w 151"/>
                <a:gd name="T21" fmla="*/ 79 h 191"/>
                <a:gd name="T22" fmla="*/ 114 w 151"/>
                <a:gd name="T23" fmla="*/ 65 h 191"/>
                <a:gd name="T24" fmla="*/ 116 w 151"/>
                <a:gd name="T25" fmla="*/ 45 h 191"/>
                <a:gd name="T26" fmla="*/ 114 w 151"/>
                <a:gd name="T27" fmla="*/ 36 h 191"/>
                <a:gd name="T28" fmla="*/ 108 w 151"/>
                <a:gd name="T29" fmla="*/ 28 h 191"/>
                <a:gd name="T30" fmla="*/ 99 w 151"/>
                <a:gd name="T31" fmla="*/ 23 h 191"/>
                <a:gd name="T32" fmla="*/ 84 w 151"/>
                <a:gd name="T33" fmla="*/ 21 h 191"/>
                <a:gd name="T34" fmla="*/ 25 w 151"/>
                <a:gd name="T35" fmla="*/ 21 h 191"/>
                <a:gd name="T36" fmla="*/ 70 w 151"/>
                <a:gd name="T37" fmla="*/ 0 h 191"/>
                <a:gd name="T38" fmla="*/ 97 w 151"/>
                <a:gd name="T39" fmla="*/ 1 h 191"/>
                <a:gd name="T40" fmla="*/ 109 w 151"/>
                <a:gd name="T41" fmla="*/ 2 h 191"/>
                <a:gd name="T42" fmla="*/ 120 w 151"/>
                <a:gd name="T43" fmla="*/ 6 h 191"/>
                <a:gd name="T44" fmla="*/ 131 w 151"/>
                <a:gd name="T45" fmla="*/ 16 h 191"/>
                <a:gd name="T46" fmla="*/ 141 w 151"/>
                <a:gd name="T47" fmla="*/ 33 h 191"/>
                <a:gd name="T48" fmla="*/ 141 w 151"/>
                <a:gd name="T49" fmla="*/ 60 h 191"/>
                <a:gd name="T50" fmla="*/ 126 w 151"/>
                <a:gd name="T51" fmla="*/ 82 h 191"/>
                <a:gd name="T52" fmla="*/ 114 w 151"/>
                <a:gd name="T53" fmla="*/ 90 h 191"/>
                <a:gd name="T54" fmla="*/ 141 w 151"/>
                <a:gd name="T55" fmla="*/ 106 h 191"/>
                <a:gd name="T56" fmla="*/ 151 w 151"/>
                <a:gd name="T57" fmla="*/ 136 h 191"/>
                <a:gd name="T58" fmla="*/ 143 w 151"/>
                <a:gd name="T59" fmla="*/ 162 h 191"/>
                <a:gd name="T60" fmla="*/ 135 w 151"/>
                <a:gd name="T61" fmla="*/ 173 h 191"/>
                <a:gd name="T62" fmla="*/ 124 w 151"/>
                <a:gd name="T63" fmla="*/ 182 h 191"/>
                <a:gd name="T64" fmla="*/ 105 w 151"/>
                <a:gd name="T65" fmla="*/ 189 h 191"/>
                <a:gd name="T66" fmla="*/ 0 w 151"/>
                <a:gd name="T67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1" h="191">
                  <a:moveTo>
                    <a:pt x="25" y="103"/>
                  </a:moveTo>
                  <a:lnTo>
                    <a:pt x="25" y="170"/>
                  </a:lnTo>
                  <a:lnTo>
                    <a:pt x="89" y="170"/>
                  </a:lnTo>
                  <a:lnTo>
                    <a:pt x="104" y="167"/>
                  </a:lnTo>
                  <a:lnTo>
                    <a:pt x="115" y="160"/>
                  </a:lnTo>
                  <a:lnTo>
                    <a:pt x="123" y="149"/>
                  </a:lnTo>
                  <a:lnTo>
                    <a:pt x="125" y="135"/>
                  </a:lnTo>
                  <a:lnTo>
                    <a:pt x="125" y="129"/>
                  </a:lnTo>
                  <a:lnTo>
                    <a:pt x="124" y="124"/>
                  </a:lnTo>
                  <a:lnTo>
                    <a:pt x="121" y="119"/>
                  </a:lnTo>
                  <a:lnTo>
                    <a:pt x="118" y="114"/>
                  </a:lnTo>
                  <a:lnTo>
                    <a:pt x="113" y="109"/>
                  </a:lnTo>
                  <a:lnTo>
                    <a:pt x="107" y="107"/>
                  </a:lnTo>
                  <a:lnTo>
                    <a:pt x="99" y="104"/>
                  </a:lnTo>
                  <a:lnTo>
                    <a:pt x="92" y="103"/>
                  </a:lnTo>
                  <a:lnTo>
                    <a:pt x="83" y="103"/>
                  </a:lnTo>
                  <a:lnTo>
                    <a:pt x="25" y="103"/>
                  </a:lnTo>
                  <a:close/>
                  <a:moveTo>
                    <a:pt x="25" y="21"/>
                  </a:moveTo>
                  <a:lnTo>
                    <a:pt x="25" y="82"/>
                  </a:lnTo>
                  <a:lnTo>
                    <a:pt x="76" y="82"/>
                  </a:lnTo>
                  <a:lnTo>
                    <a:pt x="89" y="81"/>
                  </a:lnTo>
                  <a:lnTo>
                    <a:pt x="99" y="79"/>
                  </a:lnTo>
                  <a:lnTo>
                    <a:pt x="108" y="74"/>
                  </a:lnTo>
                  <a:lnTo>
                    <a:pt x="114" y="65"/>
                  </a:lnTo>
                  <a:lnTo>
                    <a:pt x="116" y="52"/>
                  </a:lnTo>
                  <a:lnTo>
                    <a:pt x="116" y="45"/>
                  </a:lnTo>
                  <a:lnTo>
                    <a:pt x="115" y="39"/>
                  </a:lnTo>
                  <a:lnTo>
                    <a:pt x="114" y="36"/>
                  </a:lnTo>
                  <a:lnTo>
                    <a:pt x="111" y="32"/>
                  </a:lnTo>
                  <a:lnTo>
                    <a:pt x="108" y="28"/>
                  </a:lnTo>
                  <a:lnTo>
                    <a:pt x="105" y="26"/>
                  </a:lnTo>
                  <a:lnTo>
                    <a:pt x="99" y="23"/>
                  </a:lnTo>
                  <a:lnTo>
                    <a:pt x="92" y="22"/>
                  </a:lnTo>
                  <a:lnTo>
                    <a:pt x="84" y="21"/>
                  </a:lnTo>
                  <a:lnTo>
                    <a:pt x="76" y="21"/>
                  </a:lnTo>
                  <a:lnTo>
                    <a:pt x="25" y="21"/>
                  </a:lnTo>
                  <a:close/>
                  <a:moveTo>
                    <a:pt x="0" y="0"/>
                  </a:moveTo>
                  <a:lnTo>
                    <a:pt x="70" y="0"/>
                  </a:lnTo>
                  <a:lnTo>
                    <a:pt x="82" y="0"/>
                  </a:lnTo>
                  <a:lnTo>
                    <a:pt x="97" y="1"/>
                  </a:lnTo>
                  <a:lnTo>
                    <a:pt x="103" y="1"/>
                  </a:lnTo>
                  <a:lnTo>
                    <a:pt x="109" y="2"/>
                  </a:lnTo>
                  <a:lnTo>
                    <a:pt x="115" y="5"/>
                  </a:lnTo>
                  <a:lnTo>
                    <a:pt x="120" y="6"/>
                  </a:lnTo>
                  <a:lnTo>
                    <a:pt x="126" y="11"/>
                  </a:lnTo>
                  <a:lnTo>
                    <a:pt x="131" y="16"/>
                  </a:lnTo>
                  <a:lnTo>
                    <a:pt x="136" y="22"/>
                  </a:lnTo>
                  <a:lnTo>
                    <a:pt x="141" y="33"/>
                  </a:lnTo>
                  <a:lnTo>
                    <a:pt x="142" y="47"/>
                  </a:lnTo>
                  <a:lnTo>
                    <a:pt x="141" y="60"/>
                  </a:lnTo>
                  <a:lnTo>
                    <a:pt x="135" y="73"/>
                  </a:lnTo>
                  <a:lnTo>
                    <a:pt x="126" y="82"/>
                  </a:lnTo>
                  <a:lnTo>
                    <a:pt x="114" y="90"/>
                  </a:lnTo>
                  <a:lnTo>
                    <a:pt x="114" y="90"/>
                  </a:lnTo>
                  <a:lnTo>
                    <a:pt x="130" y="96"/>
                  </a:lnTo>
                  <a:lnTo>
                    <a:pt x="141" y="106"/>
                  </a:lnTo>
                  <a:lnTo>
                    <a:pt x="148" y="119"/>
                  </a:lnTo>
                  <a:lnTo>
                    <a:pt x="151" y="136"/>
                  </a:lnTo>
                  <a:lnTo>
                    <a:pt x="147" y="156"/>
                  </a:lnTo>
                  <a:lnTo>
                    <a:pt x="143" y="162"/>
                  </a:lnTo>
                  <a:lnTo>
                    <a:pt x="140" y="168"/>
                  </a:lnTo>
                  <a:lnTo>
                    <a:pt x="135" y="173"/>
                  </a:lnTo>
                  <a:lnTo>
                    <a:pt x="130" y="178"/>
                  </a:lnTo>
                  <a:lnTo>
                    <a:pt x="124" y="182"/>
                  </a:lnTo>
                  <a:lnTo>
                    <a:pt x="118" y="186"/>
                  </a:lnTo>
                  <a:lnTo>
                    <a:pt x="105" y="189"/>
                  </a:lnTo>
                  <a:lnTo>
                    <a:pt x="92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30" name="Freeform 1148"/>
            <p:cNvSpPr>
              <a:spLocks/>
            </p:cNvSpPr>
            <p:nvPr/>
          </p:nvSpPr>
          <p:spPr bwMode="auto">
            <a:xfrm>
              <a:off x="4899" y="1711"/>
              <a:ext cx="34" cy="48"/>
            </a:xfrm>
            <a:custGeom>
              <a:avLst/>
              <a:gdLst>
                <a:gd name="T0" fmla="*/ 0 w 133"/>
                <a:gd name="T1" fmla="*/ 0 h 191"/>
                <a:gd name="T2" fmla="*/ 132 w 133"/>
                <a:gd name="T3" fmla="*/ 0 h 191"/>
                <a:gd name="T4" fmla="*/ 132 w 133"/>
                <a:gd name="T5" fmla="*/ 21 h 191"/>
                <a:gd name="T6" fmla="*/ 26 w 133"/>
                <a:gd name="T7" fmla="*/ 21 h 191"/>
                <a:gd name="T8" fmla="*/ 26 w 133"/>
                <a:gd name="T9" fmla="*/ 82 h 191"/>
                <a:gd name="T10" fmla="*/ 125 w 133"/>
                <a:gd name="T11" fmla="*/ 82 h 191"/>
                <a:gd name="T12" fmla="*/ 125 w 133"/>
                <a:gd name="T13" fmla="*/ 103 h 191"/>
                <a:gd name="T14" fmla="*/ 26 w 133"/>
                <a:gd name="T15" fmla="*/ 103 h 191"/>
                <a:gd name="T16" fmla="*/ 26 w 133"/>
                <a:gd name="T17" fmla="*/ 170 h 191"/>
                <a:gd name="T18" fmla="*/ 133 w 133"/>
                <a:gd name="T19" fmla="*/ 170 h 191"/>
                <a:gd name="T20" fmla="*/ 133 w 133"/>
                <a:gd name="T21" fmla="*/ 191 h 191"/>
                <a:gd name="T22" fmla="*/ 0 w 133"/>
                <a:gd name="T23" fmla="*/ 191 h 191"/>
                <a:gd name="T24" fmla="*/ 0 w 133"/>
                <a:gd name="T2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91">
                  <a:moveTo>
                    <a:pt x="0" y="0"/>
                  </a:moveTo>
                  <a:lnTo>
                    <a:pt x="132" y="0"/>
                  </a:lnTo>
                  <a:lnTo>
                    <a:pt x="132" y="21"/>
                  </a:lnTo>
                  <a:lnTo>
                    <a:pt x="26" y="21"/>
                  </a:lnTo>
                  <a:lnTo>
                    <a:pt x="26" y="82"/>
                  </a:lnTo>
                  <a:lnTo>
                    <a:pt x="125" y="82"/>
                  </a:lnTo>
                  <a:lnTo>
                    <a:pt x="125" y="103"/>
                  </a:lnTo>
                  <a:lnTo>
                    <a:pt x="26" y="103"/>
                  </a:lnTo>
                  <a:lnTo>
                    <a:pt x="26" y="170"/>
                  </a:lnTo>
                  <a:lnTo>
                    <a:pt x="133" y="170"/>
                  </a:lnTo>
                  <a:lnTo>
                    <a:pt x="133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31" name="Freeform 1149"/>
            <p:cNvSpPr>
              <a:spLocks noEditPoints="1"/>
            </p:cNvSpPr>
            <p:nvPr/>
          </p:nvSpPr>
          <p:spPr bwMode="auto">
            <a:xfrm>
              <a:off x="4942" y="1711"/>
              <a:ext cx="39" cy="48"/>
            </a:xfrm>
            <a:custGeom>
              <a:avLst/>
              <a:gdLst>
                <a:gd name="T0" fmla="*/ 24 w 153"/>
                <a:gd name="T1" fmla="*/ 87 h 191"/>
                <a:gd name="T2" fmla="*/ 86 w 153"/>
                <a:gd name="T3" fmla="*/ 87 h 191"/>
                <a:gd name="T4" fmla="*/ 102 w 153"/>
                <a:gd name="T5" fmla="*/ 85 h 191"/>
                <a:gd name="T6" fmla="*/ 113 w 153"/>
                <a:gd name="T7" fmla="*/ 79 h 191"/>
                <a:gd name="T8" fmla="*/ 118 w 153"/>
                <a:gd name="T9" fmla="*/ 71 h 191"/>
                <a:gd name="T10" fmla="*/ 121 w 153"/>
                <a:gd name="T11" fmla="*/ 60 h 191"/>
                <a:gd name="T12" fmla="*/ 120 w 153"/>
                <a:gd name="T13" fmla="*/ 41 h 191"/>
                <a:gd name="T14" fmla="*/ 103 w 153"/>
                <a:gd name="T15" fmla="*/ 23 h 191"/>
                <a:gd name="T16" fmla="*/ 24 w 153"/>
                <a:gd name="T17" fmla="*/ 21 h 191"/>
                <a:gd name="T18" fmla="*/ 89 w 153"/>
                <a:gd name="T19" fmla="*/ 0 h 191"/>
                <a:gd name="T20" fmla="*/ 120 w 153"/>
                <a:gd name="T21" fmla="*/ 6 h 191"/>
                <a:gd name="T22" fmla="*/ 140 w 153"/>
                <a:gd name="T23" fmla="*/ 23 h 191"/>
                <a:gd name="T24" fmla="*/ 147 w 153"/>
                <a:gd name="T25" fmla="*/ 49 h 191"/>
                <a:gd name="T26" fmla="*/ 140 w 153"/>
                <a:gd name="T27" fmla="*/ 80 h 191"/>
                <a:gd name="T28" fmla="*/ 114 w 153"/>
                <a:gd name="T29" fmla="*/ 98 h 191"/>
                <a:gd name="T30" fmla="*/ 119 w 153"/>
                <a:gd name="T31" fmla="*/ 100 h 191"/>
                <a:gd name="T32" fmla="*/ 128 w 153"/>
                <a:gd name="T33" fmla="*/ 104 h 191"/>
                <a:gd name="T34" fmla="*/ 136 w 153"/>
                <a:gd name="T35" fmla="*/ 113 h 191"/>
                <a:gd name="T36" fmla="*/ 140 w 153"/>
                <a:gd name="T37" fmla="*/ 124 h 191"/>
                <a:gd name="T38" fmla="*/ 142 w 153"/>
                <a:gd name="T39" fmla="*/ 138 h 191"/>
                <a:gd name="T40" fmla="*/ 144 w 153"/>
                <a:gd name="T41" fmla="*/ 160 h 191"/>
                <a:gd name="T42" fmla="*/ 146 w 153"/>
                <a:gd name="T43" fmla="*/ 173 h 191"/>
                <a:gd name="T44" fmla="*/ 151 w 153"/>
                <a:gd name="T45" fmla="*/ 186 h 191"/>
                <a:gd name="T46" fmla="*/ 125 w 153"/>
                <a:gd name="T47" fmla="*/ 191 h 191"/>
                <a:gd name="T48" fmla="*/ 121 w 153"/>
                <a:gd name="T49" fmla="*/ 183 h 191"/>
                <a:gd name="T50" fmla="*/ 120 w 153"/>
                <a:gd name="T51" fmla="*/ 171 h 191"/>
                <a:gd name="T52" fmla="*/ 120 w 153"/>
                <a:gd name="T53" fmla="*/ 151 h 191"/>
                <a:gd name="T54" fmla="*/ 118 w 153"/>
                <a:gd name="T55" fmla="*/ 136 h 191"/>
                <a:gd name="T56" fmla="*/ 114 w 153"/>
                <a:gd name="T57" fmla="*/ 124 h 191"/>
                <a:gd name="T58" fmla="*/ 107 w 153"/>
                <a:gd name="T59" fmla="*/ 116 h 191"/>
                <a:gd name="T60" fmla="*/ 98 w 153"/>
                <a:gd name="T61" fmla="*/ 111 h 191"/>
                <a:gd name="T62" fmla="*/ 87 w 153"/>
                <a:gd name="T63" fmla="*/ 109 h 191"/>
                <a:gd name="T64" fmla="*/ 24 w 153"/>
                <a:gd name="T65" fmla="*/ 191 h 191"/>
                <a:gd name="T66" fmla="*/ 0 w 153"/>
                <a:gd name="T6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3" h="191">
                  <a:moveTo>
                    <a:pt x="24" y="21"/>
                  </a:moveTo>
                  <a:lnTo>
                    <a:pt x="24" y="87"/>
                  </a:lnTo>
                  <a:lnTo>
                    <a:pt x="77" y="87"/>
                  </a:lnTo>
                  <a:lnTo>
                    <a:pt x="86" y="87"/>
                  </a:lnTo>
                  <a:lnTo>
                    <a:pt x="94" y="86"/>
                  </a:lnTo>
                  <a:lnTo>
                    <a:pt x="102" y="85"/>
                  </a:lnTo>
                  <a:lnTo>
                    <a:pt x="109" y="81"/>
                  </a:lnTo>
                  <a:lnTo>
                    <a:pt x="113" y="79"/>
                  </a:lnTo>
                  <a:lnTo>
                    <a:pt x="115" y="75"/>
                  </a:lnTo>
                  <a:lnTo>
                    <a:pt x="118" y="71"/>
                  </a:lnTo>
                  <a:lnTo>
                    <a:pt x="120" y="66"/>
                  </a:lnTo>
                  <a:lnTo>
                    <a:pt x="121" y="60"/>
                  </a:lnTo>
                  <a:lnTo>
                    <a:pt x="121" y="54"/>
                  </a:lnTo>
                  <a:lnTo>
                    <a:pt x="120" y="41"/>
                  </a:lnTo>
                  <a:lnTo>
                    <a:pt x="114" y="31"/>
                  </a:lnTo>
                  <a:lnTo>
                    <a:pt x="103" y="23"/>
                  </a:lnTo>
                  <a:lnTo>
                    <a:pt x="88" y="21"/>
                  </a:lnTo>
                  <a:lnTo>
                    <a:pt x="24" y="21"/>
                  </a:lnTo>
                  <a:close/>
                  <a:moveTo>
                    <a:pt x="0" y="0"/>
                  </a:moveTo>
                  <a:lnTo>
                    <a:pt x="89" y="0"/>
                  </a:lnTo>
                  <a:lnTo>
                    <a:pt x="105" y="1"/>
                  </a:lnTo>
                  <a:lnTo>
                    <a:pt x="120" y="6"/>
                  </a:lnTo>
                  <a:lnTo>
                    <a:pt x="131" y="13"/>
                  </a:lnTo>
                  <a:lnTo>
                    <a:pt x="140" y="23"/>
                  </a:lnTo>
                  <a:lnTo>
                    <a:pt x="146" y="36"/>
                  </a:lnTo>
                  <a:lnTo>
                    <a:pt x="147" y="49"/>
                  </a:lnTo>
                  <a:lnTo>
                    <a:pt x="145" y="66"/>
                  </a:lnTo>
                  <a:lnTo>
                    <a:pt x="140" y="80"/>
                  </a:lnTo>
                  <a:lnTo>
                    <a:pt x="129" y="91"/>
                  </a:lnTo>
                  <a:lnTo>
                    <a:pt x="114" y="98"/>
                  </a:lnTo>
                  <a:lnTo>
                    <a:pt x="114" y="98"/>
                  </a:lnTo>
                  <a:lnTo>
                    <a:pt x="119" y="100"/>
                  </a:lnTo>
                  <a:lnTo>
                    <a:pt x="124" y="102"/>
                  </a:lnTo>
                  <a:lnTo>
                    <a:pt x="128" y="104"/>
                  </a:lnTo>
                  <a:lnTo>
                    <a:pt x="133" y="108"/>
                  </a:lnTo>
                  <a:lnTo>
                    <a:pt x="136" y="113"/>
                  </a:lnTo>
                  <a:lnTo>
                    <a:pt x="139" y="118"/>
                  </a:lnTo>
                  <a:lnTo>
                    <a:pt x="140" y="124"/>
                  </a:lnTo>
                  <a:lnTo>
                    <a:pt x="141" y="132"/>
                  </a:lnTo>
                  <a:lnTo>
                    <a:pt x="142" y="138"/>
                  </a:lnTo>
                  <a:lnTo>
                    <a:pt x="144" y="152"/>
                  </a:lnTo>
                  <a:lnTo>
                    <a:pt x="144" y="160"/>
                  </a:lnTo>
                  <a:lnTo>
                    <a:pt x="145" y="166"/>
                  </a:lnTo>
                  <a:lnTo>
                    <a:pt x="146" y="173"/>
                  </a:lnTo>
                  <a:lnTo>
                    <a:pt x="149" y="180"/>
                  </a:lnTo>
                  <a:lnTo>
                    <a:pt x="151" y="186"/>
                  </a:lnTo>
                  <a:lnTo>
                    <a:pt x="153" y="191"/>
                  </a:lnTo>
                  <a:lnTo>
                    <a:pt x="125" y="191"/>
                  </a:lnTo>
                  <a:lnTo>
                    <a:pt x="124" y="187"/>
                  </a:lnTo>
                  <a:lnTo>
                    <a:pt x="121" y="183"/>
                  </a:lnTo>
                  <a:lnTo>
                    <a:pt x="121" y="177"/>
                  </a:lnTo>
                  <a:lnTo>
                    <a:pt x="120" y="171"/>
                  </a:lnTo>
                  <a:lnTo>
                    <a:pt x="120" y="157"/>
                  </a:lnTo>
                  <a:lnTo>
                    <a:pt x="120" y="151"/>
                  </a:lnTo>
                  <a:lnTo>
                    <a:pt x="119" y="144"/>
                  </a:lnTo>
                  <a:lnTo>
                    <a:pt x="118" y="136"/>
                  </a:lnTo>
                  <a:lnTo>
                    <a:pt x="117" y="130"/>
                  </a:lnTo>
                  <a:lnTo>
                    <a:pt x="114" y="124"/>
                  </a:lnTo>
                  <a:lnTo>
                    <a:pt x="110" y="119"/>
                  </a:lnTo>
                  <a:lnTo>
                    <a:pt x="107" y="116"/>
                  </a:lnTo>
                  <a:lnTo>
                    <a:pt x="102" y="112"/>
                  </a:lnTo>
                  <a:lnTo>
                    <a:pt x="98" y="111"/>
                  </a:lnTo>
                  <a:lnTo>
                    <a:pt x="93" y="109"/>
                  </a:lnTo>
                  <a:lnTo>
                    <a:pt x="87" y="109"/>
                  </a:lnTo>
                  <a:lnTo>
                    <a:pt x="24" y="109"/>
                  </a:lnTo>
                  <a:lnTo>
                    <a:pt x="24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32" name="Freeform 1150"/>
            <p:cNvSpPr>
              <a:spLocks/>
            </p:cNvSpPr>
            <p:nvPr/>
          </p:nvSpPr>
          <p:spPr bwMode="auto">
            <a:xfrm>
              <a:off x="4990" y="1711"/>
              <a:ext cx="38" cy="48"/>
            </a:xfrm>
            <a:custGeom>
              <a:avLst/>
              <a:gdLst>
                <a:gd name="T0" fmla="*/ 0 w 153"/>
                <a:gd name="T1" fmla="*/ 0 h 191"/>
                <a:gd name="T2" fmla="*/ 27 w 153"/>
                <a:gd name="T3" fmla="*/ 0 h 191"/>
                <a:gd name="T4" fmla="*/ 128 w 153"/>
                <a:gd name="T5" fmla="*/ 155 h 191"/>
                <a:gd name="T6" fmla="*/ 128 w 153"/>
                <a:gd name="T7" fmla="*/ 155 h 191"/>
                <a:gd name="T8" fmla="*/ 128 w 153"/>
                <a:gd name="T9" fmla="*/ 0 h 191"/>
                <a:gd name="T10" fmla="*/ 153 w 153"/>
                <a:gd name="T11" fmla="*/ 0 h 191"/>
                <a:gd name="T12" fmla="*/ 153 w 153"/>
                <a:gd name="T13" fmla="*/ 191 h 191"/>
                <a:gd name="T14" fmla="*/ 125 w 153"/>
                <a:gd name="T15" fmla="*/ 191 h 191"/>
                <a:gd name="T16" fmla="*/ 25 w 153"/>
                <a:gd name="T17" fmla="*/ 37 h 191"/>
                <a:gd name="T18" fmla="*/ 25 w 153"/>
                <a:gd name="T19" fmla="*/ 37 h 191"/>
                <a:gd name="T20" fmla="*/ 25 w 153"/>
                <a:gd name="T21" fmla="*/ 191 h 191"/>
                <a:gd name="T22" fmla="*/ 0 w 153"/>
                <a:gd name="T23" fmla="*/ 191 h 191"/>
                <a:gd name="T24" fmla="*/ 0 w 153"/>
                <a:gd name="T2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91">
                  <a:moveTo>
                    <a:pt x="0" y="0"/>
                  </a:moveTo>
                  <a:lnTo>
                    <a:pt x="27" y="0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0"/>
                  </a:lnTo>
                  <a:lnTo>
                    <a:pt x="153" y="0"/>
                  </a:lnTo>
                  <a:lnTo>
                    <a:pt x="153" y="191"/>
                  </a:lnTo>
                  <a:lnTo>
                    <a:pt x="125" y="191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5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33" name="Freeform 1151"/>
            <p:cNvSpPr>
              <a:spLocks/>
            </p:cNvSpPr>
            <p:nvPr/>
          </p:nvSpPr>
          <p:spPr bwMode="auto">
            <a:xfrm>
              <a:off x="5041" y="1711"/>
              <a:ext cx="33" cy="48"/>
            </a:xfrm>
            <a:custGeom>
              <a:avLst/>
              <a:gdLst>
                <a:gd name="T0" fmla="*/ 0 w 133"/>
                <a:gd name="T1" fmla="*/ 0 h 191"/>
                <a:gd name="T2" fmla="*/ 132 w 133"/>
                <a:gd name="T3" fmla="*/ 0 h 191"/>
                <a:gd name="T4" fmla="*/ 132 w 133"/>
                <a:gd name="T5" fmla="*/ 21 h 191"/>
                <a:gd name="T6" fmla="*/ 26 w 133"/>
                <a:gd name="T7" fmla="*/ 21 h 191"/>
                <a:gd name="T8" fmla="*/ 26 w 133"/>
                <a:gd name="T9" fmla="*/ 82 h 191"/>
                <a:gd name="T10" fmla="*/ 126 w 133"/>
                <a:gd name="T11" fmla="*/ 82 h 191"/>
                <a:gd name="T12" fmla="*/ 126 w 133"/>
                <a:gd name="T13" fmla="*/ 103 h 191"/>
                <a:gd name="T14" fmla="*/ 26 w 133"/>
                <a:gd name="T15" fmla="*/ 103 h 191"/>
                <a:gd name="T16" fmla="*/ 26 w 133"/>
                <a:gd name="T17" fmla="*/ 170 h 191"/>
                <a:gd name="T18" fmla="*/ 133 w 133"/>
                <a:gd name="T19" fmla="*/ 170 h 191"/>
                <a:gd name="T20" fmla="*/ 133 w 133"/>
                <a:gd name="T21" fmla="*/ 191 h 191"/>
                <a:gd name="T22" fmla="*/ 0 w 133"/>
                <a:gd name="T23" fmla="*/ 191 h 191"/>
                <a:gd name="T24" fmla="*/ 0 w 133"/>
                <a:gd name="T2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91">
                  <a:moveTo>
                    <a:pt x="0" y="0"/>
                  </a:moveTo>
                  <a:lnTo>
                    <a:pt x="132" y="0"/>
                  </a:lnTo>
                  <a:lnTo>
                    <a:pt x="132" y="21"/>
                  </a:lnTo>
                  <a:lnTo>
                    <a:pt x="26" y="21"/>
                  </a:lnTo>
                  <a:lnTo>
                    <a:pt x="26" y="82"/>
                  </a:lnTo>
                  <a:lnTo>
                    <a:pt x="126" y="82"/>
                  </a:lnTo>
                  <a:lnTo>
                    <a:pt x="126" y="103"/>
                  </a:lnTo>
                  <a:lnTo>
                    <a:pt x="26" y="103"/>
                  </a:lnTo>
                  <a:lnTo>
                    <a:pt x="26" y="170"/>
                  </a:lnTo>
                  <a:lnTo>
                    <a:pt x="133" y="170"/>
                  </a:lnTo>
                  <a:lnTo>
                    <a:pt x="133" y="191"/>
                  </a:lnTo>
                  <a:lnTo>
                    <a:pt x="0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34" name="Freeform 1152"/>
            <p:cNvSpPr>
              <a:spLocks noEditPoints="1"/>
            </p:cNvSpPr>
            <p:nvPr/>
          </p:nvSpPr>
          <p:spPr bwMode="auto">
            <a:xfrm>
              <a:off x="5101" y="1724"/>
              <a:ext cx="33" cy="36"/>
            </a:xfrm>
            <a:custGeom>
              <a:avLst/>
              <a:gdLst>
                <a:gd name="T0" fmla="*/ 88 w 130"/>
                <a:gd name="T1" fmla="*/ 73 h 144"/>
                <a:gd name="T2" fmla="*/ 75 w 130"/>
                <a:gd name="T3" fmla="*/ 76 h 144"/>
                <a:gd name="T4" fmla="*/ 51 w 130"/>
                <a:gd name="T5" fmla="*/ 80 h 144"/>
                <a:gd name="T6" fmla="*/ 38 w 130"/>
                <a:gd name="T7" fmla="*/ 84 h 144"/>
                <a:gd name="T8" fmla="*/ 28 w 130"/>
                <a:gd name="T9" fmla="*/ 91 h 144"/>
                <a:gd name="T10" fmla="*/ 24 w 130"/>
                <a:gd name="T11" fmla="*/ 100 h 144"/>
                <a:gd name="T12" fmla="*/ 24 w 130"/>
                <a:gd name="T13" fmla="*/ 110 h 144"/>
                <a:gd name="T14" fmla="*/ 29 w 130"/>
                <a:gd name="T15" fmla="*/ 117 h 144"/>
                <a:gd name="T16" fmla="*/ 35 w 130"/>
                <a:gd name="T17" fmla="*/ 122 h 144"/>
                <a:gd name="T18" fmla="*/ 50 w 130"/>
                <a:gd name="T19" fmla="*/ 124 h 144"/>
                <a:gd name="T20" fmla="*/ 64 w 130"/>
                <a:gd name="T21" fmla="*/ 123 h 144"/>
                <a:gd name="T22" fmla="*/ 77 w 130"/>
                <a:gd name="T23" fmla="*/ 118 h 144"/>
                <a:gd name="T24" fmla="*/ 87 w 130"/>
                <a:gd name="T25" fmla="*/ 110 h 144"/>
                <a:gd name="T26" fmla="*/ 92 w 130"/>
                <a:gd name="T27" fmla="*/ 99 h 144"/>
                <a:gd name="T28" fmla="*/ 93 w 130"/>
                <a:gd name="T29" fmla="*/ 70 h 144"/>
                <a:gd name="T30" fmla="*/ 74 w 130"/>
                <a:gd name="T31" fmla="*/ 0 h 144"/>
                <a:gd name="T32" fmla="*/ 91 w 130"/>
                <a:gd name="T33" fmla="*/ 4 h 144"/>
                <a:gd name="T34" fmla="*/ 103 w 130"/>
                <a:gd name="T35" fmla="*/ 10 h 144"/>
                <a:gd name="T36" fmla="*/ 110 w 130"/>
                <a:gd name="T37" fmla="*/ 19 h 144"/>
                <a:gd name="T38" fmla="*/ 115 w 130"/>
                <a:gd name="T39" fmla="*/ 31 h 144"/>
                <a:gd name="T40" fmla="*/ 115 w 130"/>
                <a:gd name="T41" fmla="*/ 110 h 144"/>
                <a:gd name="T42" fmla="*/ 115 w 130"/>
                <a:gd name="T43" fmla="*/ 118 h 144"/>
                <a:gd name="T44" fmla="*/ 118 w 130"/>
                <a:gd name="T45" fmla="*/ 123 h 144"/>
                <a:gd name="T46" fmla="*/ 123 w 130"/>
                <a:gd name="T47" fmla="*/ 124 h 144"/>
                <a:gd name="T48" fmla="*/ 130 w 130"/>
                <a:gd name="T49" fmla="*/ 123 h 144"/>
                <a:gd name="T50" fmla="*/ 125 w 130"/>
                <a:gd name="T51" fmla="*/ 143 h 144"/>
                <a:gd name="T52" fmla="*/ 113 w 130"/>
                <a:gd name="T53" fmla="*/ 144 h 144"/>
                <a:gd name="T54" fmla="*/ 103 w 130"/>
                <a:gd name="T55" fmla="*/ 143 h 144"/>
                <a:gd name="T56" fmla="*/ 97 w 130"/>
                <a:gd name="T57" fmla="*/ 137 h 144"/>
                <a:gd name="T58" fmla="*/ 94 w 130"/>
                <a:gd name="T59" fmla="*/ 129 h 144"/>
                <a:gd name="T60" fmla="*/ 85 w 130"/>
                <a:gd name="T61" fmla="*/ 133 h 144"/>
                <a:gd name="T62" fmla="*/ 60 w 130"/>
                <a:gd name="T63" fmla="*/ 143 h 144"/>
                <a:gd name="T64" fmla="*/ 37 w 130"/>
                <a:gd name="T65" fmla="*/ 144 h 144"/>
                <a:gd name="T66" fmla="*/ 22 w 130"/>
                <a:gd name="T67" fmla="*/ 142 h 144"/>
                <a:gd name="T68" fmla="*/ 13 w 130"/>
                <a:gd name="T69" fmla="*/ 135 h 144"/>
                <a:gd name="T70" fmla="*/ 6 w 130"/>
                <a:gd name="T71" fmla="*/ 128 h 144"/>
                <a:gd name="T72" fmla="*/ 1 w 130"/>
                <a:gd name="T73" fmla="*/ 118 h 144"/>
                <a:gd name="T74" fmla="*/ 0 w 130"/>
                <a:gd name="T75" fmla="*/ 106 h 144"/>
                <a:gd name="T76" fmla="*/ 1 w 130"/>
                <a:gd name="T77" fmla="*/ 92 h 144"/>
                <a:gd name="T78" fmla="*/ 7 w 130"/>
                <a:gd name="T79" fmla="*/ 83 h 144"/>
                <a:gd name="T80" fmla="*/ 15 w 130"/>
                <a:gd name="T81" fmla="*/ 75 h 144"/>
                <a:gd name="T82" fmla="*/ 29 w 130"/>
                <a:gd name="T83" fmla="*/ 68 h 144"/>
                <a:gd name="T84" fmla="*/ 46 w 130"/>
                <a:gd name="T85" fmla="*/ 64 h 144"/>
                <a:gd name="T86" fmla="*/ 64 w 130"/>
                <a:gd name="T87" fmla="*/ 60 h 144"/>
                <a:gd name="T88" fmla="*/ 80 w 130"/>
                <a:gd name="T89" fmla="*/ 58 h 144"/>
                <a:gd name="T90" fmla="*/ 90 w 130"/>
                <a:gd name="T91" fmla="*/ 53 h 144"/>
                <a:gd name="T92" fmla="*/ 93 w 130"/>
                <a:gd name="T93" fmla="*/ 47 h 144"/>
                <a:gd name="T94" fmla="*/ 93 w 130"/>
                <a:gd name="T95" fmla="*/ 38 h 144"/>
                <a:gd name="T96" fmla="*/ 91 w 130"/>
                <a:gd name="T97" fmla="*/ 31 h 144"/>
                <a:gd name="T98" fmla="*/ 83 w 130"/>
                <a:gd name="T99" fmla="*/ 25 h 144"/>
                <a:gd name="T100" fmla="*/ 74 w 130"/>
                <a:gd name="T101" fmla="*/ 21 h 144"/>
                <a:gd name="T102" fmla="*/ 49 w 130"/>
                <a:gd name="T103" fmla="*/ 21 h 144"/>
                <a:gd name="T104" fmla="*/ 30 w 130"/>
                <a:gd name="T105" fmla="*/ 33 h 144"/>
                <a:gd name="T106" fmla="*/ 5 w 130"/>
                <a:gd name="T107" fmla="*/ 47 h 144"/>
                <a:gd name="T108" fmla="*/ 11 w 130"/>
                <a:gd name="T109" fmla="*/ 25 h 144"/>
                <a:gd name="T110" fmla="*/ 18 w 130"/>
                <a:gd name="T111" fmla="*/ 15 h 144"/>
                <a:gd name="T112" fmla="*/ 29 w 130"/>
                <a:gd name="T113" fmla="*/ 8 h 144"/>
                <a:gd name="T114" fmla="*/ 42 w 130"/>
                <a:gd name="T115" fmla="*/ 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0" h="144">
                  <a:moveTo>
                    <a:pt x="93" y="70"/>
                  </a:moveTo>
                  <a:lnTo>
                    <a:pt x="88" y="73"/>
                  </a:lnTo>
                  <a:lnTo>
                    <a:pt x="82" y="75"/>
                  </a:lnTo>
                  <a:lnTo>
                    <a:pt x="75" y="76"/>
                  </a:lnTo>
                  <a:lnTo>
                    <a:pt x="67" y="78"/>
                  </a:lnTo>
                  <a:lnTo>
                    <a:pt x="51" y="80"/>
                  </a:lnTo>
                  <a:lnTo>
                    <a:pt x="44" y="81"/>
                  </a:lnTo>
                  <a:lnTo>
                    <a:pt x="38" y="84"/>
                  </a:lnTo>
                  <a:lnTo>
                    <a:pt x="32" y="86"/>
                  </a:lnTo>
                  <a:lnTo>
                    <a:pt x="28" y="91"/>
                  </a:lnTo>
                  <a:lnTo>
                    <a:pt x="26" y="95"/>
                  </a:lnTo>
                  <a:lnTo>
                    <a:pt x="24" y="100"/>
                  </a:lnTo>
                  <a:lnTo>
                    <a:pt x="24" y="105"/>
                  </a:lnTo>
                  <a:lnTo>
                    <a:pt x="24" y="110"/>
                  </a:lnTo>
                  <a:lnTo>
                    <a:pt x="26" y="115"/>
                  </a:lnTo>
                  <a:lnTo>
                    <a:pt x="29" y="117"/>
                  </a:lnTo>
                  <a:lnTo>
                    <a:pt x="32" y="121"/>
                  </a:lnTo>
                  <a:lnTo>
                    <a:pt x="35" y="122"/>
                  </a:lnTo>
                  <a:lnTo>
                    <a:pt x="40" y="124"/>
                  </a:lnTo>
                  <a:lnTo>
                    <a:pt x="50" y="124"/>
                  </a:lnTo>
                  <a:lnTo>
                    <a:pt x="58" y="124"/>
                  </a:lnTo>
                  <a:lnTo>
                    <a:pt x="64" y="123"/>
                  </a:lnTo>
                  <a:lnTo>
                    <a:pt x="70" y="122"/>
                  </a:lnTo>
                  <a:lnTo>
                    <a:pt x="77" y="118"/>
                  </a:lnTo>
                  <a:lnTo>
                    <a:pt x="83" y="115"/>
                  </a:lnTo>
                  <a:lnTo>
                    <a:pt x="87" y="110"/>
                  </a:lnTo>
                  <a:lnTo>
                    <a:pt x="91" y="103"/>
                  </a:lnTo>
                  <a:lnTo>
                    <a:pt x="92" y="99"/>
                  </a:lnTo>
                  <a:lnTo>
                    <a:pt x="93" y="94"/>
                  </a:lnTo>
                  <a:lnTo>
                    <a:pt x="93" y="70"/>
                  </a:lnTo>
                  <a:close/>
                  <a:moveTo>
                    <a:pt x="64" y="0"/>
                  </a:moveTo>
                  <a:lnTo>
                    <a:pt x="74" y="0"/>
                  </a:lnTo>
                  <a:lnTo>
                    <a:pt x="82" y="1"/>
                  </a:lnTo>
                  <a:lnTo>
                    <a:pt x="91" y="4"/>
                  </a:lnTo>
                  <a:lnTo>
                    <a:pt x="99" y="8"/>
                  </a:lnTo>
                  <a:lnTo>
                    <a:pt x="103" y="10"/>
                  </a:lnTo>
                  <a:lnTo>
                    <a:pt x="108" y="14"/>
                  </a:lnTo>
                  <a:lnTo>
                    <a:pt x="110" y="19"/>
                  </a:lnTo>
                  <a:lnTo>
                    <a:pt x="114" y="25"/>
                  </a:lnTo>
                  <a:lnTo>
                    <a:pt x="115" y="31"/>
                  </a:lnTo>
                  <a:lnTo>
                    <a:pt x="115" y="38"/>
                  </a:lnTo>
                  <a:lnTo>
                    <a:pt x="115" y="110"/>
                  </a:lnTo>
                  <a:lnTo>
                    <a:pt x="115" y="115"/>
                  </a:lnTo>
                  <a:lnTo>
                    <a:pt x="115" y="118"/>
                  </a:lnTo>
                  <a:lnTo>
                    <a:pt x="117" y="121"/>
                  </a:lnTo>
                  <a:lnTo>
                    <a:pt x="118" y="123"/>
                  </a:lnTo>
                  <a:lnTo>
                    <a:pt x="120" y="124"/>
                  </a:lnTo>
                  <a:lnTo>
                    <a:pt x="123" y="124"/>
                  </a:lnTo>
                  <a:lnTo>
                    <a:pt x="126" y="124"/>
                  </a:lnTo>
                  <a:lnTo>
                    <a:pt x="130" y="123"/>
                  </a:lnTo>
                  <a:lnTo>
                    <a:pt x="130" y="142"/>
                  </a:lnTo>
                  <a:lnTo>
                    <a:pt x="125" y="143"/>
                  </a:lnTo>
                  <a:lnTo>
                    <a:pt x="120" y="144"/>
                  </a:lnTo>
                  <a:lnTo>
                    <a:pt x="113" y="144"/>
                  </a:lnTo>
                  <a:lnTo>
                    <a:pt x="108" y="144"/>
                  </a:lnTo>
                  <a:lnTo>
                    <a:pt x="103" y="143"/>
                  </a:lnTo>
                  <a:lnTo>
                    <a:pt x="99" y="139"/>
                  </a:lnTo>
                  <a:lnTo>
                    <a:pt x="97" y="137"/>
                  </a:lnTo>
                  <a:lnTo>
                    <a:pt x="96" y="133"/>
                  </a:lnTo>
                  <a:lnTo>
                    <a:pt x="94" y="129"/>
                  </a:lnTo>
                  <a:lnTo>
                    <a:pt x="94" y="123"/>
                  </a:lnTo>
                  <a:lnTo>
                    <a:pt x="85" y="133"/>
                  </a:lnTo>
                  <a:lnTo>
                    <a:pt x="72" y="139"/>
                  </a:lnTo>
                  <a:lnTo>
                    <a:pt x="60" y="143"/>
                  </a:lnTo>
                  <a:lnTo>
                    <a:pt x="45" y="144"/>
                  </a:lnTo>
                  <a:lnTo>
                    <a:pt x="37" y="144"/>
                  </a:lnTo>
                  <a:lnTo>
                    <a:pt x="28" y="143"/>
                  </a:lnTo>
                  <a:lnTo>
                    <a:pt x="22" y="142"/>
                  </a:lnTo>
                  <a:lnTo>
                    <a:pt x="18" y="139"/>
                  </a:lnTo>
                  <a:lnTo>
                    <a:pt x="13" y="135"/>
                  </a:lnTo>
                  <a:lnTo>
                    <a:pt x="10" y="133"/>
                  </a:lnTo>
                  <a:lnTo>
                    <a:pt x="6" y="128"/>
                  </a:lnTo>
                  <a:lnTo>
                    <a:pt x="3" y="124"/>
                  </a:lnTo>
                  <a:lnTo>
                    <a:pt x="1" y="118"/>
                  </a:lnTo>
                  <a:lnTo>
                    <a:pt x="0" y="113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1" y="92"/>
                  </a:lnTo>
                  <a:lnTo>
                    <a:pt x="3" y="87"/>
                  </a:lnTo>
                  <a:lnTo>
                    <a:pt x="7" y="83"/>
                  </a:lnTo>
                  <a:lnTo>
                    <a:pt x="10" y="78"/>
                  </a:lnTo>
                  <a:lnTo>
                    <a:pt x="15" y="75"/>
                  </a:lnTo>
                  <a:lnTo>
                    <a:pt x="22" y="70"/>
                  </a:lnTo>
                  <a:lnTo>
                    <a:pt x="29" y="68"/>
                  </a:lnTo>
                  <a:lnTo>
                    <a:pt x="38" y="65"/>
                  </a:lnTo>
                  <a:lnTo>
                    <a:pt x="46" y="64"/>
                  </a:lnTo>
                  <a:lnTo>
                    <a:pt x="55" y="62"/>
                  </a:lnTo>
                  <a:lnTo>
                    <a:pt x="64" y="60"/>
                  </a:lnTo>
                  <a:lnTo>
                    <a:pt x="72" y="59"/>
                  </a:lnTo>
                  <a:lnTo>
                    <a:pt x="80" y="58"/>
                  </a:lnTo>
                  <a:lnTo>
                    <a:pt x="85" y="55"/>
                  </a:lnTo>
                  <a:lnTo>
                    <a:pt x="90" y="53"/>
                  </a:lnTo>
                  <a:lnTo>
                    <a:pt x="92" y="51"/>
                  </a:lnTo>
                  <a:lnTo>
                    <a:pt x="93" y="47"/>
                  </a:lnTo>
                  <a:lnTo>
                    <a:pt x="93" y="43"/>
                  </a:lnTo>
                  <a:lnTo>
                    <a:pt x="93" y="38"/>
                  </a:lnTo>
                  <a:lnTo>
                    <a:pt x="92" y="35"/>
                  </a:lnTo>
                  <a:lnTo>
                    <a:pt x="91" y="31"/>
                  </a:lnTo>
                  <a:lnTo>
                    <a:pt x="87" y="27"/>
                  </a:lnTo>
                  <a:lnTo>
                    <a:pt x="83" y="25"/>
                  </a:lnTo>
                  <a:lnTo>
                    <a:pt x="78" y="22"/>
                  </a:lnTo>
                  <a:lnTo>
                    <a:pt x="74" y="21"/>
                  </a:lnTo>
                  <a:lnTo>
                    <a:pt x="62" y="20"/>
                  </a:lnTo>
                  <a:lnTo>
                    <a:pt x="49" y="21"/>
                  </a:lnTo>
                  <a:lnTo>
                    <a:pt x="38" y="26"/>
                  </a:lnTo>
                  <a:lnTo>
                    <a:pt x="30" y="33"/>
                  </a:lnTo>
                  <a:lnTo>
                    <a:pt x="28" y="47"/>
                  </a:lnTo>
                  <a:lnTo>
                    <a:pt x="5" y="47"/>
                  </a:lnTo>
                  <a:lnTo>
                    <a:pt x="7" y="35"/>
                  </a:lnTo>
                  <a:lnTo>
                    <a:pt x="11" y="25"/>
                  </a:lnTo>
                  <a:lnTo>
                    <a:pt x="15" y="20"/>
                  </a:lnTo>
                  <a:lnTo>
                    <a:pt x="18" y="15"/>
                  </a:lnTo>
                  <a:lnTo>
                    <a:pt x="23" y="10"/>
                  </a:lnTo>
                  <a:lnTo>
                    <a:pt x="29" y="8"/>
                  </a:lnTo>
                  <a:lnTo>
                    <a:pt x="35" y="5"/>
                  </a:lnTo>
                  <a:lnTo>
                    <a:pt x="42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1003"/>
            </a:solidFill>
            <a:ln w="0">
              <a:solidFill>
                <a:srgbClr val="FF100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35" name="Freeform 1153"/>
            <p:cNvSpPr>
              <a:spLocks/>
            </p:cNvSpPr>
            <p:nvPr/>
          </p:nvSpPr>
          <p:spPr bwMode="auto">
            <a:xfrm>
              <a:off x="5141" y="1724"/>
              <a:ext cx="18" cy="35"/>
            </a:xfrm>
            <a:custGeom>
              <a:avLst/>
              <a:gdLst>
                <a:gd name="T0" fmla="*/ 73 w 73"/>
                <a:gd name="T1" fmla="*/ 0 h 142"/>
                <a:gd name="T2" fmla="*/ 73 w 73"/>
                <a:gd name="T3" fmla="*/ 25 h 142"/>
                <a:gd name="T4" fmla="*/ 61 w 73"/>
                <a:gd name="T5" fmla="*/ 25 h 142"/>
                <a:gd name="T6" fmla="*/ 50 w 73"/>
                <a:gd name="T7" fmla="*/ 28 h 142"/>
                <a:gd name="T8" fmla="*/ 44 w 73"/>
                <a:gd name="T9" fmla="*/ 31 h 142"/>
                <a:gd name="T10" fmla="*/ 39 w 73"/>
                <a:gd name="T11" fmla="*/ 35 h 142"/>
                <a:gd name="T12" fmla="*/ 35 w 73"/>
                <a:gd name="T13" fmla="*/ 40 h 142"/>
                <a:gd name="T14" fmla="*/ 31 w 73"/>
                <a:gd name="T15" fmla="*/ 44 h 142"/>
                <a:gd name="T16" fmla="*/ 28 w 73"/>
                <a:gd name="T17" fmla="*/ 51 h 142"/>
                <a:gd name="T18" fmla="*/ 26 w 73"/>
                <a:gd name="T19" fmla="*/ 57 h 142"/>
                <a:gd name="T20" fmla="*/ 24 w 73"/>
                <a:gd name="T21" fmla="*/ 68 h 142"/>
                <a:gd name="T22" fmla="*/ 23 w 73"/>
                <a:gd name="T23" fmla="*/ 80 h 142"/>
                <a:gd name="T24" fmla="*/ 23 w 73"/>
                <a:gd name="T25" fmla="*/ 142 h 142"/>
                <a:gd name="T26" fmla="*/ 0 w 73"/>
                <a:gd name="T27" fmla="*/ 142 h 142"/>
                <a:gd name="T28" fmla="*/ 0 w 73"/>
                <a:gd name="T29" fmla="*/ 4 h 142"/>
                <a:gd name="T30" fmla="*/ 21 w 73"/>
                <a:gd name="T31" fmla="*/ 4 h 142"/>
                <a:gd name="T32" fmla="*/ 21 w 73"/>
                <a:gd name="T33" fmla="*/ 32 h 142"/>
                <a:gd name="T34" fmla="*/ 23 w 73"/>
                <a:gd name="T35" fmla="*/ 32 h 142"/>
                <a:gd name="T36" fmla="*/ 31 w 73"/>
                <a:gd name="T37" fmla="*/ 17 h 142"/>
                <a:gd name="T38" fmla="*/ 42 w 73"/>
                <a:gd name="T39" fmla="*/ 8 h 142"/>
                <a:gd name="T40" fmla="*/ 56 w 73"/>
                <a:gd name="T41" fmla="*/ 1 h 142"/>
                <a:gd name="T42" fmla="*/ 73 w 73"/>
                <a:gd name="T4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142">
                  <a:moveTo>
                    <a:pt x="73" y="0"/>
                  </a:moveTo>
                  <a:lnTo>
                    <a:pt x="73" y="25"/>
                  </a:lnTo>
                  <a:lnTo>
                    <a:pt x="61" y="25"/>
                  </a:lnTo>
                  <a:lnTo>
                    <a:pt x="50" y="28"/>
                  </a:lnTo>
                  <a:lnTo>
                    <a:pt x="44" y="31"/>
                  </a:lnTo>
                  <a:lnTo>
                    <a:pt x="39" y="35"/>
                  </a:lnTo>
                  <a:lnTo>
                    <a:pt x="35" y="40"/>
                  </a:lnTo>
                  <a:lnTo>
                    <a:pt x="31" y="44"/>
                  </a:lnTo>
                  <a:lnTo>
                    <a:pt x="28" y="51"/>
                  </a:lnTo>
                  <a:lnTo>
                    <a:pt x="26" y="57"/>
                  </a:lnTo>
                  <a:lnTo>
                    <a:pt x="24" y="68"/>
                  </a:lnTo>
                  <a:lnTo>
                    <a:pt x="23" y="80"/>
                  </a:lnTo>
                  <a:lnTo>
                    <a:pt x="23" y="142"/>
                  </a:lnTo>
                  <a:lnTo>
                    <a:pt x="0" y="142"/>
                  </a:lnTo>
                  <a:lnTo>
                    <a:pt x="0" y="4"/>
                  </a:lnTo>
                  <a:lnTo>
                    <a:pt x="21" y="4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31" y="17"/>
                  </a:lnTo>
                  <a:lnTo>
                    <a:pt x="42" y="8"/>
                  </a:lnTo>
                  <a:lnTo>
                    <a:pt x="56" y="1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1003"/>
            </a:solidFill>
            <a:ln w="0">
              <a:solidFill>
                <a:srgbClr val="FF100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36" name="Freeform 1154"/>
            <p:cNvSpPr>
              <a:spLocks noEditPoints="1"/>
            </p:cNvSpPr>
            <p:nvPr/>
          </p:nvSpPr>
          <p:spPr bwMode="auto">
            <a:xfrm>
              <a:off x="5163" y="1724"/>
              <a:ext cx="32" cy="36"/>
            </a:xfrm>
            <a:custGeom>
              <a:avLst/>
              <a:gdLst>
                <a:gd name="T0" fmla="*/ 57 w 128"/>
                <a:gd name="T1" fmla="*/ 21 h 144"/>
                <a:gd name="T2" fmla="*/ 48 w 128"/>
                <a:gd name="T3" fmla="*/ 24 h 144"/>
                <a:gd name="T4" fmla="*/ 35 w 128"/>
                <a:gd name="T5" fmla="*/ 32 h 144"/>
                <a:gd name="T6" fmla="*/ 27 w 128"/>
                <a:gd name="T7" fmla="*/ 44 h 144"/>
                <a:gd name="T8" fmla="*/ 23 w 128"/>
                <a:gd name="T9" fmla="*/ 59 h 144"/>
                <a:gd name="T10" fmla="*/ 102 w 128"/>
                <a:gd name="T11" fmla="*/ 52 h 144"/>
                <a:gd name="T12" fmla="*/ 96 w 128"/>
                <a:gd name="T13" fmla="*/ 37 h 144"/>
                <a:gd name="T14" fmla="*/ 86 w 128"/>
                <a:gd name="T15" fmla="*/ 27 h 144"/>
                <a:gd name="T16" fmla="*/ 71 w 128"/>
                <a:gd name="T17" fmla="*/ 21 h 144"/>
                <a:gd name="T18" fmla="*/ 65 w 128"/>
                <a:gd name="T19" fmla="*/ 0 h 144"/>
                <a:gd name="T20" fmla="*/ 96 w 128"/>
                <a:gd name="T21" fmla="*/ 8 h 144"/>
                <a:gd name="T22" fmla="*/ 109 w 128"/>
                <a:gd name="T23" fmla="*/ 20 h 144"/>
                <a:gd name="T24" fmla="*/ 120 w 128"/>
                <a:gd name="T25" fmla="*/ 40 h 144"/>
                <a:gd name="T26" fmla="*/ 128 w 128"/>
                <a:gd name="T27" fmla="*/ 79 h 144"/>
                <a:gd name="T28" fmla="*/ 24 w 128"/>
                <a:gd name="T29" fmla="*/ 89 h 144"/>
                <a:gd name="T30" fmla="*/ 29 w 128"/>
                <a:gd name="T31" fmla="*/ 105 h 144"/>
                <a:gd name="T32" fmla="*/ 38 w 128"/>
                <a:gd name="T33" fmla="*/ 115 h 144"/>
                <a:gd name="T34" fmla="*/ 48 w 128"/>
                <a:gd name="T35" fmla="*/ 121 h 144"/>
                <a:gd name="T36" fmla="*/ 60 w 128"/>
                <a:gd name="T37" fmla="*/ 124 h 144"/>
                <a:gd name="T38" fmla="*/ 80 w 128"/>
                <a:gd name="T39" fmla="*/ 123 h 144"/>
                <a:gd name="T40" fmla="*/ 98 w 128"/>
                <a:gd name="T41" fmla="*/ 110 h 144"/>
                <a:gd name="T42" fmla="*/ 125 w 128"/>
                <a:gd name="T43" fmla="*/ 97 h 144"/>
                <a:gd name="T44" fmla="*/ 114 w 128"/>
                <a:gd name="T45" fmla="*/ 124 h 144"/>
                <a:gd name="T46" fmla="*/ 93 w 128"/>
                <a:gd name="T47" fmla="*/ 139 h 144"/>
                <a:gd name="T48" fmla="*/ 66 w 128"/>
                <a:gd name="T49" fmla="*/ 144 h 144"/>
                <a:gd name="T50" fmla="*/ 36 w 128"/>
                <a:gd name="T51" fmla="*/ 139 h 144"/>
                <a:gd name="T52" fmla="*/ 17 w 128"/>
                <a:gd name="T53" fmla="*/ 124 h 144"/>
                <a:gd name="T54" fmla="*/ 4 w 128"/>
                <a:gd name="T55" fmla="*/ 101 h 144"/>
                <a:gd name="T56" fmla="*/ 0 w 128"/>
                <a:gd name="T57" fmla="*/ 73 h 144"/>
                <a:gd name="T58" fmla="*/ 4 w 128"/>
                <a:gd name="T59" fmla="*/ 43 h 144"/>
                <a:gd name="T60" fmla="*/ 18 w 128"/>
                <a:gd name="T61" fmla="*/ 21 h 144"/>
                <a:gd name="T62" fmla="*/ 38 w 128"/>
                <a:gd name="T63" fmla="*/ 5 h 144"/>
                <a:gd name="T64" fmla="*/ 65 w 128"/>
                <a:gd name="T6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44">
                  <a:moveTo>
                    <a:pt x="64" y="20"/>
                  </a:moveTo>
                  <a:lnTo>
                    <a:pt x="57" y="21"/>
                  </a:lnTo>
                  <a:lnTo>
                    <a:pt x="52" y="21"/>
                  </a:lnTo>
                  <a:lnTo>
                    <a:pt x="48" y="24"/>
                  </a:lnTo>
                  <a:lnTo>
                    <a:pt x="40" y="27"/>
                  </a:lnTo>
                  <a:lnTo>
                    <a:pt x="35" y="32"/>
                  </a:lnTo>
                  <a:lnTo>
                    <a:pt x="30" y="37"/>
                  </a:lnTo>
                  <a:lnTo>
                    <a:pt x="27" y="44"/>
                  </a:lnTo>
                  <a:lnTo>
                    <a:pt x="24" y="52"/>
                  </a:lnTo>
                  <a:lnTo>
                    <a:pt x="23" y="59"/>
                  </a:lnTo>
                  <a:lnTo>
                    <a:pt x="103" y="59"/>
                  </a:lnTo>
                  <a:lnTo>
                    <a:pt x="102" y="52"/>
                  </a:lnTo>
                  <a:lnTo>
                    <a:pt x="99" y="44"/>
                  </a:lnTo>
                  <a:lnTo>
                    <a:pt x="96" y="37"/>
                  </a:lnTo>
                  <a:lnTo>
                    <a:pt x="91" y="32"/>
                  </a:lnTo>
                  <a:lnTo>
                    <a:pt x="86" y="27"/>
                  </a:lnTo>
                  <a:lnTo>
                    <a:pt x="78" y="24"/>
                  </a:lnTo>
                  <a:lnTo>
                    <a:pt x="71" y="21"/>
                  </a:lnTo>
                  <a:lnTo>
                    <a:pt x="64" y="20"/>
                  </a:lnTo>
                  <a:close/>
                  <a:moveTo>
                    <a:pt x="65" y="0"/>
                  </a:moveTo>
                  <a:lnTo>
                    <a:pt x="81" y="3"/>
                  </a:lnTo>
                  <a:lnTo>
                    <a:pt x="96" y="8"/>
                  </a:lnTo>
                  <a:lnTo>
                    <a:pt x="103" y="14"/>
                  </a:lnTo>
                  <a:lnTo>
                    <a:pt x="109" y="20"/>
                  </a:lnTo>
                  <a:lnTo>
                    <a:pt x="114" y="27"/>
                  </a:lnTo>
                  <a:lnTo>
                    <a:pt x="120" y="40"/>
                  </a:lnTo>
                  <a:lnTo>
                    <a:pt x="125" y="53"/>
                  </a:lnTo>
                  <a:lnTo>
                    <a:pt x="128" y="79"/>
                  </a:lnTo>
                  <a:lnTo>
                    <a:pt x="23" y="79"/>
                  </a:lnTo>
                  <a:lnTo>
                    <a:pt x="24" y="89"/>
                  </a:lnTo>
                  <a:lnTo>
                    <a:pt x="25" y="96"/>
                  </a:lnTo>
                  <a:lnTo>
                    <a:pt x="29" y="105"/>
                  </a:lnTo>
                  <a:lnTo>
                    <a:pt x="33" y="111"/>
                  </a:lnTo>
                  <a:lnTo>
                    <a:pt x="38" y="115"/>
                  </a:lnTo>
                  <a:lnTo>
                    <a:pt x="41" y="118"/>
                  </a:lnTo>
                  <a:lnTo>
                    <a:pt x="48" y="121"/>
                  </a:lnTo>
                  <a:lnTo>
                    <a:pt x="52" y="123"/>
                  </a:lnTo>
                  <a:lnTo>
                    <a:pt x="60" y="124"/>
                  </a:lnTo>
                  <a:lnTo>
                    <a:pt x="66" y="124"/>
                  </a:lnTo>
                  <a:lnTo>
                    <a:pt x="80" y="123"/>
                  </a:lnTo>
                  <a:lnTo>
                    <a:pt x="91" y="118"/>
                  </a:lnTo>
                  <a:lnTo>
                    <a:pt x="98" y="110"/>
                  </a:lnTo>
                  <a:lnTo>
                    <a:pt x="103" y="97"/>
                  </a:lnTo>
                  <a:lnTo>
                    <a:pt x="125" y="97"/>
                  </a:lnTo>
                  <a:lnTo>
                    <a:pt x="120" y="112"/>
                  </a:lnTo>
                  <a:lnTo>
                    <a:pt x="114" y="124"/>
                  </a:lnTo>
                  <a:lnTo>
                    <a:pt x="104" y="133"/>
                  </a:lnTo>
                  <a:lnTo>
                    <a:pt x="93" y="139"/>
                  </a:lnTo>
                  <a:lnTo>
                    <a:pt x="81" y="143"/>
                  </a:lnTo>
                  <a:lnTo>
                    <a:pt x="66" y="144"/>
                  </a:lnTo>
                  <a:lnTo>
                    <a:pt x="50" y="143"/>
                  </a:lnTo>
                  <a:lnTo>
                    <a:pt x="36" y="139"/>
                  </a:lnTo>
                  <a:lnTo>
                    <a:pt x="25" y="133"/>
                  </a:lnTo>
                  <a:lnTo>
                    <a:pt x="17" y="124"/>
                  </a:lnTo>
                  <a:lnTo>
                    <a:pt x="9" y="113"/>
                  </a:lnTo>
                  <a:lnTo>
                    <a:pt x="4" y="101"/>
                  </a:lnTo>
                  <a:lnTo>
                    <a:pt x="1" y="87"/>
                  </a:lnTo>
                  <a:lnTo>
                    <a:pt x="0" y="73"/>
                  </a:lnTo>
                  <a:lnTo>
                    <a:pt x="1" y="57"/>
                  </a:lnTo>
                  <a:lnTo>
                    <a:pt x="4" y="43"/>
                  </a:lnTo>
                  <a:lnTo>
                    <a:pt x="9" y="31"/>
                  </a:lnTo>
                  <a:lnTo>
                    <a:pt x="18" y="21"/>
                  </a:lnTo>
                  <a:lnTo>
                    <a:pt x="27" y="12"/>
                  </a:lnTo>
                  <a:lnTo>
                    <a:pt x="38" y="5"/>
                  </a:lnTo>
                  <a:lnTo>
                    <a:pt x="51" y="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1003"/>
            </a:solidFill>
            <a:ln w="0">
              <a:solidFill>
                <a:srgbClr val="FF100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37" name="Freeform 1155"/>
            <p:cNvSpPr>
              <a:spLocks noEditPoints="1"/>
            </p:cNvSpPr>
            <p:nvPr/>
          </p:nvSpPr>
          <p:spPr bwMode="auto">
            <a:xfrm>
              <a:off x="5200" y="1724"/>
              <a:ext cx="33" cy="36"/>
            </a:xfrm>
            <a:custGeom>
              <a:avLst/>
              <a:gdLst>
                <a:gd name="T0" fmla="*/ 88 w 130"/>
                <a:gd name="T1" fmla="*/ 73 h 144"/>
                <a:gd name="T2" fmla="*/ 75 w 130"/>
                <a:gd name="T3" fmla="*/ 76 h 144"/>
                <a:gd name="T4" fmla="*/ 53 w 130"/>
                <a:gd name="T5" fmla="*/ 80 h 144"/>
                <a:gd name="T6" fmla="*/ 38 w 130"/>
                <a:gd name="T7" fmla="*/ 84 h 144"/>
                <a:gd name="T8" fmla="*/ 28 w 130"/>
                <a:gd name="T9" fmla="*/ 91 h 144"/>
                <a:gd name="T10" fmla="*/ 25 w 130"/>
                <a:gd name="T11" fmla="*/ 100 h 144"/>
                <a:gd name="T12" fmla="*/ 25 w 130"/>
                <a:gd name="T13" fmla="*/ 110 h 144"/>
                <a:gd name="T14" fmla="*/ 29 w 130"/>
                <a:gd name="T15" fmla="*/ 117 h 144"/>
                <a:gd name="T16" fmla="*/ 37 w 130"/>
                <a:gd name="T17" fmla="*/ 122 h 144"/>
                <a:gd name="T18" fmla="*/ 47 w 130"/>
                <a:gd name="T19" fmla="*/ 124 h 144"/>
                <a:gd name="T20" fmla="*/ 58 w 130"/>
                <a:gd name="T21" fmla="*/ 124 h 144"/>
                <a:gd name="T22" fmla="*/ 70 w 130"/>
                <a:gd name="T23" fmla="*/ 122 h 144"/>
                <a:gd name="T24" fmla="*/ 84 w 130"/>
                <a:gd name="T25" fmla="*/ 115 h 144"/>
                <a:gd name="T26" fmla="*/ 91 w 130"/>
                <a:gd name="T27" fmla="*/ 103 h 144"/>
                <a:gd name="T28" fmla="*/ 93 w 130"/>
                <a:gd name="T29" fmla="*/ 94 h 144"/>
                <a:gd name="T30" fmla="*/ 64 w 130"/>
                <a:gd name="T31" fmla="*/ 0 h 144"/>
                <a:gd name="T32" fmla="*/ 82 w 130"/>
                <a:gd name="T33" fmla="*/ 1 h 144"/>
                <a:gd name="T34" fmla="*/ 100 w 130"/>
                <a:gd name="T35" fmla="*/ 8 h 144"/>
                <a:gd name="T36" fmla="*/ 108 w 130"/>
                <a:gd name="T37" fmla="*/ 14 h 144"/>
                <a:gd name="T38" fmla="*/ 114 w 130"/>
                <a:gd name="T39" fmla="*/ 25 h 144"/>
                <a:gd name="T40" fmla="*/ 117 w 130"/>
                <a:gd name="T41" fmla="*/ 38 h 144"/>
                <a:gd name="T42" fmla="*/ 117 w 130"/>
                <a:gd name="T43" fmla="*/ 115 h 144"/>
                <a:gd name="T44" fmla="*/ 117 w 130"/>
                <a:gd name="T45" fmla="*/ 121 h 144"/>
                <a:gd name="T46" fmla="*/ 120 w 130"/>
                <a:gd name="T47" fmla="*/ 124 h 144"/>
                <a:gd name="T48" fmla="*/ 127 w 130"/>
                <a:gd name="T49" fmla="*/ 124 h 144"/>
                <a:gd name="T50" fmla="*/ 130 w 130"/>
                <a:gd name="T51" fmla="*/ 142 h 144"/>
                <a:gd name="T52" fmla="*/ 120 w 130"/>
                <a:gd name="T53" fmla="*/ 144 h 144"/>
                <a:gd name="T54" fmla="*/ 108 w 130"/>
                <a:gd name="T55" fmla="*/ 144 h 144"/>
                <a:gd name="T56" fmla="*/ 100 w 130"/>
                <a:gd name="T57" fmla="*/ 139 h 144"/>
                <a:gd name="T58" fmla="*/ 96 w 130"/>
                <a:gd name="T59" fmla="*/ 133 h 144"/>
                <a:gd name="T60" fmla="*/ 95 w 130"/>
                <a:gd name="T61" fmla="*/ 123 h 144"/>
                <a:gd name="T62" fmla="*/ 72 w 130"/>
                <a:gd name="T63" fmla="*/ 139 h 144"/>
                <a:gd name="T64" fmla="*/ 47 w 130"/>
                <a:gd name="T65" fmla="*/ 144 h 144"/>
                <a:gd name="T66" fmla="*/ 28 w 130"/>
                <a:gd name="T67" fmla="*/ 143 h 144"/>
                <a:gd name="T68" fmla="*/ 13 w 130"/>
                <a:gd name="T69" fmla="*/ 135 h 144"/>
                <a:gd name="T70" fmla="*/ 6 w 130"/>
                <a:gd name="T71" fmla="*/ 128 h 144"/>
                <a:gd name="T72" fmla="*/ 2 w 130"/>
                <a:gd name="T73" fmla="*/ 118 h 144"/>
                <a:gd name="T74" fmla="*/ 0 w 130"/>
                <a:gd name="T75" fmla="*/ 106 h 144"/>
                <a:gd name="T76" fmla="*/ 2 w 130"/>
                <a:gd name="T77" fmla="*/ 92 h 144"/>
                <a:gd name="T78" fmla="*/ 7 w 130"/>
                <a:gd name="T79" fmla="*/ 83 h 144"/>
                <a:gd name="T80" fmla="*/ 15 w 130"/>
                <a:gd name="T81" fmla="*/ 75 h 144"/>
                <a:gd name="T82" fmla="*/ 29 w 130"/>
                <a:gd name="T83" fmla="*/ 68 h 144"/>
                <a:gd name="T84" fmla="*/ 47 w 130"/>
                <a:gd name="T85" fmla="*/ 64 h 144"/>
                <a:gd name="T86" fmla="*/ 65 w 130"/>
                <a:gd name="T87" fmla="*/ 60 h 144"/>
                <a:gd name="T88" fmla="*/ 80 w 130"/>
                <a:gd name="T89" fmla="*/ 58 h 144"/>
                <a:gd name="T90" fmla="*/ 90 w 130"/>
                <a:gd name="T91" fmla="*/ 53 h 144"/>
                <a:gd name="T92" fmla="*/ 93 w 130"/>
                <a:gd name="T93" fmla="*/ 47 h 144"/>
                <a:gd name="T94" fmla="*/ 93 w 130"/>
                <a:gd name="T95" fmla="*/ 38 h 144"/>
                <a:gd name="T96" fmla="*/ 91 w 130"/>
                <a:gd name="T97" fmla="*/ 31 h 144"/>
                <a:gd name="T98" fmla="*/ 84 w 130"/>
                <a:gd name="T99" fmla="*/ 25 h 144"/>
                <a:gd name="T100" fmla="*/ 74 w 130"/>
                <a:gd name="T101" fmla="*/ 21 h 144"/>
                <a:gd name="T102" fmla="*/ 49 w 130"/>
                <a:gd name="T103" fmla="*/ 21 h 144"/>
                <a:gd name="T104" fmla="*/ 32 w 130"/>
                <a:gd name="T105" fmla="*/ 33 h 144"/>
                <a:gd name="T106" fmla="*/ 6 w 130"/>
                <a:gd name="T107" fmla="*/ 47 h 144"/>
                <a:gd name="T108" fmla="*/ 11 w 130"/>
                <a:gd name="T109" fmla="*/ 25 h 144"/>
                <a:gd name="T110" fmla="*/ 18 w 130"/>
                <a:gd name="T111" fmla="*/ 15 h 144"/>
                <a:gd name="T112" fmla="*/ 29 w 130"/>
                <a:gd name="T113" fmla="*/ 8 h 144"/>
                <a:gd name="T114" fmla="*/ 43 w 130"/>
                <a:gd name="T115" fmla="*/ 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0" h="144">
                  <a:moveTo>
                    <a:pt x="93" y="70"/>
                  </a:moveTo>
                  <a:lnTo>
                    <a:pt x="88" y="73"/>
                  </a:lnTo>
                  <a:lnTo>
                    <a:pt x="82" y="75"/>
                  </a:lnTo>
                  <a:lnTo>
                    <a:pt x="75" y="76"/>
                  </a:lnTo>
                  <a:lnTo>
                    <a:pt x="68" y="78"/>
                  </a:lnTo>
                  <a:lnTo>
                    <a:pt x="53" y="80"/>
                  </a:lnTo>
                  <a:lnTo>
                    <a:pt x="45" y="81"/>
                  </a:lnTo>
                  <a:lnTo>
                    <a:pt x="38" y="84"/>
                  </a:lnTo>
                  <a:lnTo>
                    <a:pt x="33" y="86"/>
                  </a:lnTo>
                  <a:lnTo>
                    <a:pt x="28" y="91"/>
                  </a:lnTo>
                  <a:lnTo>
                    <a:pt x="26" y="95"/>
                  </a:lnTo>
                  <a:lnTo>
                    <a:pt x="25" y="100"/>
                  </a:lnTo>
                  <a:lnTo>
                    <a:pt x="25" y="105"/>
                  </a:lnTo>
                  <a:lnTo>
                    <a:pt x="25" y="110"/>
                  </a:lnTo>
                  <a:lnTo>
                    <a:pt x="27" y="115"/>
                  </a:lnTo>
                  <a:lnTo>
                    <a:pt x="29" y="117"/>
                  </a:lnTo>
                  <a:lnTo>
                    <a:pt x="33" y="121"/>
                  </a:lnTo>
                  <a:lnTo>
                    <a:pt x="37" y="122"/>
                  </a:lnTo>
                  <a:lnTo>
                    <a:pt x="42" y="124"/>
                  </a:lnTo>
                  <a:lnTo>
                    <a:pt x="47" y="124"/>
                  </a:lnTo>
                  <a:lnTo>
                    <a:pt x="52" y="124"/>
                  </a:lnTo>
                  <a:lnTo>
                    <a:pt x="58" y="124"/>
                  </a:lnTo>
                  <a:lnTo>
                    <a:pt x="65" y="123"/>
                  </a:lnTo>
                  <a:lnTo>
                    <a:pt x="70" y="122"/>
                  </a:lnTo>
                  <a:lnTo>
                    <a:pt x="77" y="118"/>
                  </a:lnTo>
                  <a:lnTo>
                    <a:pt x="84" y="115"/>
                  </a:lnTo>
                  <a:lnTo>
                    <a:pt x="88" y="110"/>
                  </a:lnTo>
                  <a:lnTo>
                    <a:pt x="91" y="103"/>
                  </a:lnTo>
                  <a:lnTo>
                    <a:pt x="93" y="99"/>
                  </a:lnTo>
                  <a:lnTo>
                    <a:pt x="93" y="94"/>
                  </a:lnTo>
                  <a:lnTo>
                    <a:pt x="93" y="70"/>
                  </a:lnTo>
                  <a:close/>
                  <a:moveTo>
                    <a:pt x="64" y="0"/>
                  </a:moveTo>
                  <a:lnTo>
                    <a:pt x="74" y="0"/>
                  </a:lnTo>
                  <a:lnTo>
                    <a:pt x="82" y="1"/>
                  </a:lnTo>
                  <a:lnTo>
                    <a:pt x="92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8" y="14"/>
                  </a:lnTo>
                  <a:lnTo>
                    <a:pt x="112" y="19"/>
                  </a:lnTo>
                  <a:lnTo>
                    <a:pt x="114" y="25"/>
                  </a:lnTo>
                  <a:lnTo>
                    <a:pt x="116" y="31"/>
                  </a:lnTo>
                  <a:lnTo>
                    <a:pt x="117" y="38"/>
                  </a:lnTo>
                  <a:lnTo>
                    <a:pt x="117" y="110"/>
                  </a:lnTo>
                  <a:lnTo>
                    <a:pt x="117" y="115"/>
                  </a:lnTo>
                  <a:lnTo>
                    <a:pt x="117" y="118"/>
                  </a:lnTo>
                  <a:lnTo>
                    <a:pt x="117" y="121"/>
                  </a:lnTo>
                  <a:lnTo>
                    <a:pt x="118" y="123"/>
                  </a:lnTo>
                  <a:lnTo>
                    <a:pt x="120" y="124"/>
                  </a:lnTo>
                  <a:lnTo>
                    <a:pt x="123" y="124"/>
                  </a:lnTo>
                  <a:lnTo>
                    <a:pt x="127" y="124"/>
                  </a:lnTo>
                  <a:lnTo>
                    <a:pt x="130" y="123"/>
                  </a:lnTo>
                  <a:lnTo>
                    <a:pt x="130" y="142"/>
                  </a:lnTo>
                  <a:lnTo>
                    <a:pt x="125" y="143"/>
                  </a:lnTo>
                  <a:lnTo>
                    <a:pt x="120" y="144"/>
                  </a:lnTo>
                  <a:lnTo>
                    <a:pt x="114" y="144"/>
                  </a:lnTo>
                  <a:lnTo>
                    <a:pt x="108" y="144"/>
                  </a:lnTo>
                  <a:lnTo>
                    <a:pt x="104" y="143"/>
                  </a:lnTo>
                  <a:lnTo>
                    <a:pt x="100" y="139"/>
                  </a:lnTo>
                  <a:lnTo>
                    <a:pt x="98" y="137"/>
                  </a:lnTo>
                  <a:lnTo>
                    <a:pt x="96" y="133"/>
                  </a:lnTo>
                  <a:lnTo>
                    <a:pt x="95" y="129"/>
                  </a:lnTo>
                  <a:lnTo>
                    <a:pt x="95" y="123"/>
                  </a:lnTo>
                  <a:lnTo>
                    <a:pt x="85" y="133"/>
                  </a:lnTo>
                  <a:lnTo>
                    <a:pt x="72" y="139"/>
                  </a:lnTo>
                  <a:lnTo>
                    <a:pt x="60" y="143"/>
                  </a:lnTo>
                  <a:lnTo>
                    <a:pt x="47" y="144"/>
                  </a:lnTo>
                  <a:lnTo>
                    <a:pt x="37" y="144"/>
                  </a:lnTo>
                  <a:lnTo>
                    <a:pt x="28" y="143"/>
                  </a:lnTo>
                  <a:lnTo>
                    <a:pt x="21" y="140"/>
                  </a:lnTo>
                  <a:lnTo>
                    <a:pt x="13" y="135"/>
                  </a:lnTo>
                  <a:lnTo>
                    <a:pt x="10" y="133"/>
                  </a:lnTo>
                  <a:lnTo>
                    <a:pt x="6" y="128"/>
                  </a:lnTo>
                  <a:lnTo>
                    <a:pt x="4" y="124"/>
                  </a:lnTo>
                  <a:lnTo>
                    <a:pt x="2" y="118"/>
                  </a:lnTo>
                  <a:lnTo>
                    <a:pt x="1" y="113"/>
                  </a:lnTo>
                  <a:lnTo>
                    <a:pt x="0" y="106"/>
                  </a:lnTo>
                  <a:lnTo>
                    <a:pt x="1" y="99"/>
                  </a:lnTo>
                  <a:lnTo>
                    <a:pt x="2" y="92"/>
                  </a:lnTo>
                  <a:lnTo>
                    <a:pt x="5" y="87"/>
                  </a:lnTo>
                  <a:lnTo>
                    <a:pt x="7" y="83"/>
                  </a:lnTo>
                  <a:lnTo>
                    <a:pt x="11" y="78"/>
                  </a:lnTo>
                  <a:lnTo>
                    <a:pt x="15" y="75"/>
                  </a:lnTo>
                  <a:lnTo>
                    <a:pt x="22" y="70"/>
                  </a:lnTo>
                  <a:lnTo>
                    <a:pt x="29" y="68"/>
                  </a:lnTo>
                  <a:lnTo>
                    <a:pt x="38" y="65"/>
                  </a:lnTo>
                  <a:lnTo>
                    <a:pt x="47" y="64"/>
                  </a:lnTo>
                  <a:lnTo>
                    <a:pt x="56" y="62"/>
                  </a:lnTo>
                  <a:lnTo>
                    <a:pt x="65" y="60"/>
                  </a:lnTo>
                  <a:lnTo>
                    <a:pt x="72" y="59"/>
                  </a:lnTo>
                  <a:lnTo>
                    <a:pt x="80" y="58"/>
                  </a:lnTo>
                  <a:lnTo>
                    <a:pt x="86" y="55"/>
                  </a:lnTo>
                  <a:lnTo>
                    <a:pt x="90" y="53"/>
                  </a:lnTo>
                  <a:lnTo>
                    <a:pt x="92" y="51"/>
                  </a:lnTo>
                  <a:lnTo>
                    <a:pt x="93" y="47"/>
                  </a:lnTo>
                  <a:lnTo>
                    <a:pt x="93" y="43"/>
                  </a:lnTo>
                  <a:lnTo>
                    <a:pt x="93" y="38"/>
                  </a:lnTo>
                  <a:lnTo>
                    <a:pt x="92" y="35"/>
                  </a:lnTo>
                  <a:lnTo>
                    <a:pt x="91" y="31"/>
                  </a:lnTo>
                  <a:lnTo>
                    <a:pt x="87" y="27"/>
                  </a:lnTo>
                  <a:lnTo>
                    <a:pt x="84" y="25"/>
                  </a:lnTo>
                  <a:lnTo>
                    <a:pt x="79" y="22"/>
                  </a:lnTo>
                  <a:lnTo>
                    <a:pt x="74" y="21"/>
                  </a:lnTo>
                  <a:lnTo>
                    <a:pt x="63" y="20"/>
                  </a:lnTo>
                  <a:lnTo>
                    <a:pt x="49" y="21"/>
                  </a:lnTo>
                  <a:lnTo>
                    <a:pt x="39" y="26"/>
                  </a:lnTo>
                  <a:lnTo>
                    <a:pt x="32" y="33"/>
                  </a:lnTo>
                  <a:lnTo>
                    <a:pt x="28" y="47"/>
                  </a:lnTo>
                  <a:lnTo>
                    <a:pt x="6" y="47"/>
                  </a:lnTo>
                  <a:lnTo>
                    <a:pt x="7" y="35"/>
                  </a:lnTo>
                  <a:lnTo>
                    <a:pt x="11" y="25"/>
                  </a:lnTo>
                  <a:lnTo>
                    <a:pt x="15" y="20"/>
                  </a:lnTo>
                  <a:lnTo>
                    <a:pt x="18" y="15"/>
                  </a:lnTo>
                  <a:lnTo>
                    <a:pt x="23" y="10"/>
                  </a:lnTo>
                  <a:lnTo>
                    <a:pt x="29" y="8"/>
                  </a:lnTo>
                  <a:lnTo>
                    <a:pt x="36" y="5"/>
                  </a:lnTo>
                  <a:lnTo>
                    <a:pt x="43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1003"/>
            </a:solidFill>
            <a:ln w="0">
              <a:solidFill>
                <a:srgbClr val="FF100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38" name="Freeform 1156"/>
            <p:cNvSpPr>
              <a:spLocks noEditPoints="1"/>
            </p:cNvSpPr>
            <p:nvPr/>
          </p:nvSpPr>
          <p:spPr bwMode="auto">
            <a:xfrm>
              <a:off x="4390" y="1790"/>
              <a:ext cx="22" cy="26"/>
            </a:xfrm>
            <a:custGeom>
              <a:avLst/>
              <a:gdLst>
                <a:gd name="T0" fmla="*/ 44 w 90"/>
                <a:gd name="T1" fmla="*/ 11 h 103"/>
                <a:gd name="T2" fmla="*/ 32 w 90"/>
                <a:gd name="T3" fmla="*/ 17 h 103"/>
                <a:gd name="T4" fmla="*/ 23 w 90"/>
                <a:gd name="T5" fmla="*/ 26 h 103"/>
                <a:gd name="T6" fmla="*/ 16 w 90"/>
                <a:gd name="T7" fmla="*/ 38 h 103"/>
                <a:gd name="T8" fmla="*/ 77 w 90"/>
                <a:gd name="T9" fmla="*/ 46 h 103"/>
                <a:gd name="T10" fmla="*/ 79 w 90"/>
                <a:gd name="T11" fmla="*/ 38 h 103"/>
                <a:gd name="T12" fmla="*/ 71 w 90"/>
                <a:gd name="T13" fmla="*/ 18 h 103"/>
                <a:gd name="T14" fmla="*/ 63 w 90"/>
                <a:gd name="T15" fmla="*/ 12 h 103"/>
                <a:gd name="T16" fmla="*/ 51 w 90"/>
                <a:gd name="T17" fmla="*/ 11 h 103"/>
                <a:gd name="T18" fmla="*/ 59 w 90"/>
                <a:gd name="T19" fmla="*/ 1 h 103"/>
                <a:gd name="T20" fmla="*/ 69 w 90"/>
                <a:gd name="T21" fmla="*/ 4 h 103"/>
                <a:gd name="T22" fmla="*/ 80 w 90"/>
                <a:gd name="T23" fmla="*/ 11 h 103"/>
                <a:gd name="T24" fmla="*/ 87 w 90"/>
                <a:gd name="T25" fmla="*/ 23 h 103"/>
                <a:gd name="T26" fmla="*/ 90 w 90"/>
                <a:gd name="T27" fmla="*/ 38 h 103"/>
                <a:gd name="T28" fmla="*/ 88 w 90"/>
                <a:gd name="T29" fmla="*/ 55 h 103"/>
                <a:gd name="T30" fmla="*/ 12 w 90"/>
                <a:gd name="T31" fmla="*/ 59 h 103"/>
                <a:gd name="T32" fmla="*/ 12 w 90"/>
                <a:gd name="T33" fmla="*/ 69 h 103"/>
                <a:gd name="T34" fmla="*/ 16 w 90"/>
                <a:gd name="T35" fmla="*/ 80 h 103"/>
                <a:gd name="T36" fmla="*/ 23 w 90"/>
                <a:gd name="T37" fmla="*/ 89 h 103"/>
                <a:gd name="T38" fmla="*/ 34 w 90"/>
                <a:gd name="T39" fmla="*/ 92 h 103"/>
                <a:gd name="T40" fmla="*/ 51 w 90"/>
                <a:gd name="T41" fmla="*/ 92 h 103"/>
                <a:gd name="T42" fmla="*/ 65 w 90"/>
                <a:gd name="T43" fmla="*/ 81 h 103"/>
                <a:gd name="T44" fmla="*/ 72 w 90"/>
                <a:gd name="T45" fmla="*/ 69 h 103"/>
                <a:gd name="T46" fmla="*/ 77 w 90"/>
                <a:gd name="T47" fmla="*/ 84 h 103"/>
                <a:gd name="T48" fmla="*/ 55 w 90"/>
                <a:gd name="T49" fmla="*/ 101 h 103"/>
                <a:gd name="T50" fmla="*/ 28 w 90"/>
                <a:gd name="T51" fmla="*/ 102 h 103"/>
                <a:gd name="T52" fmla="*/ 11 w 90"/>
                <a:gd name="T53" fmla="*/ 92 h 103"/>
                <a:gd name="T54" fmla="*/ 0 w 90"/>
                <a:gd name="T55" fmla="*/ 63 h 103"/>
                <a:gd name="T56" fmla="*/ 6 w 90"/>
                <a:gd name="T57" fmla="*/ 32 h 103"/>
                <a:gd name="T58" fmla="*/ 15 w 90"/>
                <a:gd name="T59" fmla="*/ 20 h 103"/>
                <a:gd name="T60" fmla="*/ 24 w 90"/>
                <a:gd name="T61" fmla="*/ 10 h 103"/>
                <a:gd name="T62" fmla="*/ 42 w 90"/>
                <a:gd name="T63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103">
                  <a:moveTo>
                    <a:pt x="51" y="11"/>
                  </a:moveTo>
                  <a:lnTo>
                    <a:pt x="44" y="11"/>
                  </a:lnTo>
                  <a:lnTo>
                    <a:pt x="38" y="14"/>
                  </a:lnTo>
                  <a:lnTo>
                    <a:pt x="32" y="17"/>
                  </a:lnTo>
                  <a:lnTo>
                    <a:pt x="27" y="21"/>
                  </a:lnTo>
                  <a:lnTo>
                    <a:pt x="23" y="26"/>
                  </a:lnTo>
                  <a:lnTo>
                    <a:pt x="20" y="32"/>
                  </a:lnTo>
                  <a:lnTo>
                    <a:pt x="16" y="38"/>
                  </a:lnTo>
                  <a:lnTo>
                    <a:pt x="15" y="46"/>
                  </a:lnTo>
                  <a:lnTo>
                    <a:pt x="77" y="46"/>
                  </a:lnTo>
                  <a:lnTo>
                    <a:pt x="77" y="42"/>
                  </a:lnTo>
                  <a:lnTo>
                    <a:pt x="79" y="38"/>
                  </a:lnTo>
                  <a:lnTo>
                    <a:pt x="76" y="27"/>
                  </a:lnTo>
                  <a:lnTo>
                    <a:pt x="71" y="18"/>
                  </a:lnTo>
                  <a:lnTo>
                    <a:pt x="67" y="15"/>
                  </a:lnTo>
                  <a:lnTo>
                    <a:pt x="63" y="12"/>
                  </a:lnTo>
                  <a:lnTo>
                    <a:pt x="58" y="11"/>
                  </a:lnTo>
                  <a:lnTo>
                    <a:pt x="51" y="11"/>
                  </a:lnTo>
                  <a:close/>
                  <a:moveTo>
                    <a:pt x="53" y="0"/>
                  </a:moveTo>
                  <a:lnTo>
                    <a:pt x="59" y="1"/>
                  </a:lnTo>
                  <a:lnTo>
                    <a:pt x="64" y="1"/>
                  </a:lnTo>
                  <a:lnTo>
                    <a:pt x="69" y="4"/>
                  </a:lnTo>
                  <a:lnTo>
                    <a:pt x="75" y="6"/>
                  </a:lnTo>
                  <a:lnTo>
                    <a:pt x="80" y="11"/>
                  </a:lnTo>
                  <a:lnTo>
                    <a:pt x="85" y="16"/>
                  </a:lnTo>
                  <a:lnTo>
                    <a:pt x="87" y="23"/>
                  </a:lnTo>
                  <a:lnTo>
                    <a:pt x="90" y="31"/>
                  </a:lnTo>
                  <a:lnTo>
                    <a:pt x="90" y="38"/>
                  </a:lnTo>
                  <a:lnTo>
                    <a:pt x="90" y="47"/>
                  </a:lnTo>
                  <a:lnTo>
                    <a:pt x="88" y="55"/>
                  </a:lnTo>
                  <a:lnTo>
                    <a:pt x="13" y="55"/>
                  </a:lnTo>
                  <a:lnTo>
                    <a:pt x="12" y="59"/>
                  </a:lnTo>
                  <a:lnTo>
                    <a:pt x="12" y="63"/>
                  </a:lnTo>
                  <a:lnTo>
                    <a:pt x="12" y="69"/>
                  </a:lnTo>
                  <a:lnTo>
                    <a:pt x="13" y="75"/>
                  </a:lnTo>
                  <a:lnTo>
                    <a:pt x="16" y="80"/>
                  </a:lnTo>
                  <a:lnTo>
                    <a:pt x="20" y="85"/>
                  </a:lnTo>
                  <a:lnTo>
                    <a:pt x="23" y="89"/>
                  </a:lnTo>
                  <a:lnTo>
                    <a:pt x="28" y="91"/>
                  </a:lnTo>
                  <a:lnTo>
                    <a:pt x="34" y="92"/>
                  </a:lnTo>
                  <a:lnTo>
                    <a:pt x="40" y="93"/>
                  </a:lnTo>
                  <a:lnTo>
                    <a:pt x="51" y="92"/>
                  </a:lnTo>
                  <a:lnTo>
                    <a:pt x="60" y="86"/>
                  </a:lnTo>
                  <a:lnTo>
                    <a:pt x="65" y="81"/>
                  </a:lnTo>
                  <a:lnTo>
                    <a:pt x="70" y="76"/>
                  </a:lnTo>
                  <a:lnTo>
                    <a:pt x="72" y="69"/>
                  </a:lnTo>
                  <a:lnTo>
                    <a:pt x="85" y="69"/>
                  </a:lnTo>
                  <a:lnTo>
                    <a:pt x="77" y="84"/>
                  </a:lnTo>
                  <a:lnTo>
                    <a:pt x="69" y="95"/>
                  </a:lnTo>
                  <a:lnTo>
                    <a:pt x="55" y="101"/>
                  </a:lnTo>
                  <a:lnTo>
                    <a:pt x="40" y="103"/>
                  </a:lnTo>
                  <a:lnTo>
                    <a:pt x="28" y="102"/>
                  </a:lnTo>
                  <a:lnTo>
                    <a:pt x="18" y="98"/>
                  </a:lnTo>
                  <a:lnTo>
                    <a:pt x="11" y="92"/>
                  </a:lnTo>
                  <a:lnTo>
                    <a:pt x="4" y="79"/>
                  </a:lnTo>
                  <a:lnTo>
                    <a:pt x="0" y="63"/>
                  </a:lnTo>
                  <a:lnTo>
                    <a:pt x="4" y="39"/>
                  </a:lnTo>
                  <a:lnTo>
                    <a:pt x="6" y="32"/>
                  </a:lnTo>
                  <a:lnTo>
                    <a:pt x="10" y="26"/>
                  </a:lnTo>
                  <a:lnTo>
                    <a:pt x="15" y="20"/>
                  </a:lnTo>
                  <a:lnTo>
                    <a:pt x="20" y="15"/>
                  </a:lnTo>
                  <a:lnTo>
                    <a:pt x="24" y="10"/>
                  </a:lnTo>
                  <a:lnTo>
                    <a:pt x="31" y="6"/>
                  </a:lnTo>
                  <a:lnTo>
                    <a:pt x="42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506E69"/>
            </a:solidFill>
            <a:ln w="0">
              <a:solidFill>
                <a:srgbClr val="506E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39" name="Freeform 1157"/>
            <p:cNvSpPr>
              <a:spLocks/>
            </p:cNvSpPr>
            <p:nvPr/>
          </p:nvSpPr>
          <p:spPr bwMode="auto">
            <a:xfrm>
              <a:off x="4416" y="1790"/>
              <a:ext cx="22" cy="26"/>
            </a:xfrm>
            <a:custGeom>
              <a:avLst/>
              <a:gdLst>
                <a:gd name="T0" fmla="*/ 52 w 89"/>
                <a:gd name="T1" fmla="*/ 0 h 103"/>
                <a:gd name="T2" fmla="*/ 61 w 89"/>
                <a:gd name="T3" fmla="*/ 1 h 103"/>
                <a:gd name="T4" fmla="*/ 67 w 89"/>
                <a:gd name="T5" fmla="*/ 2 h 103"/>
                <a:gd name="T6" fmla="*/ 74 w 89"/>
                <a:gd name="T7" fmla="*/ 5 h 103"/>
                <a:gd name="T8" fmla="*/ 79 w 89"/>
                <a:gd name="T9" fmla="*/ 9 h 103"/>
                <a:gd name="T10" fmla="*/ 83 w 89"/>
                <a:gd name="T11" fmla="*/ 14 h 103"/>
                <a:gd name="T12" fmla="*/ 87 w 89"/>
                <a:gd name="T13" fmla="*/ 18 h 103"/>
                <a:gd name="T14" fmla="*/ 88 w 89"/>
                <a:gd name="T15" fmla="*/ 23 h 103"/>
                <a:gd name="T16" fmla="*/ 89 w 89"/>
                <a:gd name="T17" fmla="*/ 28 h 103"/>
                <a:gd name="T18" fmla="*/ 89 w 89"/>
                <a:gd name="T19" fmla="*/ 33 h 103"/>
                <a:gd name="T20" fmla="*/ 77 w 89"/>
                <a:gd name="T21" fmla="*/ 33 h 103"/>
                <a:gd name="T22" fmla="*/ 77 w 89"/>
                <a:gd name="T23" fmla="*/ 28 h 103"/>
                <a:gd name="T24" fmla="*/ 75 w 89"/>
                <a:gd name="T25" fmla="*/ 23 h 103"/>
                <a:gd name="T26" fmla="*/ 74 w 89"/>
                <a:gd name="T27" fmla="*/ 20 h 103"/>
                <a:gd name="T28" fmla="*/ 71 w 89"/>
                <a:gd name="T29" fmla="*/ 17 h 103"/>
                <a:gd name="T30" fmla="*/ 68 w 89"/>
                <a:gd name="T31" fmla="*/ 14 h 103"/>
                <a:gd name="T32" fmla="*/ 63 w 89"/>
                <a:gd name="T33" fmla="*/ 12 h 103"/>
                <a:gd name="T34" fmla="*/ 59 w 89"/>
                <a:gd name="T35" fmla="*/ 11 h 103"/>
                <a:gd name="T36" fmla="*/ 53 w 89"/>
                <a:gd name="T37" fmla="*/ 11 h 103"/>
                <a:gd name="T38" fmla="*/ 47 w 89"/>
                <a:gd name="T39" fmla="*/ 11 h 103"/>
                <a:gd name="T40" fmla="*/ 41 w 89"/>
                <a:gd name="T41" fmla="*/ 12 h 103"/>
                <a:gd name="T42" fmla="*/ 35 w 89"/>
                <a:gd name="T43" fmla="*/ 15 h 103"/>
                <a:gd name="T44" fmla="*/ 30 w 89"/>
                <a:gd name="T45" fmla="*/ 18 h 103"/>
                <a:gd name="T46" fmla="*/ 26 w 89"/>
                <a:gd name="T47" fmla="*/ 23 h 103"/>
                <a:gd name="T48" fmla="*/ 23 w 89"/>
                <a:gd name="T49" fmla="*/ 27 h 103"/>
                <a:gd name="T50" fmla="*/ 18 w 89"/>
                <a:gd name="T51" fmla="*/ 36 h 103"/>
                <a:gd name="T52" fmla="*/ 14 w 89"/>
                <a:gd name="T53" fmla="*/ 44 h 103"/>
                <a:gd name="T54" fmla="*/ 13 w 89"/>
                <a:gd name="T55" fmla="*/ 54 h 103"/>
                <a:gd name="T56" fmla="*/ 11 w 89"/>
                <a:gd name="T57" fmla="*/ 63 h 103"/>
                <a:gd name="T58" fmla="*/ 13 w 89"/>
                <a:gd name="T59" fmla="*/ 69 h 103"/>
                <a:gd name="T60" fmla="*/ 14 w 89"/>
                <a:gd name="T61" fmla="*/ 75 h 103"/>
                <a:gd name="T62" fmla="*/ 15 w 89"/>
                <a:gd name="T63" fmla="*/ 80 h 103"/>
                <a:gd name="T64" fmla="*/ 19 w 89"/>
                <a:gd name="T65" fmla="*/ 85 h 103"/>
                <a:gd name="T66" fmla="*/ 23 w 89"/>
                <a:gd name="T67" fmla="*/ 89 h 103"/>
                <a:gd name="T68" fmla="*/ 27 w 89"/>
                <a:gd name="T69" fmla="*/ 91 h 103"/>
                <a:gd name="T70" fmla="*/ 32 w 89"/>
                <a:gd name="T71" fmla="*/ 92 h 103"/>
                <a:gd name="T72" fmla="*/ 39 w 89"/>
                <a:gd name="T73" fmla="*/ 93 h 103"/>
                <a:gd name="T74" fmla="*/ 50 w 89"/>
                <a:gd name="T75" fmla="*/ 92 h 103"/>
                <a:gd name="T76" fmla="*/ 59 w 89"/>
                <a:gd name="T77" fmla="*/ 86 h 103"/>
                <a:gd name="T78" fmla="*/ 64 w 89"/>
                <a:gd name="T79" fmla="*/ 81 h 103"/>
                <a:gd name="T80" fmla="*/ 68 w 89"/>
                <a:gd name="T81" fmla="*/ 76 h 103"/>
                <a:gd name="T82" fmla="*/ 71 w 89"/>
                <a:gd name="T83" fmla="*/ 69 h 103"/>
                <a:gd name="T84" fmla="*/ 83 w 89"/>
                <a:gd name="T85" fmla="*/ 69 h 103"/>
                <a:gd name="T86" fmla="*/ 75 w 89"/>
                <a:gd name="T87" fmla="*/ 84 h 103"/>
                <a:gd name="T88" fmla="*/ 67 w 89"/>
                <a:gd name="T89" fmla="*/ 95 h 103"/>
                <a:gd name="T90" fmla="*/ 53 w 89"/>
                <a:gd name="T91" fmla="*/ 101 h 103"/>
                <a:gd name="T92" fmla="*/ 37 w 89"/>
                <a:gd name="T93" fmla="*/ 103 h 103"/>
                <a:gd name="T94" fmla="*/ 21 w 89"/>
                <a:gd name="T95" fmla="*/ 101 h 103"/>
                <a:gd name="T96" fmla="*/ 10 w 89"/>
                <a:gd name="T97" fmla="*/ 92 h 103"/>
                <a:gd name="T98" fmla="*/ 3 w 89"/>
                <a:gd name="T99" fmla="*/ 80 h 103"/>
                <a:gd name="T100" fmla="*/ 0 w 89"/>
                <a:gd name="T101" fmla="*/ 63 h 103"/>
                <a:gd name="T102" fmla="*/ 4 w 89"/>
                <a:gd name="T103" fmla="*/ 41 h 103"/>
                <a:gd name="T104" fmla="*/ 8 w 89"/>
                <a:gd name="T105" fmla="*/ 30 h 103"/>
                <a:gd name="T106" fmla="*/ 14 w 89"/>
                <a:gd name="T107" fmla="*/ 21 h 103"/>
                <a:gd name="T108" fmla="*/ 19 w 89"/>
                <a:gd name="T109" fmla="*/ 15 h 103"/>
                <a:gd name="T110" fmla="*/ 24 w 89"/>
                <a:gd name="T111" fmla="*/ 10 h 103"/>
                <a:gd name="T112" fmla="*/ 30 w 89"/>
                <a:gd name="T113" fmla="*/ 6 h 103"/>
                <a:gd name="T114" fmla="*/ 41 w 89"/>
                <a:gd name="T115" fmla="*/ 2 h 103"/>
                <a:gd name="T116" fmla="*/ 52 w 89"/>
                <a:gd name="T1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9" h="103">
                  <a:moveTo>
                    <a:pt x="52" y="0"/>
                  </a:moveTo>
                  <a:lnTo>
                    <a:pt x="61" y="1"/>
                  </a:lnTo>
                  <a:lnTo>
                    <a:pt x="67" y="2"/>
                  </a:lnTo>
                  <a:lnTo>
                    <a:pt x="74" y="5"/>
                  </a:lnTo>
                  <a:lnTo>
                    <a:pt x="79" y="9"/>
                  </a:lnTo>
                  <a:lnTo>
                    <a:pt x="83" y="14"/>
                  </a:lnTo>
                  <a:lnTo>
                    <a:pt x="87" y="18"/>
                  </a:lnTo>
                  <a:lnTo>
                    <a:pt x="88" y="23"/>
                  </a:lnTo>
                  <a:lnTo>
                    <a:pt x="89" y="28"/>
                  </a:lnTo>
                  <a:lnTo>
                    <a:pt x="89" y="33"/>
                  </a:lnTo>
                  <a:lnTo>
                    <a:pt x="77" y="33"/>
                  </a:lnTo>
                  <a:lnTo>
                    <a:pt x="77" y="28"/>
                  </a:lnTo>
                  <a:lnTo>
                    <a:pt x="75" y="23"/>
                  </a:lnTo>
                  <a:lnTo>
                    <a:pt x="74" y="20"/>
                  </a:lnTo>
                  <a:lnTo>
                    <a:pt x="71" y="17"/>
                  </a:lnTo>
                  <a:lnTo>
                    <a:pt x="68" y="14"/>
                  </a:lnTo>
                  <a:lnTo>
                    <a:pt x="63" y="12"/>
                  </a:lnTo>
                  <a:lnTo>
                    <a:pt x="59" y="11"/>
                  </a:lnTo>
                  <a:lnTo>
                    <a:pt x="53" y="11"/>
                  </a:lnTo>
                  <a:lnTo>
                    <a:pt x="47" y="11"/>
                  </a:lnTo>
                  <a:lnTo>
                    <a:pt x="41" y="12"/>
                  </a:lnTo>
                  <a:lnTo>
                    <a:pt x="35" y="15"/>
                  </a:lnTo>
                  <a:lnTo>
                    <a:pt x="30" y="18"/>
                  </a:lnTo>
                  <a:lnTo>
                    <a:pt x="26" y="23"/>
                  </a:lnTo>
                  <a:lnTo>
                    <a:pt x="23" y="27"/>
                  </a:lnTo>
                  <a:lnTo>
                    <a:pt x="18" y="36"/>
                  </a:lnTo>
                  <a:lnTo>
                    <a:pt x="14" y="44"/>
                  </a:lnTo>
                  <a:lnTo>
                    <a:pt x="13" y="54"/>
                  </a:lnTo>
                  <a:lnTo>
                    <a:pt x="11" y="63"/>
                  </a:lnTo>
                  <a:lnTo>
                    <a:pt x="13" y="69"/>
                  </a:lnTo>
                  <a:lnTo>
                    <a:pt x="14" y="75"/>
                  </a:lnTo>
                  <a:lnTo>
                    <a:pt x="15" y="80"/>
                  </a:lnTo>
                  <a:lnTo>
                    <a:pt x="19" y="85"/>
                  </a:lnTo>
                  <a:lnTo>
                    <a:pt x="23" y="89"/>
                  </a:lnTo>
                  <a:lnTo>
                    <a:pt x="27" y="91"/>
                  </a:lnTo>
                  <a:lnTo>
                    <a:pt x="32" y="92"/>
                  </a:lnTo>
                  <a:lnTo>
                    <a:pt x="39" y="93"/>
                  </a:lnTo>
                  <a:lnTo>
                    <a:pt x="50" y="92"/>
                  </a:lnTo>
                  <a:lnTo>
                    <a:pt x="59" y="86"/>
                  </a:lnTo>
                  <a:lnTo>
                    <a:pt x="64" y="81"/>
                  </a:lnTo>
                  <a:lnTo>
                    <a:pt x="68" y="76"/>
                  </a:lnTo>
                  <a:lnTo>
                    <a:pt x="71" y="69"/>
                  </a:lnTo>
                  <a:lnTo>
                    <a:pt x="83" y="69"/>
                  </a:lnTo>
                  <a:lnTo>
                    <a:pt x="75" y="84"/>
                  </a:lnTo>
                  <a:lnTo>
                    <a:pt x="67" y="95"/>
                  </a:lnTo>
                  <a:lnTo>
                    <a:pt x="53" y="101"/>
                  </a:lnTo>
                  <a:lnTo>
                    <a:pt x="37" y="103"/>
                  </a:lnTo>
                  <a:lnTo>
                    <a:pt x="21" y="101"/>
                  </a:lnTo>
                  <a:lnTo>
                    <a:pt x="10" y="92"/>
                  </a:lnTo>
                  <a:lnTo>
                    <a:pt x="3" y="80"/>
                  </a:lnTo>
                  <a:lnTo>
                    <a:pt x="0" y="63"/>
                  </a:lnTo>
                  <a:lnTo>
                    <a:pt x="4" y="41"/>
                  </a:lnTo>
                  <a:lnTo>
                    <a:pt x="8" y="30"/>
                  </a:lnTo>
                  <a:lnTo>
                    <a:pt x="14" y="21"/>
                  </a:lnTo>
                  <a:lnTo>
                    <a:pt x="19" y="15"/>
                  </a:lnTo>
                  <a:lnTo>
                    <a:pt x="24" y="10"/>
                  </a:lnTo>
                  <a:lnTo>
                    <a:pt x="30" y="6"/>
                  </a:lnTo>
                  <a:lnTo>
                    <a:pt x="41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06E69"/>
            </a:solidFill>
            <a:ln w="0">
              <a:solidFill>
                <a:srgbClr val="506E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40" name="Freeform 1158"/>
            <p:cNvSpPr>
              <a:spLocks noEditPoints="1"/>
            </p:cNvSpPr>
            <p:nvPr/>
          </p:nvSpPr>
          <p:spPr bwMode="auto">
            <a:xfrm>
              <a:off x="4442" y="1790"/>
              <a:ext cx="23" cy="26"/>
            </a:xfrm>
            <a:custGeom>
              <a:avLst/>
              <a:gdLst>
                <a:gd name="T0" fmla="*/ 51 w 92"/>
                <a:gd name="T1" fmla="*/ 11 h 103"/>
                <a:gd name="T2" fmla="*/ 45 w 92"/>
                <a:gd name="T3" fmla="*/ 11 h 103"/>
                <a:gd name="T4" fmla="*/ 39 w 92"/>
                <a:gd name="T5" fmla="*/ 12 h 103"/>
                <a:gd name="T6" fmla="*/ 34 w 92"/>
                <a:gd name="T7" fmla="*/ 15 h 103"/>
                <a:gd name="T8" fmla="*/ 29 w 92"/>
                <a:gd name="T9" fmla="*/ 18 h 103"/>
                <a:gd name="T10" fmla="*/ 26 w 92"/>
                <a:gd name="T11" fmla="*/ 23 h 103"/>
                <a:gd name="T12" fmla="*/ 22 w 92"/>
                <a:gd name="T13" fmla="*/ 27 h 103"/>
                <a:gd name="T14" fmla="*/ 17 w 92"/>
                <a:gd name="T15" fmla="*/ 36 h 103"/>
                <a:gd name="T16" fmla="*/ 15 w 92"/>
                <a:gd name="T17" fmla="*/ 44 h 103"/>
                <a:gd name="T18" fmla="*/ 12 w 92"/>
                <a:gd name="T19" fmla="*/ 53 h 103"/>
                <a:gd name="T20" fmla="*/ 11 w 92"/>
                <a:gd name="T21" fmla="*/ 62 h 103"/>
                <a:gd name="T22" fmla="*/ 13 w 92"/>
                <a:gd name="T23" fmla="*/ 75 h 103"/>
                <a:gd name="T24" fmla="*/ 18 w 92"/>
                <a:gd name="T25" fmla="*/ 85 h 103"/>
                <a:gd name="T26" fmla="*/ 28 w 92"/>
                <a:gd name="T27" fmla="*/ 91 h 103"/>
                <a:gd name="T28" fmla="*/ 40 w 92"/>
                <a:gd name="T29" fmla="*/ 93 h 103"/>
                <a:gd name="T30" fmla="*/ 46 w 92"/>
                <a:gd name="T31" fmla="*/ 92 h 103"/>
                <a:gd name="T32" fmla="*/ 53 w 92"/>
                <a:gd name="T33" fmla="*/ 91 h 103"/>
                <a:gd name="T34" fmla="*/ 58 w 92"/>
                <a:gd name="T35" fmla="*/ 89 h 103"/>
                <a:gd name="T36" fmla="*/ 62 w 92"/>
                <a:gd name="T37" fmla="*/ 85 h 103"/>
                <a:gd name="T38" fmla="*/ 66 w 92"/>
                <a:gd name="T39" fmla="*/ 80 h 103"/>
                <a:gd name="T40" fmla="*/ 70 w 92"/>
                <a:gd name="T41" fmla="*/ 76 h 103"/>
                <a:gd name="T42" fmla="*/ 75 w 92"/>
                <a:gd name="T43" fmla="*/ 68 h 103"/>
                <a:gd name="T44" fmla="*/ 77 w 92"/>
                <a:gd name="T45" fmla="*/ 59 h 103"/>
                <a:gd name="T46" fmla="*/ 80 w 92"/>
                <a:gd name="T47" fmla="*/ 49 h 103"/>
                <a:gd name="T48" fmla="*/ 80 w 92"/>
                <a:gd name="T49" fmla="*/ 41 h 103"/>
                <a:gd name="T50" fmla="*/ 78 w 92"/>
                <a:gd name="T51" fmla="*/ 28 h 103"/>
                <a:gd name="T52" fmla="*/ 74 w 92"/>
                <a:gd name="T53" fmla="*/ 18 h 103"/>
                <a:gd name="T54" fmla="*/ 64 w 92"/>
                <a:gd name="T55" fmla="*/ 12 h 103"/>
                <a:gd name="T56" fmla="*/ 51 w 92"/>
                <a:gd name="T57" fmla="*/ 11 h 103"/>
                <a:gd name="T58" fmla="*/ 54 w 92"/>
                <a:gd name="T59" fmla="*/ 0 h 103"/>
                <a:gd name="T60" fmla="*/ 61 w 92"/>
                <a:gd name="T61" fmla="*/ 1 h 103"/>
                <a:gd name="T62" fmla="*/ 69 w 92"/>
                <a:gd name="T63" fmla="*/ 4 h 103"/>
                <a:gd name="T64" fmla="*/ 76 w 92"/>
                <a:gd name="T65" fmla="*/ 6 h 103"/>
                <a:gd name="T66" fmla="*/ 81 w 92"/>
                <a:gd name="T67" fmla="*/ 11 h 103"/>
                <a:gd name="T68" fmla="*/ 86 w 92"/>
                <a:gd name="T69" fmla="*/ 16 h 103"/>
                <a:gd name="T70" fmla="*/ 90 w 92"/>
                <a:gd name="T71" fmla="*/ 22 h 103"/>
                <a:gd name="T72" fmla="*/ 92 w 92"/>
                <a:gd name="T73" fmla="*/ 30 h 103"/>
                <a:gd name="T74" fmla="*/ 92 w 92"/>
                <a:gd name="T75" fmla="*/ 38 h 103"/>
                <a:gd name="T76" fmla="*/ 88 w 92"/>
                <a:gd name="T77" fmla="*/ 63 h 103"/>
                <a:gd name="T78" fmla="*/ 85 w 92"/>
                <a:gd name="T79" fmla="*/ 74 h 103"/>
                <a:gd name="T80" fmla="*/ 78 w 92"/>
                <a:gd name="T81" fmla="*/ 84 h 103"/>
                <a:gd name="T82" fmla="*/ 74 w 92"/>
                <a:gd name="T83" fmla="*/ 89 h 103"/>
                <a:gd name="T84" fmla="*/ 69 w 92"/>
                <a:gd name="T85" fmla="*/ 93 h 103"/>
                <a:gd name="T86" fmla="*/ 62 w 92"/>
                <a:gd name="T87" fmla="*/ 97 h 103"/>
                <a:gd name="T88" fmla="*/ 51 w 92"/>
                <a:gd name="T89" fmla="*/ 102 h 103"/>
                <a:gd name="T90" fmla="*/ 38 w 92"/>
                <a:gd name="T91" fmla="*/ 103 h 103"/>
                <a:gd name="T92" fmla="*/ 27 w 92"/>
                <a:gd name="T93" fmla="*/ 102 h 103"/>
                <a:gd name="T94" fmla="*/ 17 w 92"/>
                <a:gd name="T95" fmla="*/ 98 h 103"/>
                <a:gd name="T96" fmla="*/ 10 w 92"/>
                <a:gd name="T97" fmla="*/ 92 h 103"/>
                <a:gd name="T98" fmla="*/ 2 w 92"/>
                <a:gd name="T99" fmla="*/ 80 h 103"/>
                <a:gd name="T100" fmla="*/ 0 w 92"/>
                <a:gd name="T101" fmla="*/ 63 h 103"/>
                <a:gd name="T102" fmla="*/ 3 w 92"/>
                <a:gd name="T103" fmla="*/ 39 h 103"/>
                <a:gd name="T104" fmla="*/ 7 w 92"/>
                <a:gd name="T105" fmla="*/ 30 h 103"/>
                <a:gd name="T106" fmla="*/ 13 w 92"/>
                <a:gd name="T107" fmla="*/ 20 h 103"/>
                <a:gd name="T108" fmla="*/ 18 w 92"/>
                <a:gd name="T109" fmla="*/ 15 h 103"/>
                <a:gd name="T110" fmla="*/ 24 w 92"/>
                <a:gd name="T111" fmla="*/ 10 h 103"/>
                <a:gd name="T112" fmla="*/ 30 w 92"/>
                <a:gd name="T113" fmla="*/ 6 h 103"/>
                <a:gd name="T114" fmla="*/ 42 w 92"/>
                <a:gd name="T115" fmla="*/ 2 h 103"/>
                <a:gd name="T116" fmla="*/ 54 w 92"/>
                <a:gd name="T1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" h="103">
                  <a:moveTo>
                    <a:pt x="51" y="11"/>
                  </a:moveTo>
                  <a:lnTo>
                    <a:pt x="45" y="11"/>
                  </a:lnTo>
                  <a:lnTo>
                    <a:pt x="39" y="12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6" y="23"/>
                  </a:lnTo>
                  <a:lnTo>
                    <a:pt x="22" y="27"/>
                  </a:lnTo>
                  <a:lnTo>
                    <a:pt x="17" y="36"/>
                  </a:lnTo>
                  <a:lnTo>
                    <a:pt x="15" y="44"/>
                  </a:lnTo>
                  <a:lnTo>
                    <a:pt x="12" y="53"/>
                  </a:lnTo>
                  <a:lnTo>
                    <a:pt x="11" y="62"/>
                  </a:lnTo>
                  <a:lnTo>
                    <a:pt x="13" y="75"/>
                  </a:lnTo>
                  <a:lnTo>
                    <a:pt x="18" y="85"/>
                  </a:lnTo>
                  <a:lnTo>
                    <a:pt x="28" y="91"/>
                  </a:lnTo>
                  <a:lnTo>
                    <a:pt x="40" y="93"/>
                  </a:lnTo>
                  <a:lnTo>
                    <a:pt x="46" y="92"/>
                  </a:lnTo>
                  <a:lnTo>
                    <a:pt x="53" y="91"/>
                  </a:lnTo>
                  <a:lnTo>
                    <a:pt x="58" y="89"/>
                  </a:lnTo>
                  <a:lnTo>
                    <a:pt x="62" y="85"/>
                  </a:lnTo>
                  <a:lnTo>
                    <a:pt x="66" y="80"/>
                  </a:lnTo>
                  <a:lnTo>
                    <a:pt x="70" y="76"/>
                  </a:lnTo>
                  <a:lnTo>
                    <a:pt x="75" y="68"/>
                  </a:lnTo>
                  <a:lnTo>
                    <a:pt x="77" y="59"/>
                  </a:lnTo>
                  <a:lnTo>
                    <a:pt x="80" y="49"/>
                  </a:lnTo>
                  <a:lnTo>
                    <a:pt x="80" y="41"/>
                  </a:lnTo>
                  <a:lnTo>
                    <a:pt x="78" y="28"/>
                  </a:lnTo>
                  <a:lnTo>
                    <a:pt x="74" y="18"/>
                  </a:lnTo>
                  <a:lnTo>
                    <a:pt x="64" y="12"/>
                  </a:lnTo>
                  <a:lnTo>
                    <a:pt x="51" y="11"/>
                  </a:lnTo>
                  <a:close/>
                  <a:moveTo>
                    <a:pt x="54" y="0"/>
                  </a:moveTo>
                  <a:lnTo>
                    <a:pt x="61" y="1"/>
                  </a:lnTo>
                  <a:lnTo>
                    <a:pt x="69" y="4"/>
                  </a:lnTo>
                  <a:lnTo>
                    <a:pt x="76" y="6"/>
                  </a:lnTo>
                  <a:lnTo>
                    <a:pt x="81" y="11"/>
                  </a:lnTo>
                  <a:lnTo>
                    <a:pt x="86" y="16"/>
                  </a:lnTo>
                  <a:lnTo>
                    <a:pt x="90" y="22"/>
                  </a:lnTo>
                  <a:lnTo>
                    <a:pt x="92" y="30"/>
                  </a:lnTo>
                  <a:lnTo>
                    <a:pt x="92" y="38"/>
                  </a:lnTo>
                  <a:lnTo>
                    <a:pt x="88" y="63"/>
                  </a:lnTo>
                  <a:lnTo>
                    <a:pt x="85" y="74"/>
                  </a:lnTo>
                  <a:lnTo>
                    <a:pt x="78" y="84"/>
                  </a:lnTo>
                  <a:lnTo>
                    <a:pt x="74" y="89"/>
                  </a:lnTo>
                  <a:lnTo>
                    <a:pt x="69" y="93"/>
                  </a:lnTo>
                  <a:lnTo>
                    <a:pt x="62" y="97"/>
                  </a:lnTo>
                  <a:lnTo>
                    <a:pt x="51" y="102"/>
                  </a:lnTo>
                  <a:lnTo>
                    <a:pt x="38" y="103"/>
                  </a:lnTo>
                  <a:lnTo>
                    <a:pt x="27" y="102"/>
                  </a:lnTo>
                  <a:lnTo>
                    <a:pt x="17" y="98"/>
                  </a:lnTo>
                  <a:lnTo>
                    <a:pt x="10" y="92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3" y="39"/>
                  </a:lnTo>
                  <a:lnTo>
                    <a:pt x="7" y="30"/>
                  </a:lnTo>
                  <a:lnTo>
                    <a:pt x="13" y="20"/>
                  </a:lnTo>
                  <a:lnTo>
                    <a:pt x="18" y="15"/>
                  </a:lnTo>
                  <a:lnTo>
                    <a:pt x="24" y="10"/>
                  </a:lnTo>
                  <a:lnTo>
                    <a:pt x="30" y="6"/>
                  </a:lnTo>
                  <a:lnTo>
                    <a:pt x="42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506E69"/>
            </a:solidFill>
            <a:ln w="0">
              <a:solidFill>
                <a:srgbClr val="506E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41" name="Freeform 1159"/>
            <p:cNvSpPr>
              <a:spLocks/>
            </p:cNvSpPr>
            <p:nvPr/>
          </p:nvSpPr>
          <p:spPr bwMode="auto">
            <a:xfrm>
              <a:off x="4468" y="1790"/>
              <a:ext cx="23" cy="25"/>
            </a:xfrm>
            <a:custGeom>
              <a:avLst/>
              <a:gdLst>
                <a:gd name="T0" fmla="*/ 62 w 92"/>
                <a:gd name="T1" fmla="*/ 0 h 101"/>
                <a:gd name="T2" fmla="*/ 68 w 92"/>
                <a:gd name="T3" fmla="*/ 1 h 101"/>
                <a:gd name="T4" fmla="*/ 75 w 92"/>
                <a:gd name="T5" fmla="*/ 2 h 101"/>
                <a:gd name="T6" fmla="*/ 80 w 92"/>
                <a:gd name="T7" fmla="*/ 4 h 101"/>
                <a:gd name="T8" fmla="*/ 84 w 92"/>
                <a:gd name="T9" fmla="*/ 6 h 101"/>
                <a:gd name="T10" fmla="*/ 87 w 92"/>
                <a:gd name="T11" fmla="*/ 10 h 101"/>
                <a:gd name="T12" fmla="*/ 89 w 92"/>
                <a:gd name="T13" fmla="*/ 15 h 101"/>
                <a:gd name="T14" fmla="*/ 92 w 92"/>
                <a:gd name="T15" fmla="*/ 20 h 101"/>
                <a:gd name="T16" fmla="*/ 92 w 92"/>
                <a:gd name="T17" fmla="*/ 27 h 101"/>
                <a:gd name="T18" fmla="*/ 92 w 92"/>
                <a:gd name="T19" fmla="*/ 30 h 101"/>
                <a:gd name="T20" fmla="*/ 92 w 92"/>
                <a:gd name="T21" fmla="*/ 33 h 101"/>
                <a:gd name="T22" fmla="*/ 91 w 92"/>
                <a:gd name="T23" fmla="*/ 38 h 101"/>
                <a:gd name="T24" fmla="*/ 77 w 92"/>
                <a:gd name="T25" fmla="*/ 101 h 101"/>
                <a:gd name="T26" fmla="*/ 66 w 92"/>
                <a:gd name="T27" fmla="*/ 101 h 101"/>
                <a:gd name="T28" fmla="*/ 80 w 92"/>
                <a:gd name="T29" fmla="*/ 38 h 101"/>
                <a:gd name="T30" fmla="*/ 80 w 92"/>
                <a:gd name="T31" fmla="*/ 33 h 101"/>
                <a:gd name="T32" fmla="*/ 81 w 92"/>
                <a:gd name="T33" fmla="*/ 28 h 101"/>
                <a:gd name="T34" fmla="*/ 80 w 92"/>
                <a:gd name="T35" fmla="*/ 23 h 101"/>
                <a:gd name="T36" fmla="*/ 78 w 92"/>
                <a:gd name="T37" fmla="*/ 20 h 101"/>
                <a:gd name="T38" fmla="*/ 77 w 92"/>
                <a:gd name="T39" fmla="*/ 17 h 101"/>
                <a:gd name="T40" fmla="*/ 75 w 92"/>
                <a:gd name="T41" fmla="*/ 15 h 101"/>
                <a:gd name="T42" fmla="*/ 71 w 92"/>
                <a:gd name="T43" fmla="*/ 12 h 101"/>
                <a:gd name="T44" fmla="*/ 67 w 92"/>
                <a:gd name="T45" fmla="*/ 11 h 101"/>
                <a:gd name="T46" fmla="*/ 64 w 92"/>
                <a:gd name="T47" fmla="*/ 11 h 101"/>
                <a:gd name="T48" fmla="*/ 60 w 92"/>
                <a:gd name="T49" fmla="*/ 11 h 101"/>
                <a:gd name="T50" fmla="*/ 54 w 92"/>
                <a:gd name="T51" fmla="*/ 11 h 101"/>
                <a:gd name="T52" fmla="*/ 48 w 92"/>
                <a:gd name="T53" fmla="*/ 14 h 101"/>
                <a:gd name="T54" fmla="*/ 41 w 92"/>
                <a:gd name="T55" fmla="*/ 17 h 101"/>
                <a:gd name="T56" fmla="*/ 36 w 92"/>
                <a:gd name="T57" fmla="*/ 21 h 101"/>
                <a:gd name="T58" fmla="*/ 32 w 92"/>
                <a:gd name="T59" fmla="*/ 27 h 101"/>
                <a:gd name="T60" fmla="*/ 28 w 92"/>
                <a:gd name="T61" fmla="*/ 34 h 101"/>
                <a:gd name="T62" fmla="*/ 24 w 92"/>
                <a:gd name="T63" fmla="*/ 42 h 101"/>
                <a:gd name="T64" fmla="*/ 22 w 92"/>
                <a:gd name="T65" fmla="*/ 50 h 101"/>
                <a:gd name="T66" fmla="*/ 11 w 92"/>
                <a:gd name="T67" fmla="*/ 101 h 101"/>
                <a:gd name="T68" fmla="*/ 0 w 92"/>
                <a:gd name="T69" fmla="*/ 101 h 101"/>
                <a:gd name="T70" fmla="*/ 20 w 92"/>
                <a:gd name="T71" fmla="*/ 4 h 101"/>
                <a:gd name="T72" fmla="*/ 32 w 92"/>
                <a:gd name="T73" fmla="*/ 4 h 101"/>
                <a:gd name="T74" fmla="*/ 28 w 92"/>
                <a:gd name="T75" fmla="*/ 21 h 101"/>
                <a:gd name="T76" fmla="*/ 28 w 92"/>
                <a:gd name="T77" fmla="*/ 21 h 101"/>
                <a:gd name="T78" fmla="*/ 33 w 92"/>
                <a:gd name="T79" fmla="*/ 16 h 101"/>
                <a:gd name="T80" fmla="*/ 36 w 92"/>
                <a:gd name="T81" fmla="*/ 11 h 101"/>
                <a:gd name="T82" fmla="*/ 43 w 92"/>
                <a:gd name="T83" fmla="*/ 6 h 101"/>
                <a:gd name="T84" fmla="*/ 52 w 92"/>
                <a:gd name="T85" fmla="*/ 2 h 101"/>
                <a:gd name="T86" fmla="*/ 62 w 92"/>
                <a:gd name="T8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2" h="101">
                  <a:moveTo>
                    <a:pt x="62" y="0"/>
                  </a:moveTo>
                  <a:lnTo>
                    <a:pt x="68" y="1"/>
                  </a:lnTo>
                  <a:lnTo>
                    <a:pt x="75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7" y="10"/>
                  </a:lnTo>
                  <a:lnTo>
                    <a:pt x="89" y="15"/>
                  </a:lnTo>
                  <a:lnTo>
                    <a:pt x="92" y="20"/>
                  </a:lnTo>
                  <a:lnTo>
                    <a:pt x="92" y="27"/>
                  </a:lnTo>
                  <a:lnTo>
                    <a:pt x="92" y="30"/>
                  </a:lnTo>
                  <a:lnTo>
                    <a:pt x="92" y="33"/>
                  </a:lnTo>
                  <a:lnTo>
                    <a:pt x="91" y="38"/>
                  </a:lnTo>
                  <a:lnTo>
                    <a:pt x="77" y="101"/>
                  </a:lnTo>
                  <a:lnTo>
                    <a:pt x="66" y="101"/>
                  </a:lnTo>
                  <a:lnTo>
                    <a:pt x="80" y="38"/>
                  </a:lnTo>
                  <a:lnTo>
                    <a:pt x="80" y="33"/>
                  </a:lnTo>
                  <a:lnTo>
                    <a:pt x="81" y="28"/>
                  </a:lnTo>
                  <a:lnTo>
                    <a:pt x="80" y="23"/>
                  </a:lnTo>
                  <a:lnTo>
                    <a:pt x="78" y="20"/>
                  </a:lnTo>
                  <a:lnTo>
                    <a:pt x="77" y="17"/>
                  </a:lnTo>
                  <a:lnTo>
                    <a:pt x="75" y="15"/>
                  </a:lnTo>
                  <a:lnTo>
                    <a:pt x="71" y="12"/>
                  </a:lnTo>
                  <a:lnTo>
                    <a:pt x="67" y="11"/>
                  </a:lnTo>
                  <a:lnTo>
                    <a:pt x="64" y="11"/>
                  </a:lnTo>
                  <a:lnTo>
                    <a:pt x="60" y="11"/>
                  </a:lnTo>
                  <a:lnTo>
                    <a:pt x="54" y="11"/>
                  </a:lnTo>
                  <a:lnTo>
                    <a:pt x="48" y="14"/>
                  </a:lnTo>
                  <a:lnTo>
                    <a:pt x="41" y="17"/>
                  </a:lnTo>
                  <a:lnTo>
                    <a:pt x="36" y="21"/>
                  </a:lnTo>
                  <a:lnTo>
                    <a:pt x="32" y="27"/>
                  </a:lnTo>
                  <a:lnTo>
                    <a:pt x="28" y="34"/>
                  </a:lnTo>
                  <a:lnTo>
                    <a:pt x="24" y="42"/>
                  </a:lnTo>
                  <a:lnTo>
                    <a:pt x="22" y="50"/>
                  </a:lnTo>
                  <a:lnTo>
                    <a:pt x="11" y="101"/>
                  </a:lnTo>
                  <a:lnTo>
                    <a:pt x="0" y="101"/>
                  </a:lnTo>
                  <a:lnTo>
                    <a:pt x="20" y="4"/>
                  </a:lnTo>
                  <a:lnTo>
                    <a:pt x="32" y="4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33" y="16"/>
                  </a:lnTo>
                  <a:lnTo>
                    <a:pt x="36" y="11"/>
                  </a:lnTo>
                  <a:lnTo>
                    <a:pt x="43" y="6"/>
                  </a:lnTo>
                  <a:lnTo>
                    <a:pt x="52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506E69"/>
            </a:solidFill>
            <a:ln w="0">
              <a:solidFill>
                <a:srgbClr val="506E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42" name="Freeform 1160"/>
            <p:cNvSpPr>
              <a:spLocks noEditPoints="1"/>
            </p:cNvSpPr>
            <p:nvPr/>
          </p:nvSpPr>
          <p:spPr bwMode="auto">
            <a:xfrm>
              <a:off x="4496" y="1790"/>
              <a:ext cx="23" cy="26"/>
            </a:xfrm>
            <a:custGeom>
              <a:avLst/>
              <a:gdLst>
                <a:gd name="T0" fmla="*/ 51 w 92"/>
                <a:gd name="T1" fmla="*/ 11 h 103"/>
                <a:gd name="T2" fmla="*/ 45 w 92"/>
                <a:gd name="T3" fmla="*/ 11 h 103"/>
                <a:gd name="T4" fmla="*/ 39 w 92"/>
                <a:gd name="T5" fmla="*/ 12 h 103"/>
                <a:gd name="T6" fmla="*/ 34 w 92"/>
                <a:gd name="T7" fmla="*/ 15 h 103"/>
                <a:gd name="T8" fmla="*/ 29 w 92"/>
                <a:gd name="T9" fmla="*/ 18 h 103"/>
                <a:gd name="T10" fmla="*/ 25 w 92"/>
                <a:gd name="T11" fmla="*/ 23 h 103"/>
                <a:gd name="T12" fmla="*/ 22 w 92"/>
                <a:gd name="T13" fmla="*/ 27 h 103"/>
                <a:gd name="T14" fmla="*/ 17 w 92"/>
                <a:gd name="T15" fmla="*/ 36 h 103"/>
                <a:gd name="T16" fmla="*/ 13 w 92"/>
                <a:gd name="T17" fmla="*/ 44 h 103"/>
                <a:gd name="T18" fmla="*/ 12 w 92"/>
                <a:gd name="T19" fmla="*/ 53 h 103"/>
                <a:gd name="T20" fmla="*/ 11 w 92"/>
                <a:gd name="T21" fmla="*/ 62 h 103"/>
                <a:gd name="T22" fmla="*/ 13 w 92"/>
                <a:gd name="T23" fmla="*/ 75 h 103"/>
                <a:gd name="T24" fmla="*/ 18 w 92"/>
                <a:gd name="T25" fmla="*/ 85 h 103"/>
                <a:gd name="T26" fmla="*/ 27 w 92"/>
                <a:gd name="T27" fmla="*/ 91 h 103"/>
                <a:gd name="T28" fmla="*/ 40 w 92"/>
                <a:gd name="T29" fmla="*/ 93 h 103"/>
                <a:gd name="T30" fmla="*/ 46 w 92"/>
                <a:gd name="T31" fmla="*/ 92 h 103"/>
                <a:gd name="T32" fmla="*/ 52 w 92"/>
                <a:gd name="T33" fmla="*/ 91 h 103"/>
                <a:gd name="T34" fmla="*/ 57 w 92"/>
                <a:gd name="T35" fmla="*/ 89 h 103"/>
                <a:gd name="T36" fmla="*/ 62 w 92"/>
                <a:gd name="T37" fmla="*/ 85 h 103"/>
                <a:gd name="T38" fmla="*/ 66 w 92"/>
                <a:gd name="T39" fmla="*/ 80 h 103"/>
                <a:gd name="T40" fmla="*/ 70 w 92"/>
                <a:gd name="T41" fmla="*/ 76 h 103"/>
                <a:gd name="T42" fmla="*/ 75 w 92"/>
                <a:gd name="T43" fmla="*/ 68 h 103"/>
                <a:gd name="T44" fmla="*/ 77 w 92"/>
                <a:gd name="T45" fmla="*/ 59 h 103"/>
                <a:gd name="T46" fmla="*/ 79 w 92"/>
                <a:gd name="T47" fmla="*/ 49 h 103"/>
                <a:gd name="T48" fmla="*/ 79 w 92"/>
                <a:gd name="T49" fmla="*/ 41 h 103"/>
                <a:gd name="T50" fmla="*/ 78 w 92"/>
                <a:gd name="T51" fmla="*/ 28 h 103"/>
                <a:gd name="T52" fmla="*/ 72 w 92"/>
                <a:gd name="T53" fmla="*/ 18 h 103"/>
                <a:gd name="T54" fmla="*/ 63 w 92"/>
                <a:gd name="T55" fmla="*/ 12 h 103"/>
                <a:gd name="T56" fmla="*/ 51 w 92"/>
                <a:gd name="T57" fmla="*/ 11 h 103"/>
                <a:gd name="T58" fmla="*/ 54 w 92"/>
                <a:gd name="T59" fmla="*/ 0 h 103"/>
                <a:gd name="T60" fmla="*/ 61 w 92"/>
                <a:gd name="T61" fmla="*/ 1 h 103"/>
                <a:gd name="T62" fmla="*/ 68 w 92"/>
                <a:gd name="T63" fmla="*/ 4 h 103"/>
                <a:gd name="T64" fmla="*/ 76 w 92"/>
                <a:gd name="T65" fmla="*/ 6 h 103"/>
                <a:gd name="T66" fmla="*/ 81 w 92"/>
                <a:gd name="T67" fmla="*/ 11 h 103"/>
                <a:gd name="T68" fmla="*/ 86 w 92"/>
                <a:gd name="T69" fmla="*/ 16 h 103"/>
                <a:gd name="T70" fmla="*/ 89 w 92"/>
                <a:gd name="T71" fmla="*/ 22 h 103"/>
                <a:gd name="T72" fmla="*/ 91 w 92"/>
                <a:gd name="T73" fmla="*/ 30 h 103"/>
                <a:gd name="T74" fmla="*/ 92 w 92"/>
                <a:gd name="T75" fmla="*/ 38 h 103"/>
                <a:gd name="T76" fmla="*/ 88 w 92"/>
                <a:gd name="T77" fmla="*/ 63 h 103"/>
                <a:gd name="T78" fmla="*/ 84 w 92"/>
                <a:gd name="T79" fmla="*/ 74 h 103"/>
                <a:gd name="T80" fmla="*/ 78 w 92"/>
                <a:gd name="T81" fmla="*/ 84 h 103"/>
                <a:gd name="T82" fmla="*/ 73 w 92"/>
                <a:gd name="T83" fmla="*/ 89 h 103"/>
                <a:gd name="T84" fmla="*/ 67 w 92"/>
                <a:gd name="T85" fmla="*/ 93 h 103"/>
                <a:gd name="T86" fmla="*/ 61 w 92"/>
                <a:gd name="T87" fmla="*/ 97 h 103"/>
                <a:gd name="T88" fmla="*/ 50 w 92"/>
                <a:gd name="T89" fmla="*/ 102 h 103"/>
                <a:gd name="T90" fmla="*/ 38 w 92"/>
                <a:gd name="T91" fmla="*/ 103 h 103"/>
                <a:gd name="T92" fmla="*/ 27 w 92"/>
                <a:gd name="T93" fmla="*/ 102 h 103"/>
                <a:gd name="T94" fmla="*/ 17 w 92"/>
                <a:gd name="T95" fmla="*/ 98 h 103"/>
                <a:gd name="T96" fmla="*/ 9 w 92"/>
                <a:gd name="T97" fmla="*/ 92 h 103"/>
                <a:gd name="T98" fmla="*/ 2 w 92"/>
                <a:gd name="T99" fmla="*/ 80 h 103"/>
                <a:gd name="T100" fmla="*/ 0 w 92"/>
                <a:gd name="T101" fmla="*/ 63 h 103"/>
                <a:gd name="T102" fmla="*/ 2 w 92"/>
                <a:gd name="T103" fmla="*/ 39 h 103"/>
                <a:gd name="T104" fmla="*/ 7 w 92"/>
                <a:gd name="T105" fmla="*/ 30 h 103"/>
                <a:gd name="T106" fmla="*/ 13 w 92"/>
                <a:gd name="T107" fmla="*/ 20 h 103"/>
                <a:gd name="T108" fmla="*/ 18 w 92"/>
                <a:gd name="T109" fmla="*/ 15 h 103"/>
                <a:gd name="T110" fmla="*/ 24 w 92"/>
                <a:gd name="T111" fmla="*/ 10 h 103"/>
                <a:gd name="T112" fmla="*/ 30 w 92"/>
                <a:gd name="T113" fmla="*/ 6 h 103"/>
                <a:gd name="T114" fmla="*/ 41 w 92"/>
                <a:gd name="T115" fmla="*/ 2 h 103"/>
                <a:gd name="T116" fmla="*/ 54 w 92"/>
                <a:gd name="T1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" h="103">
                  <a:moveTo>
                    <a:pt x="51" y="11"/>
                  </a:moveTo>
                  <a:lnTo>
                    <a:pt x="45" y="11"/>
                  </a:lnTo>
                  <a:lnTo>
                    <a:pt x="39" y="12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2" y="27"/>
                  </a:lnTo>
                  <a:lnTo>
                    <a:pt x="17" y="36"/>
                  </a:lnTo>
                  <a:lnTo>
                    <a:pt x="13" y="44"/>
                  </a:lnTo>
                  <a:lnTo>
                    <a:pt x="12" y="53"/>
                  </a:lnTo>
                  <a:lnTo>
                    <a:pt x="11" y="62"/>
                  </a:lnTo>
                  <a:lnTo>
                    <a:pt x="13" y="75"/>
                  </a:lnTo>
                  <a:lnTo>
                    <a:pt x="18" y="85"/>
                  </a:lnTo>
                  <a:lnTo>
                    <a:pt x="27" y="91"/>
                  </a:lnTo>
                  <a:lnTo>
                    <a:pt x="40" y="93"/>
                  </a:lnTo>
                  <a:lnTo>
                    <a:pt x="46" y="92"/>
                  </a:lnTo>
                  <a:lnTo>
                    <a:pt x="52" y="91"/>
                  </a:lnTo>
                  <a:lnTo>
                    <a:pt x="57" y="89"/>
                  </a:lnTo>
                  <a:lnTo>
                    <a:pt x="62" y="85"/>
                  </a:lnTo>
                  <a:lnTo>
                    <a:pt x="66" y="80"/>
                  </a:lnTo>
                  <a:lnTo>
                    <a:pt x="70" y="76"/>
                  </a:lnTo>
                  <a:lnTo>
                    <a:pt x="75" y="68"/>
                  </a:lnTo>
                  <a:lnTo>
                    <a:pt x="77" y="59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8" y="28"/>
                  </a:lnTo>
                  <a:lnTo>
                    <a:pt x="72" y="18"/>
                  </a:lnTo>
                  <a:lnTo>
                    <a:pt x="63" y="12"/>
                  </a:lnTo>
                  <a:lnTo>
                    <a:pt x="51" y="11"/>
                  </a:lnTo>
                  <a:close/>
                  <a:moveTo>
                    <a:pt x="54" y="0"/>
                  </a:moveTo>
                  <a:lnTo>
                    <a:pt x="61" y="1"/>
                  </a:lnTo>
                  <a:lnTo>
                    <a:pt x="68" y="4"/>
                  </a:lnTo>
                  <a:lnTo>
                    <a:pt x="76" y="6"/>
                  </a:lnTo>
                  <a:lnTo>
                    <a:pt x="81" y="11"/>
                  </a:lnTo>
                  <a:lnTo>
                    <a:pt x="86" y="16"/>
                  </a:lnTo>
                  <a:lnTo>
                    <a:pt x="89" y="22"/>
                  </a:lnTo>
                  <a:lnTo>
                    <a:pt x="91" y="30"/>
                  </a:lnTo>
                  <a:lnTo>
                    <a:pt x="92" y="38"/>
                  </a:lnTo>
                  <a:lnTo>
                    <a:pt x="88" y="63"/>
                  </a:lnTo>
                  <a:lnTo>
                    <a:pt x="84" y="74"/>
                  </a:lnTo>
                  <a:lnTo>
                    <a:pt x="78" y="84"/>
                  </a:lnTo>
                  <a:lnTo>
                    <a:pt x="73" y="89"/>
                  </a:lnTo>
                  <a:lnTo>
                    <a:pt x="67" y="93"/>
                  </a:lnTo>
                  <a:lnTo>
                    <a:pt x="61" y="97"/>
                  </a:lnTo>
                  <a:lnTo>
                    <a:pt x="50" y="102"/>
                  </a:lnTo>
                  <a:lnTo>
                    <a:pt x="38" y="103"/>
                  </a:lnTo>
                  <a:lnTo>
                    <a:pt x="27" y="102"/>
                  </a:lnTo>
                  <a:lnTo>
                    <a:pt x="17" y="98"/>
                  </a:lnTo>
                  <a:lnTo>
                    <a:pt x="9" y="92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39"/>
                  </a:lnTo>
                  <a:lnTo>
                    <a:pt x="7" y="30"/>
                  </a:lnTo>
                  <a:lnTo>
                    <a:pt x="13" y="20"/>
                  </a:lnTo>
                  <a:lnTo>
                    <a:pt x="18" y="15"/>
                  </a:lnTo>
                  <a:lnTo>
                    <a:pt x="24" y="10"/>
                  </a:lnTo>
                  <a:lnTo>
                    <a:pt x="30" y="6"/>
                  </a:lnTo>
                  <a:lnTo>
                    <a:pt x="41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506E69"/>
            </a:solidFill>
            <a:ln w="0">
              <a:solidFill>
                <a:srgbClr val="506E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43" name="Freeform 1161"/>
            <p:cNvSpPr>
              <a:spLocks/>
            </p:cNvSpPr>
            <p:nvPr/>
          </p:nvSpPr>
          <p:spPr bwMode="auto">
            <a:xfrm>
              <a:off x="4523" y="1790"/>
              <a:ext cx="36" cy="25"/>
            </a:xfrm>
            <a:custGeom>
              <a:avLst/>
              <a:gdLst>
                <a:gd name="T0" fmla="*/ 69 w 148"/>
                <a:gd name="T1" fmla="*/ 1 h 101"/>
                <a:gd name="T2" fmla="*/ 79 w 148"/>
                <a:gd name="T3" fmla="*/ 6 h 101"/>
                <a:gd name="T4" fmla="*/ 85 w 148"/>
                <a:gd name="T5" fmla="*/ 15 h 101"/>
                <a:gd name="T6" fmla="*/ 86 w 148"/>
                <a:gd name="T7" fmla="*/ 21 h 101"/>
                <a:gd name="T8" fmla="*/ 95 w 148"/>
                <a:gd name="T9" fmla="*/ 11 h 101"/>
                <a:gd name="T10" fmla="*/ 107 w 148"/>
                <a:gd name="T11" fmla="*/ 4 h 101"/>
                <a:gd name="T12" fmla="*/ 121 w 148"/>
                <a:gd name="T13" fmla="*/ 0 h 101"/>
                <a:gd name="T14" fmla="*/ 141 w 148"/>
                <a:gd name="T15" fmla="*/ 7 h 101"/>
                <a:gd name="T16" fmla="*/ 147 w 148"/>
                <a:gd name="T17" fmla="*/ 20 h 101"/>
                <a:gd name="T18" fmla="*/ 147 w 148"/>
                <a:gd name="T19" fmla="*/ 32 h 101"/>
                <a:gd name="T20" fmla="*/ 132 w 148"/>
                <a:gd name="T21" fmla="*/ 101 h 101"/>
                <a:gd name="T22" fmla="*/ 134 w 148"/>
                <a:gd name="T23" fmla="*/ 37 h 101"/>
                <a:gd name="T24" fmla="*/ 136 w 148"/>
                <a:gd name="T25" fmla="*/ 27 h 101"/>
                <a:gd name="T26" fmla="*/ 133 w 148"/>
                <a:gd name="T27" fmla="*/ 18 h 101"/>
                <a:gd name="T28" fmla="*/ 127 w 148"/>
                <a:gd name="T29" fmla="*/ 12 h 101"/>
                <a:gd name="T30" fmla="*/ 117 w 148"/>
                <a:gd name="T31" fmla="*/ 11 h 101"/>
                <a:gd name="T32" fmla="*/ 107 w 148"/>
                <a:gd name="T33" fmla="*/ 12 h 101"/>
                <a:gd name="T34" fmla="*/ 99 w 148"/>
                <a:gd name="T35" fmla="*/ 18 h 101"/>
                <a:gd name="T36" fmla="*/ 90 w 148"/>
                <a:gd name="T37" fmla="*/ 31 h 101"/>
                <a:gd name="T38" fmla="*/ 84 w 148"/>
                <a:gd name="T39" fmla="*/ 47 h 101"/>
                <a:gd name="T40" fmla="*/ 72 w 148"/>
                <a:gd name="T41" fmla="*/ 101 h 101"/>
                <a:gd name="T42" fmla="*/ 74 w 148"/>
                <a:gd name="T43" fmla="*/ 37 h 101"/>
                <a:gd name="T44" fmla="*/ 75 w 148"/>
                <a:gd name="T45" fmla="*/ 28 h 101"/>
                <a:gd name="T46" fmla="*/ 73 w 148"/>
                <a:gd name="T47" fmla="*/ 20 h 101"/>
                <a:gd name="T48" fmla="*/ 68 w 148"/>
                <a:gd name="T49" fmla="*/ 12 h 101"/>
                <a:gd name="T50" fmla="*/ 58 w 148"/>
                <a:gd name="T51" fmla="*/ 11 h 101"/>
                <a:gd name="T52" fmla="*/ 46 w 148"/>
                <a:gd name="T53" fmla="*/ 14 h 101"/>
                <a:gd name="T54" fmla="*/ 36 w 148"/>
                <a:gd name="T55" fmla="*/ 22 h 101"/>
                <a:gd name="T56" fmla="*/ 27 w 148"/>
                <a:gd name="T57" fmla="*/ 36 h 101"/>
                <a:gd name="T58" fmla="*/ 22 w 148"/>
                <a:gd name="T59" fmla="*/ 52 h 101"/>
                <a:gd name="T60" fmla="*/ 0 w 148"/>
                <a:gd name="T61" fmla="*/ 101 h 101"/>
                <a:gd name="T62" fmla="*/ 31 w 148"/>
                <a:gd name="T63" fmla="*/ 4 h 101"/>
                <a:gd name="T64" fmla="*/ 29 w 148"/>
                <a:gd name="T65" fmla="*/ 21 h 101"/>
                <a:gd name="T66" fmla="*/ 37 w 148"/>
                <a:gd name="T67" fmla="*/ 11 h 101"/>
                <a:gd name="T68" fmla="*/ 52 w 148"/>
                <a:gd name="T69" fmla="*/ 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01">
                  <a:moveTo>
                    <a:pt x="63" y="0"/>
                  </a:moveTo>
                  <a:lnTo>
                    <a:pt x="69" y="1"/>
                  </a:lnTo>
                  <a:lnTo>
                    <a:pt x="74" y="2"/>
                  </a:lnTo>
                  <a:lnTo>
                    <a:pt x="79" y="6"/>
                  </a:lnTo>
                  <a:lnTo>
                    <a:pt x="83" y="10"/>
                  </a:lnTo>
                  <a:lnTo>
                    <a:pt x="85" y="15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90" y="16"/>
                  </a:lnTo>
                  <a:lnTo>
                    <a:pt x="95" y="11"/>
                  </a:lnTo>
                  <a:lnTo>
                    <a:pt x="101" y="6"/>
                  </a:lnTo>
                  <a:lnTo>
                    <a:pt x="107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33" y="2"/>
                  </a:lnTo>
                  <a:lnTo>
                    <a:pt x="141" y="7"/>
                  </a:lnTo>
                  <a:lnTo>
                    <a:pt x="144" y="14"/>
                  </a:lnTo>
                  <a:lnTo>
                    <a:pt x="147" y="20"/>
                  </a:lnTo>
                  <a:lnTo>
                    <a:pt x="148" y="26"/>
                  </a:lnTo>
                  <a:lnTo>
                    <a:pt x="147" y="32"/>
                  </a:lnTo>
                  <a:lnTo>
                    <a:pt x="145" y="37"/>
                  </a:lnTo>
                  <a:lnTo>
                    <a:pt x="132" y="101"/>
                  </a:lnTo>
                  <a:lnTo>
                    <a:pt x="121" y="101"/>
                  </a:lnTo>
                  <a:lnTo>
                    <a:pt x="134" y="37"/>
                  </a:lnTo>
                  <a:lnTo>
                    <a:pt x="136" y="32"/>
                  </a:lnTo>
                  <a:lnTo>
                    <a:pt x="136" y="27"/>
                  </a:lnTo>
                  <a:lnTo>
                    <a:pt x="134" y="22"/>
                  </a:lnTo>
                  <a:lnTo>
                    <a:pt x="133" y="18"/>
                  </a:lnTo>
                  <a:lnTo>
                    <a:pt x="131" y="15"/>
                  </a:lnTo>
                  <a:lnTo>
                    <a:pt x="127" y="12"/>
                  </a:lnTo>
                  <a:lnTo>
                    <a:pt x="123" y="11"/>
                  </a:lnTo>
                  <a:lnTo>
                    <a:pt x="117" y="11"/>
                  </a:lnTo>
                  <a:lnTo>
                    <a:pt x="112" y="11"/>
                  </a:lnTo>
                  <a:lnTo>
                    <a:pt x="107" y="12"/>
                  </a:lnTo>
                  <a:lnTo>
                    <a:pt x="104" y="14"/>
                  </a:lnTo>
                  <a:lnTo>
                    <a:pt x="99" y="18"/>
                  </a:lnTo>
                  <a:lnTo>
                    <a:pt x="94" y="23"/>
                  </a:lnTo>
                  <a:lnTo>
                    <a:pt x="90" y="31"/>
                  </a:lnTo>
                  <a:lnTo>
                    <a:pt x="86" y="38"/>
                  </a:lnTo>
                  <a:lnTo>
                    <a:pt x="84" y="47"/>
                  </a:lnTo>
                  <a:lnTo>
                    <a:pt x="82" y="55"/>
                  </a:lnTo>
                  <a:lnTo>
                    <a:pt x="72" y="101"/>
                  </a:lnTo>
                  <a:lnTo>
                    <a:pt x="61" y="101"/>
                  </a:lnTo>
                  <a:lnTo>
                    <a:pt x="74" y="37"/>
                  </a:lnTo>
                  <a:lnTo>
                    <a:pt x="74" y="32"/>
                  </a:lnTo>
                  <a:lnTo>
                    <a:pt x="75" y="28"/>
                  </a:lnTo>
                  <a:lnTo>
                    <a:pt x="74" y="23"/>
                  </a:lnTo>
                  <a:lnTo>
                    <a:pt x="73" y="20"/>
                  </a:lnTo>
                  <a:lnTo>
                    <a:pt x="70" y="16"/>
                  </a:lnTo>
                  <a:lnTo>
                    <a:pt x="68" y="12"/>
                  </a:lnTo>
                  <a:lnTo>
                    <a:pt x="64" y="11"/>
                  </a:lnTo>
                  <a:lnTo>
                    <a:pt x="58" y="11"/>
                  </a:lnTo>
                  <a:lnTo>
                    <a:pt x="52" y="11"/>
                  </a:lnTo>
                  <a:lnTo>
                    <a:pt x="46" y="14"/>
                  </a:lnTo>
                  <a:lnTo>
                    <a:pt x="41" y="17"/>
                  </a:lnTo>
                  <a:lnTo>
                    <a:pt x="36" y="22"/>
                  </a:lnTo>
                  <a:lnTo>
                    <a:pt x="31" y="28"/>
                  </a:lnTo>
                  <a:lnTo>
                    <a:pt x="27" y="36"/>
                  </a:lnTo>
                  <a:lnTo>
                    <a:pt x="25" y="43"/>
                  </a:lnTo>
                  <a:lnTo>
                    <a:pt x="22" y="52"/>
                  </a:lnTo>
                  <a:lnTo>
                    <a:pt x="11" y="101"/>
                  </a:lnTo>
                  <a:lnTo>
                    <a:pt x="0" y="101"/>
                  </a:lnTo>
                  <a:lnTo>
                    <a:pt x="21" y="4"/>
                  </a:lnTo>
                  <a:lnTo>
                    <a:pt x="31" y="4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2" y="15"/>
                  </a:lnTo>
                  <a:lnTo>
                    <a:pt x="37" y="11"/>
                  </a:lnTo>
                  <a:lnTo>
                    <a:pt x="42" y="6"/>
                  </a:lnTo>
                  <a:lnTo>
                    <a:pt x="52" y="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506E69"/>
            </a:solidFill>
            <a:ln w="0">
              <a:solidFill>
                <a:srgbClr val="506E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44" name="Freeform 1162"/>
            <p:cNvSpPr>
              <a:spLocks noEditPoints="1"/>
            </p:cNvSpPr>
            <p:nvPr/>
          </p:nvSpPr>
          <p:spPr bwMode="auto">
            <a:xfrm>
              <a:off x="4563" y="1782"/>
              <a:ext cx="10" cy="33"/>
            </a:xfrm>
            <a:custGeom>
              <a:avLst/>
              <a:gdLst>
                <a:gd name="T0" fmla="*/ 21 w 40"/>
                <a:gd name="T1" fmla="*/ 38 h 135"/>
                <a:gd name="T2" fmla="*/ 32 w 40"/>
                <a:gd name="T3" fmla="*/ 38 h 135"/>
                <a:gd name="T4" fmla="*/ 11 w 40"/>
                <a:gd name="T5" fmla="*/ 135 h 135"/>
                <a:gd name="T6" fmla="*/ 0 w 40"/>
                <a:gd name="T7" fmla="*/ 135 h 135"/>
                <a:gd name="T8" fmla="*/ 21 w 40"/>
                <a:gd name="T9" fmla="*/ 38 h 135"/>
                <a:gd name="T10" fmla="*/ 28 w 40"/>
                <a:gd name="T11" fmla="*/ 0 h 135"/>
                <a:gd name="T12" fmla="*/ 40 w 40"/>
                <a:gd name="T13" fmla="*/ 0 h 135"/>
                <a:gd name="T14" fmla="*/ 37 w 40"/>
                <a:gd name="T15" fmla="*/ 19 h 135"/>
                <a:gd name="T16" fmla="*/ 24 w 40"/>
                <a:gd name="T17" fmla="*/ 19 h 135"/>
                <a:gd name="T18" fmla="*/ 28 w 40"/>
                <a:gd name="T1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35">
                  <a:moveTo>
                    <a:pt x="21" y="38"/>
                  </a:moveTo>
                  <a:lnTo>
                    <a:pt x="32" y="38"/>
                  </a:lnTo>
                  <a:lnTo>
                    <a:pt x="11" y="135"/>
                  </a:lnTo>
                  <a:lnTo>
                    <a:pt x="0" y="135"/>
                  </a:lnTo>
                  <a:lnTo>
                    <a:pt x="21" y="38"/>
                  </a:lnTo>
                  <a:close/>
                  <a:moveTo>
                    <a:pt x="28" y="0"/>
                  </a:moveTo>
                  <a:lnTo>
                    <a:pt x="40" y="0"/>
                  </a:lnTo>
                  <a:lnTo>
                    <a:pt x="37" y="19"/>
                  </a:lnTo>
                  <a:lnTo>
                    <a:pt x="24" y="1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506E69"/>
            </a:solidFill>
            <a:ln w="0">
              <a:solidFill>
                <a:srgbClr val="506E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45" name="Freeform 1163"/>
            <p:cNvSpPr>
              <a:spLocks/>
            </p:cNvSpPr>
            <p:nvPr/>
          </p:nvSpPr>
          <p:spPr bwMode="auto">
            <a:xfrm>
              <a:off x="4575" y="1790"/>
              <a:ext cx="22" cy="26"/>
            </a:xfrm>
            <a:custGeom>
              <a:avLst/>
              <a:gdLst>
                <a:gd name="T0" fmla="*/ 52 w 89"/>
                <a:gd name="T1" fmla="*/ 0 h 103"/>
                <a:gd name="T2" fmla="*/ 61 w 89"/>
                <a:gd name="T3" fmla="*/ 1 h 103"/>
                <a:gd name="T4" fmla="*/ 67 w 89"/>
                <a:gd name="T5" fmla="*/ 2 h 103"/>
                <a:gd name="T6" fmla="*/ 74 w 89"/>
                <a:gd name="T7" fmla="*/ 5 h 103"/>
                <a:gd name="T8" fmla="*/ 79 w 89"/>
                <a:gd name="T9" fmla="*/ 9 h 103"/>
                <a:gd name="T10" fmla="*/ 83 w 89"/>
                <a:gd name="T11" fmla="*/ 14 h 103"/>
                <a:gd name="T12" fmla="*/ 86 w 89"/>
                <a:gd name="T13" fmla="*/ 18 h 103"/>
                <a:gd name="T14" fmla="*/ 88 w 89"/>
                <a:gd name="T15" fmla="*/ 23 h 103"/>
                <a:gd name="T16" fmla="*/ 89 w 89"/>
                <a:gd name="T17" fmla="*/ 28 h 103"/>
                <a:gd name="T18" fmla="*/ 89 w 89"/>
                <a:gd name="T19" fmla="*/ 33 h 103"/>
                <a:gd name="T20" fmla="*/ 77 w 89"/>
                <a:gd name="T21" fmla="*/ 33 h 103"/>
                <a:gd name="T22" fmla="*/ 77 w 89"/>
                <a:gd name="T23" fmla="*/ 28 h 103"/>
                <a:gd name="T24" fmla="*/ 75 w 89"/>
                <a:gd name="T25" fmla="*/ 23 h 103"/>
                <a:gd name="T26" fmla="*/ 74 w 89"/>
                <a:gd name="T27" fmla="*/ 20 h 103"/>
                <a:gd name="T28" fmla="*/ 70 w 89"/>
                <a:gd name="T29" fmla="*/ 17 h 103"/>
                <a:gd name="T30" fmla="*/ 68 w 89"/>
                <a:gd name="T31" fmla="*/ 14 h 103"/>
                <a:gd name="T32" fmla="*/ 63 w 89"/>
                <a:gd name="T33" fmla="*/ 12 h 103"/>
                <a:gd name="T34" fmla="*/ 59 w 89"/>
                <a:gd name="T35" fmla="*/ 11 h 103"/>
                <a:gd name="T36" fmla="*/ 53 w 89"/>
                <a:gd name="T37" fmla="*/ 11 h 103"/>
                <a:gd name="T38" fmla="*/ 47 w 89"/>
                <a:gd name="T39" fmla="*/ 11 h 103"/>
                <a:gd name="T40" fmla="*/ 41 w 89"/>
                <a:gd name="T41" fmla="*/ 12 h 103"/>
                <a:gd name="T42" fmla="*/ 35 w 89"/>
                <a:gd name="T43" fmla="*/ 15 h 103"/>
                <a:gd name="T44" fmla="*/ 30 w 89"/>
                <a:gd name="T45" fmla="*/ 18 h 103"/>
                <a:gd name="T46" fmla="*/ 26 w 89"/>
                <a:gd name="T47" fmla="*/ 23 h 103"/>
                <a:gd name="T48" fmla="*/ 22 w 89"/>
                <a:gd name="T49" fmla="*/ 27 h 103"/>
                <a:gd name="T50" fmla="*/ 17 w 89"/>
                <a:gd name="T51" fmla="*/ 36 h 103"/>
                <a:gd name="T52" fmla="*/ 14 w 89"/>
                <a:gd name="T53" fmla="*/ 44 h 103"/>
                <a:gd name="T54" fmla="*/ 13 w 89"/>
                <a:gd name="T55" fmla="*/ 54 h 103"/>
                <a:gd name="T56" fmla="*/ 11 w 89"/>
                <a:gd name="T57" fmla="*/ 63 h 103"/>
                <a:gd name="T58" fmla="*/ 13 w 89"/>
                <a:gd name="T59" fmla="*/ 69 h 103"/>
                <a:gd name="T60" fmla="*/ 14 w 89"/>
                <a:gd name="T61" fmla="*/ 75 h 103"/>
                <a:gd name="T62" fmla="*/ 15 w 89"/>
                <a:gd name="T63" fmla="*/ 80 h 103"/>
                <a:gd name="T64" fmla="*/ 19 w 89"/>
                <a:gd name="T65" fmla="*/ 85 h 103"/>
                <a:gd name="T66" fmla="*/ 22 w 89"/>
                <a:gd name="T67" fmla="*/ 89 h 103"/>
                <a:gd name="T68" fmla="*/ 27 w 89"/>
                <a:gd name="T69" fmla="*/ 91 h 103"/>
                <a:gd name="T70" fmla="*/ 32 w 89"/>
                <a:gd name="T71" fmla="*/ 92 h 103"/>
                <a:gd name="T72" fmla="*/ 38 w 89"/>
                <a:gd name="T73" fmla="*/ 93 h 103"/>
                <a:gd name="T74" fmla="*/ 49 w 89"/>
                <a:gd name="T75" fmla="*/ 92 h 103"/>
                <a:gd name="T76" fmla="*/ 59 w 89"/>
                <a:gd name="T77" fmla="*/ 86 h 103"/>
                <a:gd name="T78" fmla="*/ 64 w 89"/>
                <a:gd name="T79" fmla="*/ 81 h 103"/>
                <a:gd name="T80" fmla="*/ 68 w 89"/>
                <a:gd name="T81" fmla="*/ 76 h 103"/>
                <a:gd name="T82" fmla="*/ 70 w 89"/>
                <a:gd name="T83" fmla="*/ 69 h 103"/>
                <a:gd name="T84" fmla="*/ 83 w 89"/>
                <a:gd name="T85" fmla="*/ 69 h 103"/>
                <a:gd name="T86" fmla="*/ 75 w 89"/>
                <a:gd name="T87" fmla="*/ 84 h 103"/>
                <a:gd name="T88" fmla="*/ 67 w 89"/>
                <a:gd name="T89" fmla="*/ 95 h 103"/>
                <a:gd name="T90" fmla="*/ 53 w 89"/>
                <a:gd name="T91" fmla="*/ 101 h 103"/>
                <a:gd name="T92" fmla="*/ 37 w 89"/>
                <a:gd name="T93" fmla="*/ 103 h 103"/>
                <a:gd name="T94" fmla="*/ 21 w 89"/>
                <a:gd name="T95" fmla="*/ 101 h 103"/>
                <a:gd name="T96" fmla="*/ 10 w 89"/>
                <a:gd name="T97" fmla="*/ 92 h 103"/>
                <a:gd name="T98" fmla="*/ 3 w 89"/>
                <a:gd name="T99" fmla="*/ 80 h 103"/>
                <a:gd name="T100" fmla="*/ 0 w 89"/>
                <a:gd name="T101" fmla="*/ 63 h 103"/>
                <a:gd name="T102" fmla="*/ 4 w 89"/>
                <a:gd name="T103" fmla="*/ 41 h 103"/>
                <a:gd name="T104" fmla="*/ 8 w 89"/>
                <a:gd name="T105" fmla="*/ 30 h 103"/>
                <a:gd name="T106" fmla="*/ 14 w 89"/>
                <a:gd name="T107" fmla="*/ 21 h 103"/>
                <a:gd name="T108" fmla="*/ 19 w 89"/>
                <a:gd name="T109" fmla="*/ 15 h 103"/>
                <a:gd name="T110" fmla="*/ 24 w 89"/>
                <a:gd name="T111" fmla="*/ 10 h 103"/>
                <a:gd name="T112" fmla="*/ 30 w 89"/>
                <a:gd name="T113" fmla="*/ 6 h 103"/>
                <a:gd name="T114" fmla="*/ 41 w 89"/>
                <a:gd name="T115" fmla="*/ 2 h 103"/>
                <a:gd name="T116" fmla="*/ 52 w 89"/>
                <a:gd name="T1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9" h="103">
                  <a:moveTo>
                    <a:pt x="52" y="0"/>
                  </a:moveTo>
                  <a:lnTo>
                    <a:pt x="61" y="1"/>
                  </a:lnTo>
                  <a:lnTo>
                    <a:pt x="67" y="2"/>
                  </a:lnTo>
                  <a:lnTo>
                    <a:pt x="74" y="5"/>
                  </a:lnTo>
                  <a:lnTo>
                    <a:pt x="79" y="9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8" y="23"/>
                  </a:lnTo>
                  <a:lnTo>
                    <a:pt x="89" y="28"/>
                  </a:lnTo>
                  <a:lnTo>
                    <a:pt x="89" y="33"/>
                  </a:lnTo>
                  <a:lnTo>
                    <a:pt x="77" y="33"/>
                  </a:lnTo>
                  <a:lnTo>
                    <a:pt x="77" y="28"/>
                  </a:lnTo>
                  <a:lnTo>
                    <a:pt x="75" y="23"/>
                  </a:lnTo>
                  <a:lnTo>
                    <a:pt x="74" y="20"/>
                  </a:lnTo>
                  <a:lnTo>
                    <a:pt x="70" y="17"/>
                  </a:lnTo>
                  <a:lnTo>
                    <a:pt x="68" y="14"/>
                  </a:lnTo>
                  <a:lnTo>
                    <a:pt x="63" y="12"/>
                  </a:lnTo>
                  <a:lnTo>
                    <a:pt x="59" y="11"/>
                  </a:lnTo>
                  <a:lnTo>
                    <a:pt x="53" y="11"/>
                  </a:lnTo>
                  <a:lnTo>
                    <a:pt x="47" y="11"/>
                  </a:lnTo>
                  <a:lnTo>
                    <a:pt x="41" y="12"/>
                  </a:lnTo>
                  <a:lnTo>
                    <a:pt x="35" y="15"/>
                  </a:lnTo>
                  <a:lnTo>
                    <a:pt x="30" y="18"/>
                  </a:lnTo>
                  <a:lnTo>
                    <a:pt x="26" y="23"/>
                  </a:lnTo>
                  <a:lnTo>
                    <a:pt x="22" y="27"/>
                  </a:lnTo>
                  <a:lnTo>
                    <a:pt x="17" y="36"/>
                  </a:lnTo>
                  <a:lnTo>
                    <a:pt x="14" y="44"/>
                  </a:lnTo>
                  <a:lnTo>
                    <a:pt x="13" y="54"/>
                  </a:lnTo>
                  <a:lnTo>
                    <a:pt x="11" y="63"/>
                  </a:lnTo>
                  <a:lnTo>
                    <a:pt x="13" y="69"/>
                  </a:lnTo>
                  <a:lnTo>
                    <a:pt x="14" y="75"/>
                  </a:lnTo>
                  <a:lnTo>
                    <a:pt x="15" y="80"/>
                  </a:lnTo>
                  <a:lnTo>
                    <a:pt x="19" y="85"/>
                  </a:lnTo>
                  <a:lnTo>
                    <a:pt x="22" y="89"/>
                  </a:lnTo>
                  <a:lnTo>
                    <a:pt x="27" y="91"/>
                  </a:lnTo>
                  <a:lnTo>
                    <a:pt x="32" y="92"/>
                  </a:lnTo>
                  <a:lnTo>
                    <a:pt x="38" y="93"/>
                  </a:lnTo>
                  <a:lnTo>
                    <a:pt x="49" y="92"/>
                  </a:lnTo>
                  <a:lnTo>
                    <a:pt x="59" y="86"/>
                  </a:lnTo>
                  <a:lnTo>
                    <a:pt x="64" y="81"/>
                  </a:lnTo>
                  <a:lnTo>
                    <a:pt x="68" y="76"/>
                  </a:lnTo>
                  <a:lnTo>
                    <a:pt x="70" y="69"/>
                  </a:lnTo>
                  <a:lnTo>
                    <a:pt x="83" y="69"/>
                  </a:lnTo>
                  <a:lnTo>
                    <a:pt x="75" y="84"/>
                  </a:lnTo>
                  <a:lnTo>
                    <a:pt x="67" y="95"/>
                  </a:lnTo>
                  <a:lnTo>
                    <a:pt x="53" y="101"/>
                  </a:lnTo>
                  <a:lnTo>
                    <a:pt x="37" y="103"/>
                  </a:lnTo>
                  <a:lnTo>
                    <a:pt x="21" y="101"/>
                  </a:lnTo>
                  <a:lnTo>
                    <a:pt x="10" y="92"/>
                  </a:lnTo>
                  <a:lnTo>
                    <a:pt x="3" y="80"/>
                  </a:lnTo>
                  <a:lnTo>
                    <a:pt x="0" y="63"/>
                  </a:lnTo>
                  <a:lnTo>
                    <a:pt x="4" y="41"/>
                  </a:lnTo>
                  <a:lnTo>
                    <a:pt x="8" y="30"/>
                  </a:lnTo>
                  <a:lnTo>
                    <a:pt x="14" y="21"/>
                  </a:lnTo>
                  <a:lnTo>
                    <a:pt x="19" y="15"/>
                  </a:lnTo>
                  <a:lnTo>
                    <a:pt x="24" y="10"/>
                  </a:lnTo>
                  <a:lnTo>
                    <a:pt x="30" y="6"/>
                  </a:lnTo>
                  <a:lnTo>
                    <a:pt x="41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06E69"/>
            </a:solidFill>
            <a:ln w="0">
              <a:solidFill>
                <a:srgbClr val="506E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46" name="Freeform 1164"/>
            <p:cNvSpPr>
              <a:spLocks noEditPoints="1"/>
            </p:cNvSpPr>
            <p:nvPr/>
          </p:nvSpPr>
          <p:spPr bwMode="auto">
            <a:xfrm>
              <a:off x="4615" y="1782"/>
              <a:ext cx="27" cy="34"/>
            </a:xfrm>
            <a:custGeom>
              <a:avLst/>
              <a:gdLst>
                <a:gd name="T0" fmla="*/ 53 w 109"/>
                <a:gd name="T1" fmla="*/ 45 h 137"/>
                <a:gd name="T2" fmla="*/ 47 w 109"/>
                <a:gd name="T3" fmla="*/ 45 h 137"/>
                <a:gd name="T4" fmla="*/ 41 w 109"/>
                <a:gd name="T5" fmla="*/ 46 h 137"/>
                <a:gd name="T6" fmla="*/ 36 w 109"/>
                <a:gd name="T7" fmla="*/ 50 h 137"/>
                <a:gd name="T8" fmla="*/ 31 w 109"/>
                <a:gd name="T9" fmla="*/ 54 h 137"/>
                <a:gd name="T10" fmla="*/ 26 w 109"/>
                <a:gd name="T11" fmla="*/ 57 h 137"/>
                <a:gd name="T12" fmla="*/ 23 w 109"/>
                <a:gd name="T13" fmla="*/ 62 h 137"/>
                <a:gd name="T14" fmla="*/ 19 w 109"/>
                <a:gd name="T15" fmla="*/ 71 h 137"/>
                <a:gd name="T16" fmla="*/ 15 w 109"/>
                <a:gd name="T17" fmla="*/ 80 h 137"/>
                <a:gd name="T18" fmla="*/ 13 w 109"/>
                <a:gd name="T19" fmla="*/ 89 h 137"/>
                <a:gd name="T20" fmla="*/ 13 w 109"/>
                <a:gd name="T21" fmla="*/ 98 h 137"/>
                <a:gd name="T22" fmla="*/ 14 w 109"/>
                <a:gd name="T23" fmla="*/ 110 h 137"/>
                <a:gd name="T24" fmla="*/ 19 w 109"/>
                <a:gd name="T25" fmla="*/ 119 h 137"/>
                <a:gd name="T26" fmla="*/ 27 w 109"/>
                <a:gd name="T27" fmla="*/ 125 h 137"/>
                <a:gd name="T28" fmla="*/ 39 w 109"/>
                <a:gd name="T29" fmla="*/ 127 h 137"/>
                <a:gd name="T30" fmla="*/ 45 w 109"/>
                <a:gd name="T31" fmla="*/ 126 h 137"/>
                <a:gd name="T32" fmla="*/ 51 w 109"/>
                <a:gd name="T33" fmla="*/ 125 h 137"/>
                <a:gd name="T34" fmla="*/ 57 w 109"/>
                <a:gd name="T35" fmla="*/ 123 h 137"/>
                <a:gd name="T36" fmla="*/ 62 w 109"/>
                <a:gd name="T37" fmla="*/ 119 h 137"/>
                <a:gd name="T38" fmla="*/ 66 w 109"/>
                <a:gd name="T39" fmla="*/ 114 h 137"/>
                <a:gd name="T40" fmla="*/ 69 w 109"/>
                <a:gd name="T41" fmla="*/ 109 h 137"/>
                <a:gd name="T42" fmla="*/ 74 w 109"/>
                <a:gd name="T43" fmla="*/ 100 h 137"/>
                <a:gd name="T44" fmla="*/ 78 w 109"/>
                <a:gd name="T45" fmla="*/ 92 h 137"/>
                <a:gd name="T46" fmla="*/ 80 w 109"/>
                <a:gd name="T47" fmla="*/ 82 h 137"/>
                <a:gd name="T48" fmla="*/ 80 w 109"/>
                <a:gd name="T49" fmla="*/ 72 h 137"/>
                <a:gd name="T50" fmla="*/ 79 w 109"/>
                <a:gd name="T51" fmla="*/ 61 h 137"/>
                <a:gd name="T52" fmla="*/ 74 w 109"/>
                <a:gd name="T53" fmla="*/ 52 h 137"/>
                <a:gd name="T54" fmla="*/ 66 w 109"/>
                <a:gd name="T55" fmla="*/ 46 h 137"/>
                <a:gd name="T56" fmla="*/ 53 w 109"/>
                <a:gd name="T57" fmla="*/ 45 h 137"/>
                <a:gd name="T58" fmla="*/ 98 w 109"/>
                <a:gd name="T59" fmla="*/ 0 h 137"/>
                <a:gd name="T60" fmla="*/ 109 w 109"/>
                <a:gd name="T61" fmla="*/ 0 h 137"/>
                <a:gd name="T62" fmla="*/ 80 w 109"/>
                <a:gd name="T63" fmla="*/ 135 h 137"/>
                <a:gd name="T64" fmla="*/ 69 w 109"/>
                <a:gd name="T65" fmla="*/ 135 h 137"/>
                <a:gd name="T66" fmla="*/ 73 w 109"/>
                <a:gd name="T67" fmla="*/ 116 h 137"/>
                <a:gd name="T68" fmla="*/ 73 w 109"/>
                <a:gd name="T69" fmla="*/ 116 h 137"/>
                <a:gd name="T70" fmla="*/ 68 w 109"/>
                <a:gd name="T71" fmla="*/ 123 h 137"/>
                <a:gd name="T72" fmla="*/ 63 w 109"/>
                <a:gd name="T73" fmla="*/ 127 h 137"/>
                <a:gd name="T74" fmla="*/ 58 w 109"/>
                <a:gd name="T75" fmla="*/ 132 h 137"/>
                <a:gd name="T76" fmla="*/ 50 w 109"/>
                <a:gd name="T77" fmla="*/ 136 h 137"/>
                <a:gd name="T78" fmla="*/ 37 w 109"/>
                <a:gd name="T79" fmla="*/ 137 h 137"/>
                <a:gd name="T80" fmla="*/ 26 w 109"/>
                <a:gd name="T81" fmla="*/ 136 h 137"/>
                <a:gd name="T82" fmla="*/ 16 w 109"/>
                <a:gd name="T83" fmla="*/ 132 h 137"/>
                <a:gd name="T84" fmla="*/ 10 w 109"/>
                <a:gd name="T85" fmla="*/ 126 h 137"/>
                <a:gd name="T86" fmla="*/ 3 w 109"/>
                <a:gd name="T87" fmla="*/ 114 h 137"/>
                <a:gd name="T88" fmla="*/ 0 w 109"/>
                <a:gd name="T89" fmla="*/ 98 h 137"/>
                <a:gd name="T90" fmla="*/ 4 w 109"/>
                <a:gd name="T91" fmla="*/ 76 h 137"/>
                <a:gd name="T92" fmla="*/ 9 w 109"/>
                <a:gd name="T93" fmla="*/ 65 h 137"/>
                <a:gd name="T94" fmla="*/ 15 w 109"/>
                <a:gd name="T95" fmla="*/ 55 h 137"/>
                <a:gd name="T96" fmla="*/ 20 w 109"/>
                <a:gd name="T97" fmla="*/ 49 h 137"/>
                <a:gd name="T98" fmla="*/ 25 w 109"/>
                <a:gd name="T99" fmla="*/ 44 h 137"/>
                <a:gd name="T100" fmla="*/ 31 w 109"/>
                <a:gd name="T101" fmla="*/ 40 h 137"/>
                <a:gd name="T102" fmla="*/ 42 w 109"/>
                <a:gd name="T103" fmla="*/ 36 h 137"/>
                <a:gd name="T104" fmla="*/ 53 w 109"/>
                <a:gd name="T105" fmla="*/ 34 h 137"/>
                <a:gd name="T106" fmla="*/ 64 w 109"/>
                <a:gd name="T107" fmla="*/ 35 h 137"/>
                <a:gd name="T108" fmla="*/ 73 w 109"/>
                <a:gd name="T109" fmla="*/ 39 h 137"/>
                <a:gd name="T110" fmla="*/ 78 w 109"/>
                <a:gd name="T111" fmla="*/ 43 h 137"/>
                <a:gd name="T112" fmla="*/ 80 w 109"/>
                <a:gd name="T113" fmla="*/ 46 h 137"/>
                <a:gd name="T114" fmla="*/ 83 w 109"/>
                <a:gd name="T115" fmla="*/ 50 h 137"/>
                <a:gd name="T116" fmla="*/ 85 w 109"/>
                <a:gd name="T117" fmla="*/ 56 h 137"/>
                <a:gd name="T118" fmla="*/ 85 w 109"/>
                <a:gd name="T119" fmla="*/ 56 h 137"/>
                <a:gd name="T120" fmla="*/ 98 w 109"/>
                <a:gd name="T12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" h="137">
                  <a:moveTo>
                    <a:pt x="53" y="45"/>
                  </a:moveTo>
                  <a:lnTo>
                    <a:pt x="47" y="45"/>
                  </a:lnTo>
                  <a:lnTo>
                    <a:pt x="41" y="46"/>
                  </a:lnTo>
                  <a:lnTo>
                    <a:pt x="36" y="50"/>
                  </a:lnTo>
                  <a:lnTo>
                    <a:pt x="31" y="54"/>
                  </a:lnTo>
                  <a:lnTo>
                    <a:pt x="26" y="57"/>
                  </a:lnTo>
                  <a:lnTo>
                    <a:pt x="23" y="62"/>
                  </a:lnTo>
                  <a:lnTo>
                    <a:pt x="19" y="71"/>
                  </a:lnTo>
                  <a:lnTo>
                    <a:pt x="15" y="80"/>
                  </a:lnTo>
                  <a:lnTo>
                    <a:pt x="13" y="89"/>
                  </a:lnTo>
                  <a:lnTo>
                    <a:pt x="13" y="98"/>
                  </a:lnTo>
                  <a:lnTo>
                    <a:pt x="14" y="110"/>
                  </a:lnTo>
                  <a:lnTo>
                    <a:pt x="19" y="119"/>
                  </a:lnTo>
                  <a:lnTo>
                    <a:pt x="27" y="125"/>
                  </a:lnTo>
                  <a:lnTo>
                    <a:pt x="39" y="127"/>
                  </a:lnTo>
                  <a:lnTo>
                    <a:pt x="45" y="126"/>
                  </a:lnTo>
                  <a:lnTo>
                    <a:pt x="51" y="125"/>
                  </a:lnTo>
                  <a:lnTo>
                    <a:pt x="57" y="123"/>
                  </a:lnTo>
                  <a:lnTo>
                    <a:pt x="62" y="119"/>
                  </a:lnTo>
                  <a:lnTo>
                    <a:pt x="66" y="114"/>
                  </a:lnTo>
                  <a:lnTo>
                    <a:pt x="69" y="109"/>
                  </a:lnTo>
                  <a:lnTo>
                    <a:pt x="74" y="100"/>
                  </a:lnTo>
                  <a:lnTo>
                    <a:pt x="78" y="92"/>
                  </a:lnTo>
                  <a:lnTo>
                    <a:pt x="80" y="82"/>
                  </a:lnTo>
                  <a:lnTo>
                    <a:pt x="80" y="72"/>
                  </a:lnTo>
                  <a:lnTo>
                    <a:pt x="79" y="61"/>
                  </a:lnTo>
                  <a:lnTo>
                    <a:pt x="74" y="52"/>
                  </a:lnTo>
                  <a:lnTo>
                    <a:pt x="66" y="46"/>
                  </a:lnTo>
                  <a:lnTo>
                    <a:pt x="53" y="45"/>
                  </a:lnTo>
                  <a:close/>
                  <a:moveTo>
                    <a:pt x="98" y="0"/>
                  </a:moveTo>
                  <a:lnTo>
                    <a:pt x="109" y="0"/>
                  </a:lnTo>
                  <a:lnTo>
                    <a:pt x="80" y="135"/>
                  </a:lnTo>
                  <a:lnTo>
                    <a:pt x="69" y="135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68" y="123"/>
                  </a:lnTo>
                  <a:lnTo>
                    <a:pt x="63" y="127"/>
                  </a:lnTo>
                  <a:lnTo>
                    <a:pt x="58" y="132"/>
                  </a:lnTo>
                  <a:lnTo>
                    <a:pt x="50" y="136"/>
                  </a:lnTo>
                  <a:lnTo>
                    <a:pt x="37" y="137"/>
                  </a:lnTo>
                  <a:lnTo>
                    <a:pt x="26" y="136"/>
                  </a:lnTo>
                  <a:lnTo>
                    <a:pt x="16" y="132"/>
                  </a:lnTo>
                  <a:lnTo>
                    <a:pt x="10" y="126"/>
                  </a:lnTo>
                  <a:lnTo>
                    <a:pt x="3" y="114"/>
                  </a:lnTo>
                  <a:lnTo>
                    <a:pt x="0" y="98"/>
                  </a:lnTo>
                  <a:lnTo>
                    <a:pt x="4" y="76"/>
                  </a:lnTo>
                  <a:lnTo>
                    <a:pt x="9" y="65"/>
                  </a:lnTo>
                  <a:lnTo>
                    <a:pt x="15" y="55"/>
                  </a:lnTo>
                  <a:lnTo>
                    <a:pt x="20" y="49"/>
                  </a:lnTo>
                  <a:lnTo>
                    <a:pt x="25" y="44"/>
                  </a:lnTo>
                  <a:lnTo>
                    <a:pt x="31" y="40"/>
                  </a:lnTo>
                  <a:lnTo>
                    <a:pt x="42" y="36"/>
                  </a:lnTo>
                  <a:lnTo>
                    <a:pt x="53" y="34"/>
                  </a:lnTo>
                  <a:lnTo>
                    <a:pt x="64" y="35"/>
                  </a:lnTo>
                  <a:lnTo>
                    <a:pt x="73" y="39"/>
                  </a:lnTo>
                  <a:lnTo>
                    <a:pt x="78" y="43"/>
                  </a:lnTo>
                  <a:lnTo>
                    <a:pt x="80" y="46"/>
                  </a:lnTo>
                  <a:lnTo>
                    <a:pt x="83" y="50"/>
                  </a:lnTo>
                  <a:lnTo>
                    <a:pt x="85" y="56"/>
                  </a:lnTo>
                  <a:lnTo>
                    <a:pt x="85" y="56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506E69"/>
            </a:solidFill>
            <a:ln w="0">
              <a:solidFill>
                <a:srgbClr val="506E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47" name="Freeform 1165"/>
            <p:cNvSpPr>
              <a:spLocks noEditPoints="1"/>
            </p:cNvSpPr>
            <p:nvPr/>
          </p:nvSpPr>
          <p:spPr bwMode="auto">
            <a:xfrm>
              <a:off x="4643" y="1790"/>
              <a:ext cx="23" cy="26"/>
            </a:xfrm>
            <a:custGeom>
              <a:avLst/>
              <a:gdLst>
                <a:gd name="T0" fmla="*/ 43 w 88"/>
                <a:gd name="T1" fmla="*/ 11 h 103"/>
                <a:gd name="T2" fmla="*/ 32 w 88"/>
                <a:gd name="T3" fmla="*/ 17 h 103"/>
                <a:gd name="T4" fmla="*/ 22 w 88"/>
                <a:gd name="T5" fmla="*/ 26 h 103"/>
                <a:gd name="T6" fmla="*/ 16 w 88"/>
                <a:gd name="T7" fmla="*/ 38 h 103"/>
                <a:gd name="T8" fmla="*/ 77 w 88"/>
                <a:gd name="T9" fmla="*/ 46 h 103"/>
                <a:gd name="T10" fmla="*/ 77 w 88"/>
                <a:gd name="T11" fmla="*/ 38 h 103"/>
                <a:gd name="T12" fmla="*/ 70 w 88"/>
                <a:gd name="T13" fmla="*/ 18 h 103"/>
                <a:gd name="T14" fmla="*/ 61 w 88"/>
                <a:gd name="T15" fmla="*/ 12 h 103"/>
                <a:gd name="T16" fmla="*/ 50 w 88"/>
                <a:gd name="T17" fmla="*/ 11 h 103"/>
                <a:gd name="T18" fmla="*/ 60 w 88"/>
                <a:gd name="T19" fmla="*/ 1 h 103"/>
                <a:gd name="T20" fmla="*/ 74 w 88"/>
                <a:gd name="T21" fmla="*/ 6 h 103"/>
                <a:gd name="T22" fmla="*/ 83 w 88"/>
                <a:gd name="T23" fmla="*/ 16 h 103"/>
                <a:gd name="T24" fmla="*/ 88 w 88"/>
                <a:gd name="T25" fmla="*/ 31 h 103"/>
                <a:gd name="T26" fmla="*/ 88 w 88"/>
                <a:gd name="T27" fmla="*/ 47 h 103"/>
                <a:gd name="T28" fmla="*/ 12 w 88"/>
                <a:gd name="T29" fmla="*/ 55 h 103"/>
                <a:gd name="T30" fmla="*/ 11 w 88"/>
                <a:gd name="T31" fmla="*/ 63 h 103"/>
                <a:gd name="T32" fmla="*/ 13 w 88"/>
                <a:gd name="T33" fmla="*/ 75 h 103"/>
                <a:gd name="T34" fmla="*/ 18 w 88"/>
                <a:gd name="T35" fmla="*/ 85 h 103"/>
                <a:gd name="T36" fmla="*/ 27 w 88"/>
                <a:gd name="T37" fmla="*/ 91 h 103"/>
                <a:gd name="T38" fmla="*/ 39 w 88"/>
                <a:gd name="T39" fmla="*/ 93 h 103"/>
                <a:gd name="T40" fmla="*/ 60 w 88"/>
                <a:gd name="T41" fmla="*/ 86 h 103"/>
                <a:gd name="T42" fmla="*/ 69 w 88"/>
                <a:gd name="T43" fmla="*/ 76 h 103"/>
                <a:gd name="T44" fmla="*/ 83 w 88"/>
                <a:gd name="T45" fmla="*/ 69 h 103"/>
                <a:gd name="T46" fmla="*/ 67 w 88"/>
                <a:gd name="T47" fmla="*/ 95 h 103"/>
                <a:gd name="T48" fmla="*/ 39 w 88"/>
                <a:gd name="T49" fmla="*/ 103 h 103"/>
                <a:gd name="T50" fmla="*/ 17 w 88"/>
                <a:gd name="T51" fmla="*/ 98 h 103"/>
                <a:gd name="T52" fmla="*/ 2 w 88"/>
                <a:gd name="T53" fmla="*/ 79 h 103"/>
                <a:gd name="T54" fmla="*/ 4 w 88"/>
                <a:gd name="T55" fmla="*/ 39 h 103"/>
                <a:gd name="T56" fmla="*/ 8 w 88"/>
                <a:gd name="T57" fmla="*/ 26 h 103"/>
                <a:gd name="T58" fmla="*/ 18 w 88"/>
                <a:gd name="T59" fmla="*/ 15 h 103"/>
                <a:gd name="T60" fmla="*/ 29 w 88"/>
                <a:gd name="T61" fmla="*/ 6 h 103"/>
                <a:gd name="T62" fmla="*/ 51 w 88"/>
                <a:gd name="T6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103">
                  <a:moveTo>
                    <a:pt x="50" y="11"/>
                  </a:moveTo>
                  <a:lnTo>
                    <a:pt x="43" y="11"/>
                  </a:lnTo>
                  <a:lnTo>
                    <a:pt x="37" y="14"/>
                  </a:lnTo>
                  <a:lnTo>
                    <a:pt x="32" y="17"/>
                  </a:lnTo>
                  <a:lnTo>
                    <a:pt x="26" y="21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8"/>
                  </a:lnTo>
                  <a:lnTo>
                    <a:pt x="13" y="46"/>
                  </a:lnTo>
                  <a:lnTo>
                    <a:pt x="77" y="46"/>
                  </a:lnTo>
                  <a:lnTo>
                    <a:pt x="77" y="42"/>
                  </a:lnTo>
                  <a:lnTo>
                    <a:pt x="77" y="38"/>
                  </a:lnTo>
                  <a:lnTo>
                    <a:pt x="75" y="27"/>
                  </a:lnTo>
                  <a:lnTo>
                    <a:pt x="70" y="18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6" y="11"/>
                  </a:lnTo>
                  <a:lnTo>
                    <a:pt x="50" y="11"/>
                  </a:lnTo>
                  <a:close/>
                  <a:moveTo>
                    <a:pt x="51" y="0"/>
                  </a:moveTo>
                  <a:lnTo>
                    <a:pt x="60" y="1"/>
                  </a:lnTo>
                  <a:lnTo>
                    <a:pt x="67" y="4"/>
                  </a:lnTo>
                  <a:lnTo>
                    <a:pt x="74" y="6"/>
                  </a:lnTo>
                  <a:lnTo>
                    <a:pt x="79" y="11"/>
                  </a:lnTo>
                  <a:lnTo>
                    <a:pt x="83" y="16"/>
                  </a:lnTo>
                  <a:lnTo>
                    <a:pt x="86" y="23"/>
                  </a:lnTo>
                  <a:lnTo>
                    <a:pt x="88" y="31"/>
                  </a:lnTo>
                  <a:lnTo>
                    <a:pt x="88" y="38"/>
                  </a:lnTo>
                  <a:lnTo>
                    <a:pt x="88" y="47"/>
                  </a:lnTo>
                  <a:lnTo>
                    <a:pt x="88" y="55"/>
                  </a:lnTo>
                  <a:lnTo>
                    <a:pt x="12" y="55"/>
                  </a:lnTo>
                  <a:lnTo>
                    <a:pt x="11" y="59"/>
                  </a:lnTo>
                  <a:lnTo>
                    <a:pt x="11" y="63"/>
                  </a:lnTo>
                  <a:lnTo>
                    <a:pt x="12" y="69"/>
                  </a:lnTo>
                  <a:lnTo>
                    <a:pt x="13" y="75"/>
                  </a:lnTo>
                  <a:lnTo>
                    <a:pt x="15" y="80"/>
                  </a:lnTo>
                  <a:lnTo>
                    <a:pt x="18" y="85"/>
                  </a:lnTo>
                  <a:lnTo>
                    <a:pt x="22" y="89"/>
                  </a:lnTo>
                  <a:lnTo>
                    <a:pt x="27" y="91"/>
                  </a:lnTo>
                  <a:lnTo>
                    <a:pt x="33" y="92"/>
                  </a:lnTo>
                  <a:lnTo>
                    <a:pt x="39" y="93"/>
                  </a:lnTo>
                  <a:lnTo>
                    <a:pt x="50" y="92"/>
                  </a:lnTo>
                  <a:lnTo>
                    <a:pt x="60" y="86"/>
                  </a:lnTo>
                  <a:lnTo>
                    <a:pt x="65" y="81"/>
                  </a:lnTo>
                  <a:lnTo>
                    <a:pt x="69" y="76"/>
                  </a:lnTo>
                  <a:lnTo>
                    <a:pt x="71" y="69"/>
                  </a:lnTo>
                  <a:lnTo>
                    <a:pt x="83" y="69"/>
                  </a:lnTo>
                  <a:lnTo>
                    <a:pt x="77" y="84"/>
                  </a:lnTo>
                  <a:lnTo>
                    <a:pt x="67" y="95"/>
                  </a:lnTo>
                  <a:lnTo>
                    <a:pt x="55" y="101"/>
                  </a:lnTo>
                  <a:lnTo>
                    <a:pt x="39" y="103"/>
                  </a:lnTo>
                  <a:lnTo>
                    <a:pt x="27" y="102"/>
                  </a:lnTo>
                  <a:lnTo>
                    <a:pt x="17" y="98"/>
                  </a:lnTo>
                  <a:lnTo>
                    <a:pt x="10" y="92"/>
                  </a:lnTo>
                  <a:lnTo>
                    <a:pt x="2" y="79"/>
                  </a:lnTo>
                  <a:lnTo>
                    <a:pt x="0" y="63"/>
                  </a:lnTo>
                  <a:lnTo>
                    <a:pt x="4" y="39"/>
                  </a:lnTo>
                  <a:lnTo>
                    <a:pt x="6" y="32"/>
                  </a:lnTo>
                  <a:lnTo>
                    <a:pt x="8" y="26"/>
                  </a:lnTo>
                  <a:lnTo>
                    <a:pt x="13" y="20"/>
                  </a:lnTo>
                  <a:lnTo>
                    <a:pt x="18" y="15"/>
                  </a:lnTo>
                  <a:lnTo>
                    <a:pt x="23" y="10"/>
                  </a:lnTo>
                  <a:lnTo>
                    <a:pt x="29" y="6"/>
                  </a:lnTo>
                  <a:lnTo>
                    <a:pt x="40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506E69"/>
            </a:solidFill>
            <a:ln w="0">
              <a:solidFill>
                <a:srgbClr val="506E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48" name="Freeform 1166"/>
            <p:cNvSpPr>
              <a:spLocks/>
            </p:cNvSpPr>
            <p:nvPr/>
          </p:nvSpPr>
          <p:spPr bwMode="auto">
            <a:xfrm>
              <a:off x="4670" y="1791"/>
              <a:ext cx="21" cy="24"/>
            </a:xfrm>
            <a:custGeom>
              <a:avLst/>
              <a:gdLst>
                <a:gd name="T0" fmla="*/ 0 w 82"/>
                <a:gd name="T1" fmla="*/ 0 h 97"/>
                <a:gd name="T2" fmla="*/ 12 w 82"/>
                <a:gd name="T3" fmla="*/ 0 h 97"/>
                <a:gd name="T4" fmla="*/ 23 w 82"/>
                <a:gd name="T5" fmla="*/ 83 h 97"/>
                <a:gd name="T6" fmla="*/ 24 w 82"/>
                <a:gd name="T7" fmla="*/ 83 h 97"/>
                <a:gd name="T8" fmla="*/ 70 w 82"/>
                <a:gd name="T9" fmla="*/ 0 h 97"/>
                <a:gd name="T10" fmla="*/ 82 w 82"/>
                <a:gd name="T11" fmla="*/ 0 h 97"/>
                <a:gd name="T12" fmla="*/ 28 w 82"/>
                <a:gd name="T13" fmla="*/ 97 h 97"/>
                <a:gd name="T14" fmla="*/ 15 w 82"/>
                <a:gd name="T15" fmla="*/ 97 h 97"/>
                <a:gd name="T16" fmla="*/ 0 w 82"/>
                <a:gd name="T1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97">
                  <a:moveTo>
                    <a:pt x="0" y="0"/>
                  </a:moveTo>
                  <a:lnTo>
                    <a:pt x="12" y="0"/>
                  </a:lnTo>
                  <a:lnTo>
                    <a:pt x="23" y="83"/>
                  </a:lnTo>
                  <a:lnTo>
                    <a:pt x="24" y="83"/>
                  </a:lnTo>
                  <a:lnTo>
                    <a:pt x="70" y="0"/>
                  </a:lnTo>
                  <a:lnTo>
                    <a:pt x="82" y="0"/>
                  </a:lnTo>
                  <a:lnTo>
                    <a:pt x="28" y="97"/>
                  </a:lnTo>
                  <a:lnTo>
                    <a:pt x="15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6E69"/>
            </a:solidFill>
            <a:ln w="0">
              <a:solidFill>
                <a:srgbClr val="506E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49" name="Freeform 1167"/>
            <p:cNvSpPr>
              <a:spLocks noEditPoints="1"/>
            </p:cNvSpPr>
            <p:nvPr/>
          </p:nvSpPr>
          <p:spPr bwMode="auto">
            <a:xfrm>
              <a:off x="4692" y="1790"/>
              <a:ext cx="23" cy="26"/>
            </a:xfrm>
            <a:custGeom>
              <a:avLst/>
              <a:gdLst>
                <a:gd name="T0" fmla="*/ 45 w 90"/>
                <a:gd name="T1" fmla="*/ 11 h 103"/>
                <a:gd name="T2" fmla="*/ 32 w 90"/>
                <a:gd name="T3" fmla="*/ 17 h 103"/>
                <a:gd name="T4" fmla="*/ 24 w 90"/>
                <a:gd name="T5" fmla="*/ 26 h 103"/>
                <a:gd name="T6" fmla="*/ 16 w 90"/>
                <a:gd name="T7" fmla="*/ 38 h 103"/>
                <a:gd name="T8" fmla="*/ 78 w 90"/>
                <a:gd name="T9" fmla="*/ 46 h 103"/>
                <a:gd name="T10" fmla="*/ 78 w 90"/>
                <a:gd name="T11" fmla="*/ 38 h 103"/>
                <a:gd name="T12" fmla="*/ 72 w 90"/>
                <a:gd name="T13" fmla="*/ 18 h 103"/>
                <a:gd name="T14" fmla="*/ 63 w 90"/>
                <a:gd name="T15" fmla="*/ 12 h 103"/>
                <a:gd name="T16" fmla="*/ 52 w 90"/>
                <a:gd name="T17" fmla="*/ 11 h 103"/>
                <a:gd name="T18" fmla="*/ 59 w 90"/>
                <a:gd name="T19" fmla="*/ 1 h 103"/>
                <a:gd name="T20" fmla="*/ 69 w 90"/>
                <a:gd name="T21" fmla="*/ 4 h 103"/>
                <a:gd name="T22" fmla="*/ 80 w 90"/>
                <a:gd name="T23" fmla="*/ 11 h 103"/>
                <a:gd name="T24" fmla="*/ 88 w 90"/>
                <a:gd name="T25" fmla="*/ 23 h 103"/>
                <a:gd name="T26" fmla="*/ 90 w 90"/>
                <a:gd name="T27" fmla="*/ 38 h 103"/>
                <a:gd name="T28" fmla="*/ 89 w 90"/>
                <a:gd name="T29" fmla="*/ 55 h 103"/>
                <a:gd name="T30" fmla="*/ 13 w 90"/>
                <a:gd name="T31" fmla="*/ 59 h 103"/>
                <a:gd name="T32" fmla="*/ 13 w 90"/>
                <a:gd name="T33" fmla="*/ 69 h 103"/>
                <a:gd name="T34" fmla="*/ 16 w 90"/>
                <a:gd name="T35" fmla="*/ 80 h 103"/>
                <a:gd name="T36" fmla="*/ 24 w 90"/>
                <a:gd name="T37" fmla="*/ 89 h 103"/>
                <a:gd name="T38" fmla="*/ 35 w 90"/>
                <a:gd name="T39" fmla="*/ 92 h 103"/>
                <a:gd name="T40" fmla="*/ 52 w 90"/>
                <a:gd name="T41" fmla="*/ 92 h 103"/>
                <a:gd name="T42" fmla="*/ 66 w 90"/>
                <a:gd name="T43" fmla="*/ 81 h 103"/>
                <a:gd name="T44" fmla="*/ 73 w 90"/>
                <a:gd name="T45" fmla="*/ 69 h 103"/>
                <a:gd name="T46" fmla="*/ 78 w 90"/>
                <a:gd name="T47" fmla="*/ 84 h 103"/>
                <a:gd name="T48" fmla="*/ 56 w 90"/>
                <a:gd name="T49" fmla="*/ 101 h 103"/>
                <a:gd name="T50" fmla="*/ 29 w 90"/>
                <a:gd name="T51" fmla="*/ 102 h 103"/>
                <a:gd name="T52" fmla="*/ 12 w 90"/>
                <a:gd name="T53" fmla="*/ 92 h 103"/>
                <a:gd name="T54" fmla="*/ 0 w 90"/>
                <a:gd name="T55" fmla="*/ 63 h 103"/>
                <a:gd name="T56" fmla="*/ 7 w 90"/>
                <a:gd name="T57" fmla="*/ 32 h 103"/>
                <a:gd name="T58" fmla="*/ 15 w 90"/>
                <a:gd name="T59" fmla="*/ 20 h 103"/>
                <a:gd name="T60" fmla="*/ 25 w 90"/>
                <a:gd name="T61" fmla="*/ 10 h 103"/>
                <a:gd name="T62" fmla="*/ 42 w 90"/>
                <a:gd name="T63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103">
                  <a:moveTo>
                    <a:pt x="52" y="11"/>
                  </a:moveTo>
                  <a:lnTo>
                    <a:pt x="45" y="11"/>
                  </a:lnTo>
                  <a:lnTo>
                    <a:pt x="39" y="14"/>
                  </a:lnTo>
                  <a:lnTo>
                    <a:pt x="32" y="17"/>
                  </a:lnTo>
                  <a:lnTo>
                    <a:pt x="28" y="21"/>
                  </a:lnTo>
                  <a:lnTo>
                    <a:pt x="24" y="26"/>
                  </a:lnTo>
                  <a:lnTo>
                    <a:pt x="20" y="32"/>
                  </a:lnTo>
                  <a:lnTo>
                    <a:pt x="16" y="38"/>
                  </a:lnTo>
                  <a:lnTo>
                    <a:pt x="15" y="46"/>
                  </a:lnTo>
                  <a:lnTo>
                    <a:pt x="78" y="46"/>
                  </a:lnTo>
                  <a:lnTo>
                    <a:pt x="78" y="42"/>
                  </a:lnTo>
                  <a:lnTo>
                    <a:pt x="78" y="38"/>
                  </a:lnTo>
                  <a:lnTo>
                    <a:pt x="77" y="27"/>
                  </a:lnTo>
                  <a:lnTo>
                    <a:pt x="72" y="18"/>
                  </a:lnTo>
                  <a:lnTo>
                    <a:pt x="68" y="15"/>
                  </a:lnTo>
                  <a:lnTo>
                    <a:pt x="63" y="12"/>
                  </a:lnTo>
                  <a:lnTo>
                    <a:pt x="58" y="11"/>
                  </a:lnTo>
                  <a:lnTo>
                    <a:pt x="52" y="11"/>
                  </a:lnTo>
                  <a:close/>
                  <a:moveTo>
                    <a:pt x="53" y="0"/>
                  </a:moveTo>
                  <a:lnTo>
                    <a:pt x="59" y="1"/>
                  </a:lnTo>
                  <a:lnTo>
                    <a:pt x="64" y="1"/>
                  </a:lnTo>
                  <a:lnTo>
                    <a:pt x="69" y="4"/>
                  </a:lnTo>
                  <a:lnTo>
                    <a:pt x="75" y="6"/>
                  </a:lnTo>
                  <a:lnTo>
                    <a:pt x="80" y="11"/>
                  </a:lnTo>
                  <a:lnTo>
                    <a:pt x="85" y="16"/>
                  </a:lnTo>
                  <a:lnTo>
                    <a:pt x="88" y="23"/>
                  </a:lnTo>
                  <a:lnTo>
                    <a:pt x="90" y="31"/>
                  </a:lnTo>
                  <a:lnTo>
                    <a:pt x="90" y="38"/>
                  </a:lnTo>
                  <a:lnTo>
                    <a:pt x="90" y="47"/>
                  </a:lnTo>
                  <a:lnTo>
                    <a:pt x="89" y="55"/>
                  </a:lnTo>
                  <a:lnTo>
                    <a:pt x="14" y="55"/>
                  </a:lnTo>
                  <a:lnTo>
                    <a:pt x="13" y="59"/>
                  </a:lnTo>
                  <a:lnTo>
                    <a:pt x="13" y="63"/>
                  </a:lnTo>
                  <a:lnTo>
                    <a:pt x="13" y="69"/>
                  </a:lnTo>
                  <a:lnTo>
                    <a:pt x="14" y="75"/>
                  </a:lnTo>
                  <a:lnTo>
                    <a:pt x="16" y="80"/>
                  </a:lnTo>
                  <a:lnTo>
                    <a:pt x="20" y="85"/>
                  </a:lnTo>
                  <a:lnTo>
                    <a:pt x="24" y="89"/>
                  </a:lnTo>
                  <a:lnTo>
                    <a:pt x="29" y="91"/>
                  </a:lnTo>
                  <a:lnTo>
                    <a:pt x="35" y="92"/>
                  </a:lnTo>
                  <a:lnTo>
                    <a:pt x="41" y="93"/>
                  </a:lnTo>
                  <a:lnTo>
                    <a:pt x="52" y="92"/>
                  </a:lnTo>
                  <a:lnTo>
                    <a:pt x="61" y="86"/>
                  </a:lnTo>
                  <a:lnTo>
                    <a:pt x="66" y="81"/>
                  </a:lnTo>
                  <a:lnTo>
                    <a:pt x="71" y="76"/>
                  </a:lnTo>
                  <a:lnTo>
                    <a:pt x="73" y="69"/>
                  </a:lnTo>
                  <a:lnTo>
                    <a:pt x="85" y="69"/>
                  </a:lnTo>
                  <a:lnTo>
                    <a:pt x="78" y="84"/>
                  </a:lnTo>
                  <a:lnTo>
                    <a:pt x="69" y="95"/>
                  </a:lnTo>
                  <a:lnTo>
                    <a:pt x="56" y="101"/>
                  </a:lnTo>
                  <a:lnTo>
                    <a:pt x="41" y="103"/>
                  </a:lnTo>
                  <a:lnTo>
                    <a:pt x="29" y="102"/>
                  </a:lnTo>
                  <a:lnTo>
                    <a:pt x="19" y="98"/>
                  </a:lnTo>
                  <a:lnTo>
                    <a:pt x="12" y="92"/>
                  </a:lnTo>
                  <a:lnTo>
                    <a:pt x="3" y="79"/>
                  </a:lnTo>
                  <a:lnTo>
                    <a:pt x="0" y="63"/>
                  </a:lnTo>
                  <a:lnTo>
                    <a:pt x="4" y="39"/>
                  </a:lnTo>
                  <a:lnTo>
                    <a:pt x="7" y="32"/>
                  </a:lnTo>
                  <a:lnTo>
                    <a:pt x="10" y="26"/>
                  </a:lnTo>
                  <a:lnTo>
                    <a:pt x="15" y="20"/>
                  </a:lnTo>
                  <a:lnTo>
                    <a:pt x="20" y="15"/>
                  </a:lnTo>
                  <a:lnTo>
                    <a:pt x="25" y="10"/>
                  </a:lnTo>
                  <a:lnTo>
                    <a:pt x="31" y="6"/>
                  </a:lnTo>
                  <a:lnTo>
                    <a:pt x="42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506E69"/>
            </a:solidFill>
            <a:ln w="0">
              <a:solidFill>
                <a:srgbClr val="506E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50" name="Freeform 1168"/>
            <p:cNvSpPr>
              <a:spLocks/>
            </p:cNvSpPr>
            <p:nvPr/>
          </p:nvSpPr>
          <p:spPr bwMode="auto">
            <a:xfrm>
              <a:off x="4717" y="1782"/>
              <a:ext cx="10" cy="33"/>
            </a:xfrm>
            <a:custGeom>
              <a:avLst/>
              <a:gdLst>
                <a:gd name="T0" fmla="*/ 28 w 41"/>
                <a:gd name="T1" fmla="*/ 0 h 135"/>
                <a:gd name="T2" fmla="*/ 41 w 41"/>
                <a:gd name="T3" fmla="*/ 0 h 135"/>
                <a:gd name="T4" fmla="*/ 11 w 41"/>
                <a:gd name="T5" fmla="*/ 135 h 135"/>
                <a:gd name="T6" fmla="*/ 0 w 41"/>
                <a:gd name="T7" fmla="*/ 135 h 135"/>
                <a:gd name="T8" fmla="*/ 28 w 41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35">
                  <a:moveTo>
                    <a:pt x="28" y="0"/>
                  </a:moveTo>
                  <a:lnTo>
                    <a:pt x="41" y="0"/>
                  </a:lnTo>
                  <a:lnTo>
                    <a:pt x="11" y="135"/>
                  </a:lnTo>
                  <a:lnTo>
                    <a:pt x="0" y="13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506E69"/>
            </a:solidFill>
            <a:ln w="0">
              <a:solidFill>
                <a:srgbClr val="506E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51" name="Freeform 1169"/>
            <p:cNvSpPr>
              <a:spLocks noEditPoints="1"/>
            </p:cNvSpPr>
            <p:nvPr/>
          </p:nvSpPr>
          <p:spPr bwMode="auto">
            <a:xfrm>
              <a:off x="4729" y="1790"/>
              <a:ext cx="23" cy="26"/>
            </a:xfrm>
            <a:custGeom>
              <a:avLst/>
              <a:gdLst>
                <a:gd name="T0" fmla="*/ 51 w 92"/>
                <a:gd name="T1" fmla="*/ 11 h 103"/>
                <a:gd name="T2" fmla="*/ 45 w 92"/>
                <a:gd name="T3" fmla="*/ 11 h 103"/>
                <a:gd name="T4" fmla="*/ 39 w 92"/>
                <a:gd name="T5" fmla="*/ 12 h 103"/>
                <a:gd name="T6" fmla="*/ 34 w 92"/>
                <a:gd name="T7" fmla="*/ 15 h 103"/>
                <a:gd name="T8" fmla="*/ 29 w 92"/>
                <a:gd name="T9" fmla="*/ 18 h 103"/>
                <a:gd name="T10" fmla="*/ 25 w 92"/>
                <a:gd name="T11" fmla="*/ 23 h 103"/>
                <a:gd name="T12" fmla="*/ 22 w 92"/>
                <a:gd name="T13" fmla="*/ 27 h 103"/>
                <a:gd name="T14" fmla="*/ 17 w 92"/>
                <a:gd name="T15" fmla="*/ 36 h 103"/>
                <a:gd name="T16" fmla="*/ 13 w 92"/>
                <a:gd name="T17" fmla="*/ 44 h 103"/>
                <a:gd name="T18" fmla="*/ 12 w 92"/>
                <a:gd name="T19" fmla="*/ 53 h 103"/>
                <a:gd name="T20" fmla="*/ 11 w 92"/>
                <a:gd name="T21" fmla="*/ 62 h 103"/>
                <a:gd name="T22" fmla="*/ 13 w 92"/>
                <a:gd name="T23" fmla="*/ 75 h 103"/>
                <a:gd name="T24" fmla="*/ 18 w 92"/>
                <a:gd name="T25" fmla="*/ 85 h 103"/>
                <a:gd name="T26" fmla="*/ 27 w 92"/>
                <a:gd name="T27" fmla="*/ 91 h 103"/>
                <a:gd name="T28" fmla="*/ 40 w 92"/>
                <a:gd name="T29" fmla="*/ 93 h 103"/>
                <a:gd name="T30" fmla="*/ 46 w 92"/>
                <a:gd name="T31" fmla="*/ 92 h 103"/>
                <a:gd name="T32" fmla="*/ 53 w 92"/>
                <a:gd name="T33" fmla="*/ 91 h 103"/>
                <a:gd name="T34" fmla="*/ 57 w 92"/>
                <a:gd name="T35" fmla="*/ 89 h 103"/>
                <a:gd name="T36" fmla="*/ 62 w 92"/>
                <a:gd name="T37" fmla="*/ 85 h 103"/>
                <a:gd name="T38" fmla="*/ 66 w 92"/>
                <a:gd name="T39" fmla="*/ 80 h 103"/>
                <a:gd name="T40" fmla="*/ 70 w 92"/>
                <a:gd name="T41" fmla="*/ 76 h 103"/>
                <a:gd name="T42" fmla="*/ 75 w 92"/>
                <a:gd name="T43" fmla="*/ 68 h 103"/>
                <a:gd name="T44" fmla="*/ 77 w 92"/>
                <a:gd name="T45" fmla="*/ 59 h 103"/>
                <a:gd name="T46" fmla="*/ 80 w 92"/>
                <a:gd name="T47" fmla="*/ 49 h 103"/>
                <a:gd name="T48" fmla="*/ 80 w 92"/>
                <a:gd name="T49" fmla="*/ 41 h 103"/>
                <a:gd name="T50" fmla="*/ 78 w 92"/>
                <a:gd name="T51" fmla="*/ 28 h 103"/>
                <a:gd name="T52" fmla="*/ 72 w 92"/>
                <a:gd name="T53" fmla="*/ 18 h 103"/>
                <a:gd name="T54" fmla="*/ 64 w 92"/>
                <a:gd name="T55" fmla="*/ 12 h 103"/>
                <a:gd name="T56" fmla="*/ 51 w 92"/>
                <a:gd name="T57" fmla="*/ 11 h 103"/>
                <a:gd name="T58" fmla="*/ 54 w 92"/>
                <a:gd name="T59" fmla="*/ 0 h 103"/>
                <a:gd name="T60" fmla="*/ 61 w 92"/>
                <a:gd name="T61" fmla="*/ 1 h 103"/>
                <a:gd name="T62" fmla="*/ 69 w 92"/>
                <a:gd name="T63" fmla="*/ 4 h 103"/>
                <a:gd name="T64" fmla="*/ 76 w 92"/>
                <a:gd name="T65" fmla="*/ 6 h 103"/>
                <a:gd name="T66" fmla="*/ 81 w 92"/>
                <a:gd name="T67" fmla="*/ 11 h 103"/>
                <a:gd name="T68" fmla="*/ 86 w 92"/>
                <a:gd name="T69" fmla="*/ 16 h 103"/>
                <a:gd name="T70" fmla="*/ 89 w 92"/>
                <a:gd name="T71" fmla="*/ 22 h 103"/>
                <a:gd name="T72" fmla="*/ 91 w 92"/>
                <a:gd name="T73" fmla="*/ 30 h 103"/>
                <a:gd name="T74" fmla="*/ 92 w 92"/>
                <a:gd name="T75" fmla="*/ 38 h 103"/>
                <a:gd name="T76" fmla="*/ 88 w 92"/>
                <a:gd name="T77" fmla="*/ 63 h 103"/>
                <a:gd name="T78" fmla="*/ 85 w 92"/>
                <a:gd name="T79" fmla="*/ 74 h 103"/>
                <a:gd name="T80" fmla="*/ 78 w 92"/>
                <a:gd name="T81" fmla="*/ 84 h 103"/>
                <a:gd name="T82" fmla="*/ 73 w 92"/>
                <a:gd name="T83" fmla="*/ 89 h 103"/>
                <a:gd name="T84" fmla="*/ 69 w 92"/>
                <a:gd name="T85" fmla="*/ 93 h 103"/>
                <a:gd name="T86" fmla="*/ 61 w 92"/>
                <a:gd name="T87" fmla="*/ 97 h 103"/>
                <a:gd name="T88" fmla="*/ 50 w 92"/>
                <a:gd name="T89" fmla="*/ 102 h 103"/>
                <a:gd name="T90" fmla="*/ 38 w 92"/>
                <a:gd name="T91" fmla="*/ 103 h 103"/>
                <a:gd name="T92" fmla="*/ 27 w 92"/>
                <a:gd name="T93" fmla="*/ 102 h 103"/>
                <a:gd name="T94" fmla="*/ 17 w 92"/>
                <a:gd name="T95" fmla="*/ 98 h 103"/>
                <a:gd name="T96" fmla="*/ 9 w 92"/>
                <a:gd name="T97" fmla="*/ 92 h 103"/>
                <a:gd name="T98" fmla="*/ 2 w 92"/>
                <a:gd name="T99" fmla="*/ 80 h 103"/>
                <a:gd name="T100" fmla="*/ 0 w 92"/>
                <a:gd name="T101" fmla="*/ 63 h 103"/>
                <a:gd name="T102" fmla="*/ 3 w 92"/>
                <a:gd name="T103" fmla="*/ 39 h 103"/>
                <a:gd name="T104" fmla="*/ 7 w 92"/>
                <a:gd name="T105" fmla="*/ 30 h 103"/>
                <a:gd name="T106" fmla="*/ 13 w 92"/>
                <a:gd name="T107" fmla="*/ 20 h 103"/>
                <a:gd name="T108" fmla="*/ 18 w 92"/>
                <a:gd name="T109" fmla="*/ 15 h 103"/>
                <a:gd name="T110" fmla="*/ 24 w 92"/>
                <a:gd name="T111" fmla="*/ 10 h 103"/>
                <a:gd name="T112" fmla="*/ 30 w 92"/>
                <a:gd name="T113" fmla="*/ 6 h 103"/>
                <a:gd name="T114" fmla="*/ 41 w 92"/>
                <a:gd name="T115" fmla="*/ 2 h 103"/>
                <a:gd name="T116" fmla="*/ 54 w 92"/>
                <a:gd name="T1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" h="103">
                  <a:moveTo>
                    <a:pt x="51" y="11"/>
                  </a:moveTo>
                  <a:lnTo>
                    <a:pt x="45" y="11"/>
                  </a:lnTo>
                  <a:lnTo>
                    <a:pt x="39" y="12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2" y="27"/>
                  </a:lnTo>
                  <a:lnTo>
                    <a:pt x="17" y="36"/>
                  </a:lnTo>
                  <a:lnTo>
                    <a:pt x="13" y="44"/>
                  </a:lnTo>
                  <a:lnTo>
                    <a:pt x="12" y="53"/>
                  </a:lnTo>
                  <a:lnTo>
                    <a:pt x="11" y="62"/>
                  </a:lnTo>
                  <a:lnTo>
                    <a:pt x="13" y="75"/>
                  </a:lnTo>
                  <a:lnTo>
                    <a:pt x="18" y="85"/>
                  </a:lnTo>
                  <a:lnTo>
                    <a:pt x="27" y="91"/>
                  </a:lnTo>
                  <a:lnTo>
                    <a:pt x="40" y="93"/>
                  </a:lnTo>
                  <a:lnTo>
                    <a:pt x="46" y="92"/>
                  </a:lnTo>
                  <a:lnTo>
                    <a:pt x="53" y="91"/>
                  </a:lnTo>
                  <a:lnTo>
                    <a:pt x="57" y="89"/>
                  </a:lnTo>
                  <a:lnTo>
                    <a:pt x="62" y="85"/>
                  </a:lnTo>
                  <a:lnTo>
                    <a:pt x="66" y="80"/>
                  </a:lnTo>
                  <a:lnTo>
                    <a:pt x="70" y="76"/>
                  </a:lnTo>
                  <a:lnTo>
                    <a:pt x="75" y="68"/>
                  </a:lnTo>
                  <a:lnTo>
                    <a:pt x="77" y="59"/>
                  </a:lnTo>
                  <a:lnTo>
                    <a:pt x="80" y="49"/>
                  </a:lnTo>
                  <a:lnTo>
                    <a:pt x="80" y="41"/>
                  </a:lnTo>
                  <a:lnTo>
                    <a:pt x="78" y="28"/>
                  </a:lnTo>
                  <a:lnTo>
                    <a:pt x="72" y="18"/>
                  </a:lnTo>
                  <a:lnTo>
                    <a:pt x="64" y="12"/>
                  </a:lnTo>
                  <a:lnTo>
                    <a:pt x="51" y="11"/>
                  </a:lnTo>
                  <a:close/>
                  <a:moveTo>
                    <a:pt x="54" y="0"/>
                  </a:moveTo>
                  <a:lnTo>
                    <a:pt x="61" y="1"/>
                  </a:lnTo>
                  <a:lnTo>
                    <a:pt x="69" y="4"/>
                  </a:lnTo>
                  <a:lnTo>
                    <a:pt x="76" y="6"/>
                  </a:lnTo>
                  <a:lnTo>
                    <a:pt x="81" y="11"/>
                  </a:lnTo>
                  <a:lnTo>
                    <a:pt x="86" y="16"/>
                  </a:lnTo>
                  <a:lnTo>
                    <a:pt x="89" y="22"/>
                  </a:lnTo>
                  <a:lnTo>
                    <a:pt x="91" y="30"/>
                  </a:lnTo>
                  <a:lnTo>
                    <a:pt x="92" y="38"/>
                  </a:lnTo>
                  <a:lnTo>
                    <a:pt x="88" y="63"/>
                  </a:lnTo>
                  <a:lnTo>
                    <a:pt x="85" y="74"/>
                  </a:lnTo>
                  <a:lnTo>
                    <a:pt x="78" y="84"/>
                  </a:lnTo>
                  <a:lnTo>
                    <a:pt x="73" y="89"/>
                  </a:lnTo>
                  <a:lnTo>
                    <a:pt x="69" y="93"/>
                  </a:lnTo>
                  <a:lnTo>
                    <a:pt x="61" y="97"/>
                  </a:lnTo>
                  <a:lnTo>
                    <a:pt x="50" y="102"/>
                  </a:lnTo>
                  <a:lnTo>
                    <a:pt x="38" y="103"/>
                  </a:lnTo>
                  <a:lnTo>
                    <a:pt x="27" y="102"/>
                  </a:lnTo>
                  <a:lnTo>
                    <a:pt x="17" y="98"/>
                  </a:lnTo>
                  <a:lnTo>
                    <a:pt x="9" y="92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3" y="39"/>
                  </a:lnTo>
                  <a:lnTo>
                    <a:pt x="7" y="30"/>
                  </a:lnTo>
                  <a:lnTo>
                    <a:pt x="13" y="20"/>
                  </a:lnTo>
                  <a:lnTo>
                    <a:pt x="18" y="15"/>
                  </a:lnTo>
                  <a:lnTo>
                    <a:pt x="24" y="10"/>
                  </a:lnTo>
                  <a:lnTo>
                    <a:pt x="30" y="6"/>
                  </a:lnTo>
                  <a:lnTo>
                    <a:pt x="41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506E69"/>
            </a:solidFill>
            <a:ln w="0">
              <a:solidFill>
                <a:srgbClr val="506E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52" name="Freeform 1170"/>
            <p:cNvSpPr>
              <a:spLocks noEditPoints="1"/>
            </p:cNvSpPr>
            <p:nvPr/>
          </p:nvSpPr>
          <p:spPr bwMode="auto">
            <a:xfrm>
              <a:off x="4753" y="1790"/>
              <a:ext cx="27" cy="34"/>
            </a:xfrm>
            <a:custGeom>
              <a:avLst/>
              <a:gdLst>
                <a:gd name="T0" fmla="*/ 64 w 108"/>
                <a:gd name="T1" fmla="*/ 11 h 137"/>
                <a:gd name="T2" fmla="*/ 53 w 108"/>
                <a:gd name="T3" fmla="*/ 16 h 137"/>
                <a:gd name="T4" fmla="*/ 43 w 108"/>
                <a:gd name="T5" fmla="*/ 23 h 137"/>
                <a:gd name="T6" fmla="*/ 34 w 108"/>
                <a:gd name="T7" fmla="*/ 37 h 137"/>
                <a:gd name="T8" fmla="*/ 30 w 108"/>
                <a:gd name="T9" fmla="*/ 57 h 137"/>
                <a:gd name="T10" fmla="*/ 30 w 108"/>
                <a:gd name="T11" fmla="*/ 78 h 137"/>
                <a:gd name="T12" fmla="*/ 44 w 108"/>
                <a:gd name="T13" fmla="*/ 91 h 137"/>
                <a:gd name="T14" fmla="*/ 62 w 108"/>
                <a:gd name="T15" fmla="*/ 92 h 137"/>
                <a:gd name="T16" fmla="*/ 74 w 108"/>
                <a:gd name="T17" fmla="*/ 89 h 137"/>
                <a:gd name="T18" fmla="*/ 82 w 108"/>
                <a:gd name="T19" fmla="*/ 80 h 137"/>
                <a:gd name="T20" fmla="*/ 91 w 108"/>
                <a:gd name="T21" fmla="*/ 66 h 137"/>
                <a:gd name="T22" fmla="*/ 96 w 108"/>
                <a:gd name="T23" fmla="*/ 48 h 137"/>
                <a:gd name="T24" fmla="*/ 95 w 108"/>
                <a:gd name="T25" fmla="*/ 28 h 137"/>
                <a:gd name="T26" fmla="*/ 82 w 108"/>
                <a:gd name="T27" fmla="*/ 12 h 137"/>
                <a:gd name="T28" fmla="*/ 71 w 108"/>
                <a:gd name="T29" fmla="*/ 0 h 137"/>
                <a:gd name="T30" fmla="*/ 84 w 108"/>
                <a:gd name="T31" fmla="*/ 2 h 137"/>
                <a:gd name="T32" fmla="*/ 95 w 108"/>
                <a:gd name="T33" fmla="*/ 7 h 137"/>
                <a:gd name="T34" fmla="*/ 103 w 108"/>
                <a:gd name="T35" fmla="*/ 17 h 137"/>
                <a:gd name="T36" fmla="*/ 108 w 108"/>
                <a:gd name="T37" fmla="*/ 32 h 137"/>
                <a:gd name="T38" fmla="*/ 105 w 108"/>
                <a:gd name="T39" fmla="*/ 63 h 137"/>
                <a:gd name="T40" fmla="*/ 95 w 108"/>
                <a:gd name="T41" fmla="*/ 82 h 137"/>
                <a:gd name="T42" fmla="*/ 84 w 108"/>
                <a:gd name="T43" fmla="*/ 93 h 137"/>
                <a:gd name="T44" fmla="*/ 68 w 108"/>
                <a:gd name="T45" fmla="*/ 102 h 137"/>
                <a:gd name="T46" fmla="*/ 50 w 108"/>
                <a:gd name="T47" fmla="*/ 103 h 137"/>
                <a:gd name="T48" fmla="*/ 39 w 108"/>
                <a:gd name="T49" fmla="*/ 101 h 137"/>
                <a:gd name="T50" fmla="*/ 32 w 108"/>
                <a:gd name="T51" fmla="*/ 95 h 137"/>
                <a:gd name="T52" fmla="*/ 26 w 108"/>
                <a:gd name="T53" fmla="*/ 86 h 137"/>
                <a:gd name="T54" fmla="*/ 25 w 108"/>
                <a:gd name="T55" fmla="*/ 81 h 137"/>
                <a:gd name="T56" fmla="*/ 0 w 108"/>
                <a:gd name="T57" fmla="*/ 137 h 137"/>
                <a:gd name="T58" fmla="*/ 39 w 108"/>
                <a:gd name="T59" fmla="*/ 4 h 137"/>
                <a:gd name="T60" fmla="*/ 37 w 108"/>
                <a:gd name="T61" fmla="*/ 21 h 137"/>
                <a:gd name="T62" fmla="*/ 46 w 108"/>
                <a:gd name="T63" fmla="*/ 10 h 137"/>
                <a:gd name="T64" fmla="*/ 60 w 108"/>
                <a:gd name="T65" fmla="*/ 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137">
                  <a:moveTo>
                    <a:pt x="70" y="11"/>
                  </a:moveTo>
                  <a:lnTo>
                    <a:pt x="64" y="11"/>
                  </a:lnTo>
                  <a:lnTo>
                    <a:pt x="58" y="12"/>
                  </a:lnTo>
                  <a:lnTo>
                    <a:pt x="53" y="16"/>
                  </a:lnTo>
                  <a:lnTo>
                    <a:pt x="48" y="20"/>
                  </a:lnTo>
                  <a:lnTo>
                    <a:pt x="43" y="23"/>
                  </a:lnTo>
                  <a:lnTo>
                    <a:pt x="39" y="30"/>
                  </a:lnTo>
                  <a:lnTo>
                    <a:pt x="34" y="37"/>
                  </a:lnTo>
                  <a:lnTo>
                    <a:pt x="31" y="47"/>
                  </a:lnTo>
                  <a:lnTo>
                    <a:pt x="30" y="57"/>
                  </a:lnTo>
                  <a:lnTo>
                    <a:pt x="28" y="65"/>
                  </a:lnTo>
                  <a:lnTo>
                    <a:pt x="30" y="78"/>
                  </a:lnTo>
                  <a:lnTo>
                    <a:pt x="36" y="86"/>
                  </a:lnTo>
                  <a:lnTo>
                    <a:pt x="44" y="91"/>
                  </a:lnTo>
                  <a:lnTo>
                    <a:pt x="55" y="93"/>
                  </a:lnTo>
                  <a:lnTo>
                    <a:pt x="62" y="92"/>
                  </a:lnTo>
                  <a:lnTo>
                    <a:pt x="68" y="91"/>
                  </a:lnTo>
                  <a:lnTo>
                    <a:pt x="74" y="89"/>
                  </a:lnTo>
                  <a:lnTo>
                    <a:pt x="79" y="85"/>
                  </a:lnTo>
                  <a:lnTo>
                    <a:pt x="82" y="80"/>
                  </a:lnTo>
                  <a:lnTo>
                    <a:pt x="86" y="75"/>
                  </a:lnTo>
                  <a:lnTo>
                    <a:pt x="91" y="66"/>
                  </a:lnTo>
                  <a:lnTo>
                    <a:pt x="95" y="58"/>
                  </a:lnTo>
                  <a:lnTo>
                    <a:pt x="96" y="48"/>
                  </a:lnTo>
                  <a:lnTo>
                    <a:pt x="97" y="39"/>
                  </a:lnTo>
                  <a:lnTo>
                    <a:pt x="95" y="28"/>
                  </a:lnTo>
                  <a:lnTo>
                    <a:pt x="90" y="18"/>
                  </a:lnTo>
                  <a:lnTo>
                    <a:pt x="82" y="12"/>
                  </a:lnTo>
                  <a:lnTo>
                    <a:pt x="70" y="11"/>
                  </a:lnTo>
                  <a:close/>
                  <a:moveTo>
                    <a:pt x="71" y="0"/>
                  </a:moveTo>
                  <a:lnTo>
                    <a:pt x="78" y="1"/>
                  </a:lnTo>
                  <a:lnTo>
                    <a:pt x="84" y="2"/>
                  </a:lnTo>
                  <a:lnTo>
                    <a:pt x="89" y="4"/>
                  </a:lnTo>
                  <a:lnTo>
                    <a:pt x="95" y="7"/>
                  </a:lnTo>
                  <a:lnTo>
                    <a:pt x="100" y="11"/>
                  </a:lnTo>
                  <a:lnTo>
                    <a:pt x="103" y="17"/>
                  </a:lnTo>
                  <a:lnTo>
                    <a:pt x="106" y="25"/>
                  </a:lnTo>
                  <a:lnTo>
                    <a:pt x="108" y="32"/>
                  </a:lnTo>
                  <a:lnTo>
                    <a:pt x="108" y="41"/>
                  </a:lnTo>
                  <a:lnTo>
                    <a:pt x="105" y="63"/>
                  </a:lnTo>
                  <a:lnTo>
                    <a:pt x="101" y="74"/>
                  </a:lnTo>
                  <a:lnTo>
                    <a:pt x="95" y="82"/>
                  </a:lnTo>
                  <a:lnTo>
                    <a:pt x="90" y="89"/>
                  </a:lnTo>
                  <a:lnTo>
                    <a:pt x="84" y="93"/>
                  </a:lnTo>
                  <a:lnTo>
                    <a:pt x="78" y="97"/>
                  </a:lnTo>
                  <a:lnTo>
                    <a:pt x="68" y="102"/>
                  </a:lnTo>
                  <a:lnTo>
                    <a:pt x="55" y="103"/>
                  </a:lnTo>
                  <a:lnTo>
                    <a:pt x="50" y="103"/>
                  </a:lnTo>
                  <a:lnTo>
                    <a:pt x="44" y="102"/>
                  </a:lnTo>
                  <a:lnTo>
                    <a:pt x="39" y="101"/>
                  </a:lnTo>
                  <a:lnTo>
                    <a:pt x="36" y="98"/>
                  </a:lnTo>
                  <a:lnTo>
                    <a:pt x="32" y="95"/>
                  </a:lnTo>
                  <a:lnTo>
                    <a:pt x="28" y="91"/>
                  </a:lnTo>
                  <a:lnTo>
                    <a:pt x="26" y="86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12" y="137"/>
                  </a:lnTo>
                  <a:lnTo>
                    <a:pt x="0" y="137"/>
                  </a:lnTo>
                  <a:lnTo>
                    <a:pt x="30" y="4"/>
                  </a:lnTo>
                  <a:lnTo>
                    <a:pt x="39" y="4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41" y="15"/>
                  </a:lnTo>
                  <a:lnTo>
                    <a:pt x="46" y="10"/>
                  </a:lnTo>
                  <a:lnTo>
                    <a:pt x="50" y="6"/>
                  </a:lnTo>
                  <a:lnTo>
                    <a:pt x="60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506E69"/>
            </a:solidFill>
            <a:ln w="0">
              <a:solidFill>
                <a:srgbClr val="506E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53" name="Freeform 1171"/>
            <p:cNvSpPr>
              <a:spLocks/>
            </p:cNvSpPr>
            <p:nvPr/>
          </p:nvSpPr>
          <p:spPr bwMode="auto">
            <a:xfrm>
              <a:off x="4783" y="1790"/>
              <a:ext cx="37" cy="25"/>
            </a:xfrm>
            <a:custGeom>
              <a:avLst/>
              <a:gdLst>
                <a:gd name="T0" fmla="*/ 69 w 147"/>
                <a:gd name="T1" fmla="*/ 1 h 101"/>
                <a:gd name="T2" fmla="*/ 78 w 147"/>
                <a:gd name="T3" fmla="*/ 6 h 101"/>
                <a:gd name="T4" fmla="*/ 84 w 147"/>
                <a:gd name="T5" fmla="*/ 15 h 101"/>
                <a:gd name="T6" fmla="*/ 87 w 147"/>
                <a:gd name="T7" fmla="*/ 21 h 101"/>
                <a:gd name="T8" fmla="*/ 96 w 147"/>
                <a:gd name="T9" fmla="*/ 11 h 101"/>
                <a:gd name="T10" fmla="*/ 107 w 147"/>
                <a:gd name="T11" fmla="*/ 4 h 101"/>
                <a:gd name="T12" fmla="*/ 120 w 147"/>
                <a:gd name="T13" fmla="*/ 0 h 101"/>
                <a:gd name="T14" fmla="*/ 141 w 147"/>
                <a:gd name="T15" fmla="*/ 7 h 101"/>
                <a:gd name="T16" fmla="*/ 147 w 147"/>
                <a:gd name="T17" fmla="*/ 20 h 101"/>
                <a:gd name="T18" fmla="*/ 147 w 147"/>
                <a:gd name="T19" fmla="*/ 32 h 101"/>
                <a:gd name="T20" fmla="*/ 132 w 147"/>
                <a:gd name="T21" fmla="*/ 101 h 101"/>
                <a:gd name="T22" fmla="*/ 135 w 147"/>
                <a:gd name="T23" fmla="*/ 37 h 101"/>
                <a:gd name="T24" fmla="*/ 136 w 147"/>
                <a:gd name="T25" fmla="*/ 27 h 101"/>
                <a:gd name="T26" fmla="*/ 134 w 147"/>
                <a:gd name="T27" fmla="*/ 18 h 101"/>
                <a:gd name="T28" fmla="*/ 128 w 147"/>
                <a:gd name="T29" fmla="*/ 12 h 101"/>
                <a:gd name="T30" fmla="*/ 118 w 147"/>
                <a:gd name="T31" fmla="*/ 11 h 101"/>
                <a:gd name="T32" fmla="*/ 108 w 147"/>
                <a:gd name="T33" fmla="*/ 12 h 101"/>
                <a:gd name="T34" fmla="*/ 98 w 147"/>
                <a:gd name="T35" fmla="*/ 18 h 101"/>
                <a:gd name="T36" fmla="*/ 89 w 147"/>
                <a:gd name="T37" fmla="*/ 31 h 101"/>
                <a:gd name="T38" fmla="*/ 84 w 147"/>
                <a:gd name="T39" fmla="*/ 47 h 101"/>
                <a:gd name="T40" fmla="*/ 72 w 147"/>
                <a:gd name="T41" fmla="*/ 101 h 101"/>
                <a:gd name="T42" fmla="*/ 73 w 147"/>
                <a:gd name="T43" fmla="*/ 37 h 101"/>
                <a:gd name="T44" fmla="*/ 75 w 147"/>
                <a:gd name="T45" fmla="*/ 28 h 101"/>
                <a:gd name="T46" fmla="*/ 73 w 147"/>
                <a:gd name="T47" fmla="*/ 20 h 101"/>
                <a:gd name="T48" fmla="*/ 69 w 147"/>
                <a:gd name="T49" fmla="*/ 12 h 101"/>
                <a:gd name="T50" fmla="*/ 59 w 147"/>
                <a:gd name="T51" fmla="*/ 11 h 101"/>
                <a:gd name="T52" fmla="*/ 46 w 147"/>
                <a:gd name="T53" fmla="*/ 14 h 101"/>
                <a:gd name="T54" fmla="*/ 35 w 147"/>
                <a:gd name="T55" fmla="*/ 22 h 101"/>
                <a:gd name="T56" fmla="*/ 28 w 147"/>
                <a:gd name="T57" fmla="*/ 36 h 101"/>
                <a:gd name="T58" fmla="*/ 22 w 147"/>
                <a:gd name="T59" fmla="*/ 52 h 101"/>
                <a:gd name="T60" fmla="*/ 0 w 147"/>
                <a:gd name="T61" fmla="*/ 101 h 101"/>
                <a:gd name="T62" fmla="*/ 32 w 147"/>
                <a:gd name="T63" fmla="*/ 4 h 101"/>
                <a:gd name="T64" fmla="*/ 28 w 147"/>
                <a:gd name="T65" fmla="*/ 21 h 101"/>
                <a:gd name="T66" fmla="*/ 37 w 147"/>
                <a:gd name="T67" fmla="*/ 11 h 101"/>
                <a:gd name="T68" fmla="*/ 53 w 147"/>
                <a:gd name="T69" fmla="*/ 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7" h="101">
                  <a:moveTo>
                    <a:pt x="62" y="0"/>
                  </a:moveTo>
                  <a:lnTo>
                    <a:pt x="69" y="1"/>
                  </a:lnTo>
                  <a:lnTo>
                    <a:pt x="75" y="2"/>
                  </a:lnTo>
                  <a:lnTo>
                    <a:pt x="78" y="6"/>
                  </a:lnTo>
                  <a:lnTo>
                    <a:pt x="82" y="10"/>
                  </a:lnTo>
                  <a:lnTo>
                    <a:pt x="84" y="15"/>
                  </a:lnTo>
                  <a:lnTo>
                    <a:pt x="86" y="21"/>
                  </a:lnTo>
                  <a:lnTo>
                    <a:pt x="87" y="21"/>
                  </a:lnTo>
                  <a:lnTo>
                    <a:pt x="91" y="16"/>
                  </a:lnTo>
                  <a:lnTo>
                    <a:pt x="96" y="11"/>
                  </a:lnTo>
                  <a:lnTo>
                    <a:pt x="100" y="6"/>
                  </a:lnTo>
                  <a:lnTo>
                    <a:pt x="107" y="4"/>
                  </a:lnTo>
                  <a:lnTo>
                    <a:pt x="114" y="1"/>
                  </a:lnTo>
                  <a:lnTo>
                    <a:pt x="120" y="0"/>
                  </a:lnTo>
                  <a:lnTo>
                    <a:pt x="132" y="2"/>
                  </a:lnTo>
                  <a:lnTo>
                    <a:pt x="141" y="7"/>
                  </a:lnTo>
                  <a:lnTo>
                    <a:pt x="145" y="14"/>
                  </a:lnTo>
                  <a:lnTo>
                    <a:pt x="147" y="20"/>
                  </a:lnTo>
                  <a:lnTo>
                    <a:pt x="147" y="26"/>
                  </a:lnTo>
                  <a:lnTo>
                    <a:pt x="147" y="32"/>
                  </a:lnTo>
                  <a:lnTo>
                    <a:pt x="146" y="37"/>
                  </a:lnTo>
                  <a:lnTo>
                    <a:pt x="132" y="101"/>
                  </a:lnTo>
                  <a:lnTo>
                    <a:pt x="120" y="101"/>
                  </a:lnTo>
                  <a:lnTo>
                    <a:pt x="135" y="37"/>
                  </a:lnTo>
                  <a:lnTo>
                    <a:pt x="135" y="32"/>
                  </a:lnTo>
                  <a:lnTo>
                    <a:pt x="136" y="27"/>
                  </a:lnTo>
                  <a:lnTo>
                    <a:pt x="135" y="22"/>
                  </a:lnTo>
                  <a:lnTo>
                    <a:pt x="134" y="18"/>
                  </a:lnTo>
                  <a:lnTo>
                    <a:pt x="131" y="15"/>
                  </a:lnTo>
                  <a:lnTo>
                    <a:pt x="128" y="12"/>
                  </a:lnTo>
                  <a:lnTo>
                    <a:pt x="123" y="11"/>
                  </a:lnTo>
                  <a:lnTo>
                    <a:pt x="118" y="11"/>
                  </a:lnTo>
                  <a:lnTo>
                    <a:pt x="113" y="11"/>
                  </a:lnTo>
                  <a:lnTo>
                    <a:pt x="108" y="12"/>
                  </a:lnTo>
                  <a:lnTo>
                    <a:pt x="104" y="14"/>
                  </a:lnTo>
                  <a:lnTo>
                    <a:pt x="98" y="18"/>
                  </a:lnTo>
                  <a:lnTo>
                    <a:pt x="94" y="23"/>
                  </a:lnTo>
                  <a:lnTo>
                    <a:pt x="89" y="31"/>
                  </a:lnTo>
                  <a:lnTo>
                    <a:pt x="87" y="38"/>
                  </a:lnTo>
                  <a:lnTo>
                    <a:pt x="84" y="47"/>
                  </a:lnTo>
                  <a:lnTo>
                    <a:pt x="82" y="55"/>
                  </a:lnTo>
                  <a:lnTo>
                    <a:pt x="72" y="101"/>
                  </a:lnTo>
                  <a:lnTo>
                    <a:pt x="60" y="101"/>
                  </a:lnTo>
                  <a:lnTo>
                    <a:pt x="73" y="37"/>
                  </a:lnTo>
                  <a:lnTo>
                    <a:pt x="75" y="32"/>
                  </a:lnTo>
                  <a:lnTo>
                    <a:pt x="75" y="28"/>
                  </a:lnTo>
                  <a:lnTo>
                    <a:pt x="75" y="23"/>
                  </a:lnTo>
                  <a:lnTo>
                    <a:pt x="73" y="20"/>
                  </a:lnTo>
                  <a:lnTo>
                    <a:pt x="71" y="16"/>
                  </a:lnTo>
                  <a:lnTo>
                    <a:pt x="69" y="12"/>
                  </a:lnTo>
                  <a:lnTo>
                    <a:pt x="64" y="11"/>
                  </a:lnTo>
                  <a:lnTo>
                    <a:pt x="59" y="11"/>
                  </a:lnTo>
                  <a:lnTo>
                    <a:pt x="53" y="11"/>
                  </a:lnTo>
                  <a:lnTo>
                    <a:pt x="46" y="14"/>
                  </a:lnTo>
                  <a:lnTo>
                    <a:pt x="41" y="17"/>
                  </a:lnTo>
                  <a:lnTo>
                    <a:pt x="35" y="22"/>
                  </a:lnTo>
                  <a:lnTo>
                    <a:pt x="32" y="28"/>
                  </a:lnTo>
                  <a:lnTo>
                    <a:pt x="28" y="36"/>
                  </a:lnTo>
                  <a:lnTo>
                    <a:pt x="24" y="43"/>
                  </a:lnTo>
                  <a:lnTo>
                    <a:pt x="22" y="52"/>
                  </a:lnTo>
                  <a:lnTo>
                    <a:pt x="12" y="101"/>
                  </a:lnTo>
                  <a:lnTo>
                    <a:pt x="0" y="101"/>
                  </a:lnTo>
                  <a:lnTo>
                    <a:pt x="21" y="4"/>
                  </a:lnTo>
                  <a:lnTo>
                    <a:pt x="32" y="4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33" y="15"/>
                  </a:lnTo>
                  <a:lnTo>
                    <a:pt x="37" y="11"/>
                  </a:lnTo>
                  <a:lnTo>
                    <a:pt x="43" y="6"/>
                  </a:lnTo>
                  <a:lnTo>
                    <a:pt x="53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506E69"/>
            </a:solidFill>
            <a:ln w="0">
              <a:solidFill>
                <a:srgbClr val="506E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54" name="Freeform 1172"/>
            <p:cNvSpPr>
              <a:spLocks noEditPoints="1"/>
            </p:cNvSpPr>
            <p:nvPr/>
          </p:nvSpPr>
          <p:spPr bwMode="auto">
            <a:xfrm>
              <a:off x="4825" y="1790"/>
              <a:ext cx="23" cy="26"/>
            </a:xfrm>
            <a:custGeom>
              <a:avLst/>
              <a:gdLst>
                <a:gd name="T0" fmla="*/ 44 w 90"/>
                <a:gd name="T1" fmla="*/ 11 h 103"/>
                <a:gd name="T2" fmla="*/ 32 w 90"/>
                <a:gd name="T3" fmla="*/ 17 h 103"/>
                <a:gd name="T4" fmla="*/ 22 w 90"/>
                <a:gd name="T5" fmla="*/ 26 h 103"/>
                <a:gd name="T6" fmla="*/ 16 w 90"/>
                <a:gd name="T7" fmla="*/ 38 h 103"/>
                <a:gd name="T8" fmla="*/ 77 w 90"/>
                <a:gd name="T9" fmla="*/ 46 h 103"/>
                <a:gd name="T10" fmla="*/ 77 w 90"/>
                <a:gd name="T11" fmla="*/ 38 h 103"/>
                <a:gd name="T12" fmla="*/ 71 w 90"/>
                <a:gd name="T13" fmla="*/ 18 h 103"/>
                <a:gd name="T14" fmla="*/ 63 w 90"/>
                <a:gd name="T15" fmla="*/ 12 h 103"/>
                <a:gd name="T16" fmla="*/ 52 w 90"/>
                <a:gd name="T17" fmla="*/ 11 h 103"/>
                <a:gd name="T18" fmla="*/ 61 w 90"/>
                <a:gd name="T19" fmla="*/ 1 h 103"/>
                <a:gd name="T20" fmla="*/ 75 w 90"/>
                <a:gd name="T21" fmla="*/ 6 h 103"/>
                <a:gd name="T22" fmla="*/ 85 w 90"/>
                <a:gd name="T23" fmla="*/ 16 h 103"/>
                <a:gd name="T24" fmla="*/ 89 w 90"/>
                <a:gd name="T25" fmla="*/ 31 h 103"/>
                <a:gd name="T26" fmla="*/ 90 w 90"/>
                <a:gd name="T27" fmla="*/ 47 h 103"/>
                <a:gd name="T28" fmla="*/ 12 w 90"/>
                <a:gd name="T29" fmla="*/ 55 h 103"/>
                <a:gd name="T30" fmla="*/ 12 w 90"/>
                <a:gd name="T31" fmla="*/ 63 h 103"/>
                <a:gd name="T32" fmla="*/ 13 w 90"/>
                <a:gd name="T33" fmla="*/ 75 h 103"/>
                <a:gd name="T34" fmla="*/ 18 w 90"/>
                <a:gd name="T35" fmla="*/ 85 h 103"/>
                <a:gd name="T36" fmla="*/ 28 w 90"/>
                <a:gd name="T37" fmla="*/ 91 h 103"/>
                <a:gd name="T38" fmla="*/ 41 w 90"/>
                <a:gd name="T39" fmla="*/ 93 h 103"/>
                <a:gd name="T40" fmla="*/ 60 w 90"/>
                <a:gd name="T41" fmla="*/ 86 h 103"/>
                <a:gd name="T42" fmla="*/ 69 w 90"/>
                <a:gd name="T43" fmla="*/ 76 h 103"/>
                <a:gd name="T44" fmla="*/ 84 w 90"/>
                <a:gd name="T45" fmla="*/ 69 h 103"/>
                <a:gd name="T46" fmla="*/ 69 w 90"/>
                <a:gd name="T47" fmla="*/ 95 h 103"/>
                <a:gd name="T48" fmla="*/ 39 w 90"/>
                <a:gd name="T49" fmla="*/ 103 h 103"/>
                <a:gd name="T50" fmla="*/ 18 w 90"/>
                <a:gd name="T51" fmla="*/ 98 h 103"/>
                <a:gd name="T52" fmla="*/ 2 w 90"/>
                <a:gd name="T53" fmla="*/ 79 h 103"/>
                <a:gd name="T54" fmla="*/ 4 w 90"/>
                <a:gd name="T55" fmla="*/ 39 h 103"/>
                <a:gd name="T56" fmla="*/ 10 w 90"/>
                <a:gd name="T57" fmla="*/ 26 h 103"/>
                <a:gd name="T58" fmla="*/ 18 w 90"/>
                <a:gd name="T59" fmla="*/ 15 h 103"/>
                <a:gd name="T60" fmla="*/ 31 w 90"/>
                <a:gd name="T61" fmla="*/ 6 h 103"/>
                <a:gd name="T62" fmla="*/ 53 w 90"/>
                <a:gd name="T6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103">
                  <a:moveTo>
                    <a:pt x="52" y="11"/>
                  </a:moveTo>
                  <a:lnTo>
                    <a:pt x="44" y="11"/>
                  </a:lnTo>
                  <a:lnTo>
                    <a:pt x="38" y="14"/>
                  </a:lnTo>
                  <a:lnTo>
                    <a:pt x="32" y="17"/>
                  </a:lnTo>
                  <a:lnTo>
                    <a:pt x="27" y="21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8"/>
                  </a:lnTo>
                  <a:lnTo>
                    <a:pt x="15" y="46"/>
                  </a:lnTo>
                  <a:lnTo>
                    <a:pt x="77" y="46"/>
                  </a:lnTo>
                  <a:lnTo>
                    <a:pt x="77" y="42"/>
                  </a:lnTo>
                  <a:lnTo>
                    <a:pt x="77" y="38"/>
                  </a:lnTo>
                  <a:lnTo>
                    <a:pt x="76" y="27"/>
                  </a:lnTo>
                  <a:lnTo>
                    <a:pt x="71" y="18"/>
                  </a:lnTo>
                  <a:lnTo>
                    <a:pt x="66" y="15"/>
                  </a:lnTo>
                  <a:lnTo>
                    <a:pt x="63" y="12"/>
                  </a:lnTo>
                  <a:lnTo>
                    <a:pt x="58" y="11"/>
                  </a:lnTo>
                  <a:lnTo>
                    <a:pt x="52" y="11"/>
                  </a:lnTo>
                  <a:close/>
                  <a:moveTo>
                    <a:pt x="53" y="0"/>
                  </a:moveTo>
                  <a:lnTo>
                    <a:pt x="61" y="1"/>
                  </a:lnTo>
                  <a:lnTo>
                    <a:pt x="69" y="4"/>
                  </a:lnTo>
                  <a:lnTo>
                    <a:pt x="75" y="6"/>
                  </a:lnTo>
                  <a:lnTo>
                    <a:pt x="80" y="11"/>
                  </a:lnTo>
                  <a:lnTo>
                    <a:pt x="85" y="16"/>
                  </a:lnTo>
                  <a:lnTo>
                    <a:pt x="87" y="23"/>
                  </a:lnTo>
                  <a:lnTo>
                    <a:pt x="89" y="31"/>
                  </a:lnTo>
                  <a:lnTo>
                    <a:pt x="90" y="38"/>
                  </a:lnTo>
                  <a:lnTo>
                    <a:pt x="90" y="47"/>
                  </a:lnTo>
                  <a:lnTo>
                    <a:pt x="89" y="55"/>
                  </a:lnTo>
                  <a:lnTo>
                    <a:pt x="12" y="55"/>
                  </a:lnTo>
                  <a:lnTo>
                    <a:pt x="12" y="59"/>
                  </a:lnTo>
                  <a:lnTo>
                    <a:pt x="12" y="63"/>
                  </a:lnTo>
                  <a:lnTo>
                    <a:pt x="12" y="69"/>
                  </a:lnTo>
                  <a:lnTo>
                    <a:pt x="13" y="75"/>
                  </a:lnTo>
                  <a:lnTo>
                    <a:pt x="16" y="80"/>
                  </a:lnTo>
                  <a:lnTo>
                    <a:pt x="18" y="85"/>
                  </a:lnTo>
                  <a:lnTo>
                    <a:pt x="23" y="89"/>
                  </a:lnTo>
                  <a:lnTo>
                    <a:pt x="28" y="91"/>
                  </a:lnTo>
                  <a:lnTo>
                    <a:pt x="33" y="92"/>
                  </a:lnTo>
                  <a:lnTo>
                    <a:pt x="41" y="93"/>
                  </a:lnTo>
                  <a:lnTo>
                    <a:pt x="52" y="92"/>
                  </a:lnTo>
                  <a:lnTo>
                    <a:pt x="60" y="86"/>
                  </a:lnTo>
                  <a:lnTo>
                    <a:pt x="65" y="81"/>
                  </a:lnTo>
                  <a:lnTo>
                    <a:pt x="69" y="76"/>
                  </a:lnTo>
                  <a:lnTo>
                    <a:pt x="73" y="69"/>
                  </a:lnTo>
                  <a:lnTo>
                    <a:pt x="84" y="69"/>
                  </a:lnTo>
                  <a:lnTo>
                    <a:pt x="77" y="84"/>
                  </a:lnTo>
                  <a:lnTo>
                    <a:pt x="69" y="95"/>
                  </a:lnTo>
                  <a:lnTo>
                    <a:pt x="55" y="101"/>
                  </a:lnTo>
                  <a:lnTo>
                    <a:pt x="39" y="103"/>
                  </a:lnTo>
                  <a:lnTo>
                    <a:pt x="28" y="102"/>
                  </a:lnTo>
                  <a:lnTo>
                    <a:pt x="18" y="98"/>
                  </a:lnTo>
                  <a:lnTo>
                    <a:pt x="10" y="92"/>
                  </a:lnTo>
                  <a:lnTo>
                    <a:pt x="2" y="79"/>
                  </a:lnTo>
                  <a:lnTo>
                    <a:pt x="0" y="63"/>
                  </a:lnTo>
                  <a:lnTo>
                    <a:pt x="4" y="39"/>
                  </a:lnTo>
                  <a:lnTo>
                    <a:pt x="6" y="32"/>
                  </a:lnTo>
                  <a:lnTo>
                    <a:pt x="10" y="26"/>
                  </a:lnTo>
                  <a:lnTo>
                    <a:pt x="13" y="20"/>
                  </a:lnTo>
                  <a:lnTo>
                    <a:pt x="18" y="15"/>
                  </a:lnTo>
                  <a:lnTo>
                    <a:pt x="25" y="10"/>
                  </a:lnTo>
                  <a:lnTo>
                    <a:pt x="31" y="6"/>
                  </a:lnTo>
                  <a:lnTo>
                    <a:pt x="41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506E69"/>
            </a:solidFill>
            <a:ln w="0">
              <a:solidFill>
                <a:srgbClr val="506E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55" name="Freeform 1173"/>
            <p:cNvSpPr>
              <a:spLocks/>
            </p:cNvSpPr>
            <p:nvPr/>
          </p:nvSpPr>
          <p:spPr bwMode="auto">
            <a:xfrm>
              <a:off x="4850" y="1790"/>
              <a:ext cx="23" cy="25"/>
            </a:xfrm>
            <a:custGeom>
              <a:avLst/>
              <a:gdLst>
                <a:gd name="T0" fmla="*/ 62 w 92"/>
                <a:gd name="T1" fmla="*/ 0 h 101"/>
                <a:gd name="T2" fmla="*/ 68 w 92"/>
                <a:gd name="T3" fmla="*/ 1 h 101"/>
                <a:gd name="T4" fmla="*/ 75 w 92"/>
                <a:gd name="T5" fmla="*/ 2 h 101"/>
                <a:gd name="T6" fmla="*/ 80 w 92"/>
                <a:gd name="T7" fmla="*/ 4 h 101"/>
                <a:gd name="T8" fmla="*/ 83 w 92"/>
                <a:gd name="T9" fmla="*/ 6 h 101"/>
                <a:gd name="T10" fmla="*/ 87 w 92"/>
                <a:gd name="T11" fmla="*/ 10 h 101"/>
                <a:gd name="T12" fmla="*/ 89 w 92"/>
                <a:gd name="T13" fmla="*/ 15 h 101"/>
                <a:gd name="T14" fmla="*/ 92 w 92"/>
                <a:gd name="T15" fmla="*/ 20 h 101"/>
                <a:gd name="T16" fmla="*/ 92 w 92"/>
                <a:gd name="T17" fmla="*/ 27 h 101"/>
                <a:gd name="T18" fmla="*/ 92 w 92"/>
                <a:gd name="T19" fmla="*/ 30 h 101"/>
                <a:gd name="T20" fmla="*/ 92 w 92"/>
                <a:gd name="T21" fmla="*/ 33 h 101"/>
                <a:gd name="T22" fmla="*/ 91 w 92"/>
                <a:gd name="T23" fmla="*/ 38 h 101"/>
                <a:gd name="T24" fmla="*/ 77 w 92"/>
                <a:gd name="T25" fmla="*/ 101 h 101"/>
                <a:gd name="T26" fmla="*/ 65 w 92"/>
                <a:gd name="T27" fmla="*/ 101 h 101"/>
                <a:gd name="T28" fmla="*/ 78 w 92"/>
                <a:gd name="T29" fmla="*/ 38 h 101"/>
                <a:gd name="T30" fmla="*/ 80 w 92"/>
                <a:gd name="T31" fmla="*/ 33 h 101"/>
                <a:gd name="T32" fmla="*/ 80 w 92"/>
                <a:gd name="T33" fmla="*/ 28 h 101"/>
                <a:gd name="T34" fmla="*/ 80 w 92"/>
                <a:gd name="T35" fmla="*/ 23 h 101"/>
                <a:gd name="T36" fmla="*/ 78 w 92"/>
                <a:gd name="T37" fmla="*/ 20 h 101"/>
                <a:gd name="T38" fmla="*/ 76 w 92"/>
                <a:gd name="T39" fmla="*/ 17 h 101"/>
                <a:gd name="T40" fmla="*/ 73 w 92"/>
                <a:gd name="T41" fmla="*/ 15 h 101"/>
                <a:gd name="T42" fmla="*/ 71 w 92"/>
                <a:gd name="T43" fmla="*/ 12 h 101"/>
                <a:gd name="T44" fmla="*/ 67 w 92"/>
                <a:gd name="T45" fmla="*/ 11 h 101"/>
                <a:gd name="T46" fmla="*/ 64 w 92"/>
                <a:gd name="T47" fmla="*/ 11 h 101"/>
                <a:gd name="T48" fmla="*/ 60 w 92"/>
                <a:gd name="T49" fmla="*/ 11 h 101"/>
                <a:gd name="T50" fmla="*/ 54 w 92"/>
                <a:gd name="T51" fmla="*/ 11 h 101"/>
                <a:gd name="T52" fmla="*/ 48 w 92"/>
                <a:gd name="T53" fmla="*/ 14 h 101"/>
                <a:gd name="T54" fmla="*/ 41 w 92"/>
                <a:gd name="T55" fmla="*/ 17 h 101"/>
                <a:gd name="T56" fmla="*/ 36 w 92"/>
                <a:gd name="T57" fmla="*/ 21 h 101"/>
                <a:gd name="T58" fmla="*/ 32 w 92"/>
                <a:gd name="T59" fmla="*/ 27 h 101"/>
                <a:gd name="T60" fmla="*/ 28 w 92"/>
                <a:gd name="T61" fmla="*/ 34 h 101"/>
                <a:gd name="T62" fmla="*/ 24 w 92"/>
                <a:gd name="T63" fmla="*/ 42 h 101"/>
                <a:gd name="T64" fmla="*/ 22 w 92"/>
                <a:gd name="T65" fmla="*/ 50 h 101"/>
                <a:gd name="T66" fmla="*/ 11 w 92"/>
                <a:gd name="T67" fmla="*/ 101 h 101"/>
                <a:gd name="T68" fmla="*/ 0 w 92"/>
                <a:gd name="T69" fmla="*/ 101 h 101"/>
                <a:gd name="T70" fmla="*/ 20 w 92"/>
                <a:gd name="T71" fmla="*/ 4 h 101"/>
                <a:gd name="T72" fmla="*/ 30 w 92"/>
                <a:gd name="T73" fmla="*/ 4 h 101"/>
                <a:gd name="T74" fmla="*/ 28 w 92"/>
                <a:gd name="T75" fmla="*/ 21 h 101"/>
                <a:gd name="T76" fmla="*/ 28 w 92"/>
                <a:gd name="T77" fmla="*/ 21 h 101"/>
                <a:gd name="T78" fmla="*/ 32 w 92"/>
                <a:gd name="T79" fmla="*/ 16 h 101"/>
                <a:gd name="T80" fmla="*/ 36 w 92"/>
                <a:gd name="T81" fmla="*/ 11 h 101"/>
                <a:gd name="T82" fmla="*/ 43 w 92"/>
                <a:gd name="T83" fmla="*/ 6 h 101"/>
                <a:gd name="T84" fmla="*/ 52 w 92"/>
                <a:gd name="T85" fmla="*/ 2 h 101"/>
                <a:gd name="T86" fmla="*/ 62 w 92"/>
                <a:gd name="T8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2" h="101">
                  <a:moveTo>
                    <a:pt x="62" y="0"/>
                  </a:moveTo>
                  <a:lnTo>
                    <a:pt x="68" y="1"/>
                  </a:lnTo>
                  <a:lnTo>
                    <a:pt x="75" y="2"/>
                  </a:lnTo>
                  <a:lnTo>
                    <a:pt x="80" y="4"/>
                  </a:lnTo>
                  <a:lnTo>
                    <a:pt x="83" y="6"/>
                  </a:lnTo>
                  <a:lnTo>
                    <a:pt x="87" y="10"/>
                  </a:lnTo>
                  <a:lnTo>
                    <a:pt x="89" y="15"/>
                  </a:lnTo>
                  <a:lnTo>
                    <a:pt x="92" y="20"/>
                  </a:lnTo>
                  <a:lnTo>
                    <a:pt x="92" y="27"/>
                  </a:lnTo>
                  <a:lnTo>
                    <a:pt x="92" y="30"/>
                  </a:lnTo>
                  <a:lnTo>
                    <a:pt x="92" y="33"/>
                  </a:lnTo>
                  <a:lnTo>
                    <a:pt x="91" y="38"/>
                  </a:lnTo>
                  <a:lnTo>
                    <a:pt x="77" y="101"/>
                  </a:lnTo>
                  <a:lnTo>
                    <a:pt x="65" y="101"/>
                  </a:lnTo>
                  <a:lnTo>
                    <a:pt x="78" y="38"/>
                  </a:lnTo>
                  <a:lnTo>
                    <a:pt x="80" y="33"/>
                  </a:lnTo>
                  <a:lnTo>
                    <a:pt x="80" y="28"/>
                  </a:lnTo>
                  <a:lnTo>
                    <a:pt x="80" y="23"/>
                  </a:lnTo>
                  <a:lnTo>
                    <a:pt x="78" y="20"/>
                  </a:lnTo>
                  <a:lnTo>
                    <a:pt x="76" y="17"/>
                  </a:lnTo>
                  <a:lnTo>
                    <a:pt x="73" y="15"/>
                  </a:lnTo>
                  <a:lnTo>
                    <a:pt x="71" y="12"/>
                  </a:lnTo>
                  <a:lnTo>
                    <a:pt x="67" y="11"/>
                  </a:lnTo>
                  <a:lnTo>
                    <a:pt x="64" y="11"/>
                  </a:lnTo>
                  <a:lnTo>
                    <a:pt x="60" y="11"/>
                  </a:lnTo>
                  <a:lnTo>
                    <a:pt x="54" y="11"/>
                  </a:lnTo>
                  <a:lnTo>
                    <a:pt x="48" y="14"/>
                  </a:lnTo>
                  <a:lnTo>
                    <a:pt x="41" y="17"/>
                  </a:lnTo>
                  <a:lnTo>
                    <a:pt x="36" y="21"/>
                  </a:lnTo>
                  <a:lnTo>
                    <a:pt x="32" y="27"/>
                  </a:lnTo>
                  <a:lnTo>
                    <a:pt x="28" y="34"/>
                  </a:lnTo>
                  <a:lnTo>
                    <a:pt x="24" y="42"/>
                  </a:lnTo>
                  <a:lnTo>
                    <a:pt x="22" y="50"/>
                  </a:lnTo>
                  <a:lnTo>
                    <a:pt x="11" y="101"/>
                  </a:lnTo>
                  <a:lnTo>
                    <a:pt x="0" y="101"/>
                  </a:lnTo>
                  <a:lnTo>
                    <a:pt x="20" y="4"/>
                  </a:lnTo>
                  <a:lnTo>
                    <a:pt x="30" y="4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32" y="16"/>
                  </a:lnTo>
                  <a:lnTo>
                    <a:pt x="36" y="11"/>
                  </a:lnTo>
                  <a:lnTo>
                    <a:pt x="43" y="6"/>
                  </a:lnTo>
                  <a:lnTo>
                    <a:pt x="52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506E69"/>
            </a:solidFill>
            <a:ln w="0">
              <a:solidFill>
                <a:srgbClr val="506E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56" name="Freeform 1174"/>
            <p:cNvSpPr>
              <a:spLocks/>
            </p:cNvSpPr>
            <p:nvPr/>
          </p:nvSpPr>
          <p:spPr bwMode="auto">
            <a:xfrm>
              <a:off x="4879" y="1784"/>
              <a:ext cx="12" cy="31"/>
            </a:xfrm>
            <a:custGeom>
              <a:avLst/>
              <a:gdLst>
                <a:gd name="T0" fmla="*/ 26 w 50"/>
                <a:gd name="T1" fmla="*/ 0 h 127"/>
                <a:gd name="T2" fmla="*/ 38 w 50"/>
                <a:gd name="T3" fmla="*/ 0 h 127"/>
                <a:gd name="T4" fmla="*/ 32 w 50"/>
                <a:gd name="T5" fmla="*/ 30 h 127"/>
                <a:gd name="T6" fmla="*/ 50 w 50"/>
                <a:gd name="T7" fmla="*/ 30 h 127"/>
                <a:gd name="T8" fmla="*/ 49 w 50"/>
                <a:gd name="T9" fmla="*/ 40 h 127"/>
                <a:gd name="T10" fmla="*/ 30 w 50"/>
                <a:gd name="T11" fmla="*/ 40 h 127"/>
                <a:gd name="T12" fmla="*/ 16 w 50"/>
                <a:gd name="T13" fmla="*/ 102 h 127"/>
                <a:gd name="T14" fmla="*/ 15 w 50"/>
                <a:gd name="T15" fmla="*/ 105 h 127"/>
                <a:gd name="T16" fmla="*/ 15 w 50"/>
                <a:gd name="T17" fmla="*/ 107 h 127"/>
                <a:gd name="T18" fmla="*/ 15 w 50"/>
                <a:gd name="T19" fmla="*/ 111 h 127"/>
                <a:gd name="T20" fmla="*/ 15 w 50"/>
                <a:gd name="T21" fmla="*/ 113 h 127"/>
                <a:gd name="T22" fmla="*/ 16 w 50"/>
                <a:gd name="T23" fmla="*/ 116 h 127"/>
                <a:gd name="T24" fmla="*/ 18 w 50"/>
                <a:gd name="T25" fmla="*/ 117 h 127"/>
                <a:gd name="T26" fmla="*/ 21 w 50"/>
                <a:gd name="T27" fmla="*/ 118 h 127"/>
                <a:gd name="T28" fmla="*/ 34 w 50"/>
                <a:gd name="T29" fmla="*/ 117 h 127"/>
                <a:gd name="T30" fmla="*/ 33 w 50"/>
                <a:gd name="T31" fmla="*/ 127 h 127"/>
                <a:gd name="T32" fmla="*/ 27 w 50"/>
                <a:gd name="T33" fmla="*/ 127 h 127"/>
                <a:gd name="T34" fmla="*/ 21 w 50"/>
                <a:gd name="T35" fmla="*/ 127 h 127"/>
                <a:gd name="T36" fmla="*/ 14 w 50"/>
                <a:gd name="T37" fmla="*/ 127 h 127"/>
                <a:gd name="T38" fmla="*/ 11 w 50"/>
                <a:gd name="T39" fmla="*/ 127 h 127"/>
                <a:gd name="T40" fmla="*/ 9 w 50"/>
                <a:gd name="T41" fmla="*/ 126 h 127"/>
                <a:gd name="T42" fmla="*/ 6 w 50"/>
                <a:gd name="T43" fmla="*/ 123 h 127"/>
                <a:gd name="T44" fmla="*/ 4 w 50"/>
                <a:gd name="T45" fmla="*/ 121 h 127"/>
                <a:gd name="T46" fmla="*/ 4 w 50"/>
                <a:gd name="T47" fmla="*/ 118 h 127"/>
                <a:gd name="T48" fmla="*/ 2 w 50"/>
                <a:gd name="T49" fmla="*/ 113 h 127"/>
                <a:gd name="T50" fmla="*/ 2 w 50"/>
                <a:gd name="T51" fmla="*/ 112 h 127"/>
                <a:gd name="T52" fmla="*/ 2 w 50"/>
                <a:gd name="T53" fmla="*/ 110 h 127"/>
                <a:gd name="T54" fmla="*/ 4 w 50"/>
                <a:gd name="T55" fmla="*/ 104 h 127"/>
                <a:gd name="T56" fmla="*/ 17 w 50"/>
                <a:gd name="T57" fmla="*/ 40 h 127"/>
                <a:gd name="T58" fmla="*/ 0 w 50"/>
                <a:gd name="T59" fmla="*/ 40 h 127"/>
                <a:gd name="T60" fmla="*/ 2 w 50"/>
                <a:gd name="T61" fmla="*/ 30 h 127"/>
                <a:gd name="T62" fmla="*/ 20 w 50"/>
                <a:gd name="T63" fmla="*/ 30 h 127"/>
                <a:gd name="T64" fmla="*/ 26 w 50"/>
                <a:gd name="T6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127">
                  <a:moveTo>
                    <a:pt x="26" y="0"/>
                  </a:moveTo>
                  <a:lnTo>
                    <a:pt x="38" y="0"/>
                  </a:lnTo>
                  <a:lnTo>
                    <a:pt x="32" y="30"/>
                  </a:lnTo>
                  <a:lnTo>
                    <a:pt x="50" y="30"/>
                  </a:lnTo>
                  <a:lnTo>
                    <a:pt x="49" y="40"/>
                  </a:lnTo>
                  <a:lnTo>
                    <a:pt x="30" y="40"/>
                  </a:lnTo>
                  <a:lnTo>
                    <a:pt x="16" y="102"/>
                  </a:lnTo>
                  <a:lnTo>
                    <a:pt x="15" y="105"/>
                  </a:lnTo>
                  <a:lnTo>
                    <a:pt x="15" y="107"/>
                  </a:lnTo>
                  <a:lnTo>
                    <a:pt x="15" y="111"/>
                  </a:lnTo>
                  <a:lnTo>
                    <a:pt x="15" y="113"/>
                  </a:lnTo>
                  <a:lnTo>
                    <a:pt x="16" y="116"/>
                  </a:lnTo>
                  <a:lnTo>
                    <a:pt x="18" y="117"/>
                  </a:lnTo>
                  <a:lnTo>
                    <a:pt x="21" y="118"/>
                  </a:lnTo>
                  <a:lnTo>
                    <a:pt x="34" y="117"/>
                  </a:lnTo>
                  <a:lnTo>
                    <a:pt x="33" y="127"/>
                  </a:lnTo>
                  <a:lnTo>
                    <a:pt x="27" y="127"/>
                  </a:lnTo>
                  <a:lnTo>
                    <a:pt x="21" y="127"/>
                  </a:lnTo>
                  <a:lnTo>
                    <a:pt x="14" y="127"/>
                  </a:lnTo>
                  <a:lnTo>
                    <a:pt x="11" y="127"/>
                  </a:lnTo>
                  <a:lnTo>
                    <a:pt x="9" y="126"/>
                  </a:lnTo>
                  <a:lnTo>
                    <a:pt x="6" y="123"/>
                  </a:lnTo>
                  <a:lnTo>
                    <a:pt x="4" y="121"/>
                  </a:lnTo>
                  <a:lnTo>
                    <a:pt x="4" y="118"/>
                  </a:lnTo>
                  <a:lnTo>
                    <a:pt x="2" y="113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4" y="104"/>
                  </a:lnTo>
                  <a:lnTo>
                    <a:pt x="17" y="40"/>
                  </a:lnTo>
                  <a:lnTo>
                    <a:pt x="0" y="40"/>
                  </a:lnTo>
                  <a:lnTo>
                    <a:pt x="2" y="30"/>
                  </a:lnTo>
                  <a:lnTo>
                    <a:pt x="20" y="3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506E69"/>
            </a:solidFill>
            <a:ln w="0">
              <a:solidFill>
                <a:srgbClr val="506E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57" name="Freeform 1175"/>
            <p:cNvSpPr>
              <a:spLocks noEditPoints="1"/>
            </p:cNvSpPr>
            <p:nvPr/>
          </p:nvSpPr>
          <p:spPr bwMode="auto">
            <a:xfrm>
              <a:off x="4907" y="1790"/>
              <a:ext cx="22" cy="26"/>
            </a:xfrm>
            <a:custGeom>
              <a:avLst/>
              <a:gdLst>
                <a:gd name="T0" fmla="*/ 70 w 89"/>
                <a:gd name="T1" fmla="*/ 49 h 103"/>
                <a:gd name="T2" fmla="*/ 61 w 89"/>
                <a:gd name="T3" fmla="*/ 53 h 103"/>
                <a:gd name="T4" fmla="*/ 50 w 89"/>
                <a:gd name="T5" fmla="*/ 54 h 103"/>
                <a:gd name="T6" fmla="*/ 38 w 89"/>
                <a:gd name="T7" fmla="*/ 54 h 103"/>
                <a:gd name="T8" fmla="*/ 26 w 89"/>
                <a:gd name="T9" fmla="*/ 58 h 103"/>
                <a:gd name="T10" fmla="*/ 16 w 89"/>
                <a:gd name="T11" fmla="*/ 64 h 103"/>
                <a:gd name="T12" fmla="*/ 12 w 89"/>
                <a:gd name="T13" fmla="*/ 71 h 103"/>
                <a:gd name="T14" fmla="*/ 12 w 89"/>
                <a:gd name="T15" fmla="*/ 80 h 103"/>
                <a:gd name="T16" fmla="*/ 16 w 89"/>
                <a:gd name="T17" fmla="*/ 87 h 103"/>
                <a:gd name="T18" fmla="*/ 22 w 89"/>
                <a:gd name="T19" fmla="*/ 91 h 103"/>
                <a:gd name="T20" fmla="*/ 29 w 89"/>
                <a:gd name="T21" fmla="*/ 93 h 103"/>
                <a:gd name="T22" fmla="*/ 47 w 89"/>
                <a:gd name="T23" fmla="*/ 91 h 103"/>
                <a:gd name="T24" fmla="*/ 64 w 89"/>
                <a:gd name="T25" fmla="*/ 76 h 103"/>
                <a:gd name="T26" fmla="*/ 73 w 89"/>
                <a:gd name="T27" fmla="*/ 48 h 103"/>
                <a:gd name="T28" fmla="*/ 54 w 89"/>
                <a:gd name="T29" fmla="*/ 0 h 103"/>
                <a:gd name="T30" fmla="*/ 65 w 89"/>
                <a:gd name="T31" fmla="*/ 1 h 103"/>
                <a:gd name="T32" fmla="*/ 76 w 89"/>
                <a:gd name="T33" fmla="*/ 5 h 103"/>
                <a:gd name="T34" fmla="*/ 85 w 89"/>
                <a:gd name="T35" fmla="*/ 11 h 103"/>
                <a:gd name="T36" fmla="*/ 87 w 89"/>
                <a:gd name="T37" fmla="*/ 18 h 103"/>
                <a:gd name="T38" fmla="*/ 89 w 89"/>
                <a:gd name="T39" fmla="*/ 26 h 103"/>
                <a:gd name="T40" fmla="*/ 86 w 89"/>
                <a:gd name="T41" fmla="*/ 39 h 103"/>
                <a:gd name="T42" fmla="*/ 84 w 89"/>
                <a:gd name="T43" fmla="*/ 52 h 103"/>
                <a:gd name="T44" fmla="*/ 81 w 89"/>
                <a:gd name="T45" fmla="*/ 63 h 103"/>
                <a:gd name="T46" fmla="*/ 79 w 89"/>
                <a:gd name="T47" fmla="*/ 74 h 103"/>
                <a:gd name="T48" fmla="*/ 76 w 89"/>
                <a:gd name="T49" fmla="*/ 81 h 103"/>
                <a:gd name="T50" fmla="*/ 76 w 89"/>
                <a:gd name="T51" fmla="*/ 87 h 103"/>
                <a:gd name="T52" fmla="*/ 77 w 89"/>
                <a:gd name="T53" fmla="*/ 91 h 103"/>
                <a:gd name="T54" fmla="*/ 85 w 89"/>
                <a:gd name="T55" fmla="*/ 91 h 103"/>
                <a:gd name="T56" fmla="*/ 85 w 89"/>
                <a:gd name="T57" fmla="*/ 101 h 103"/>
                <a:gd name="T58" fmla="*/ 75 w 89"/>
                <a:gd name="T59" fmla="*/ 102 h 103"/>
                <a:gd name="T60" fmla="*/ 69 w 89"/>
                <a:gd name="T61" fmla="*/ 100 h 103"/>
                <a:gd name="T62" fmla="*/ 65 w 89"/>
                <a:gd name="T63" fmla="*/ 95 h 103"/>
                <a:gd name="T64" fmla="*/ 65 w 89"/>
                <a:gd name="T65" fmla="*/ 89 h 103"/>
                <a:gd name="T66" fmla="*/ 65 w 89"/>
                <a:gd name="T67" fmla="*/ 85 h 103"/>
                <a:gd name="T68" fmla="*/ 57 w 89"/>
                <a:gd name="T69" fmla="*/ 95 h 103"/>
                <a:gd name="T70" fmla="*/ 44 w 89"/>
                <a:gd name="T71" fmla="*/ 101 h 103"/>
                <a:gd name="T72" fmla="*/ 31 w 89"/>
                <a:gd name="T73" fmla="*/ 103 h 103"/>
                <a:gd name="T74" fmla="*/ 18 w 89"/>
                <a:gd name="T75" fmla="*/ 102 h 103"/>
                <a:gd name="T76" fmla="*/ 9 w 89"/>
                <a:gd name="T77" fmla="*/ 97 h 103"/>
                <a:gd name="T78" fmla="*/ 2 w 89"/>
                <a:gd name="T79" fmla="*/ 89 h 103"/>
                <a:gd name="T80" fmla="*/ 0 w 89"/>
                <a:gd name="T81" fmla="*/ 76 h 103"/>
                <a:gd name="T82" fmla="*/ 1 w 89"/>
                <a:gd name="T83" fmla="*/ 68 h 103"/>
                <a:gd name="T84" fmla="*/ 6 w 89"/>
                <a:gd name="T85" fmla="*/ 59 h 103"/>
                <a:gd name="T86" fmla="*/ 16 w 89"/>
                <a:gd name="T87" fmla="*/ 52 h 103"/>
                <a:gd name="T88" fmla="*/ 27 w 89"/>
                <a:gd name="T89" fmla="*/ 48 h 103"/>
                <a:gd name="T90" fmla="*/ 43 w 89"/>
                <a:gd name="T91" fmla="*/ 46 h 103"/>
                <a:gd name="T92" fmla="*/ 59 w 89"/>
                <a:gd name="T93" fmla="*/ 44 h 103"/>
                <a:gd name="T94" fmla="*/ 69 w 89"/>
                <a:gd name="T95" fmla="*/ 42 h 103"/>
                <a:gd name="T96" fmla="*/ 74 w 89"/>
                <a:gd name="T97" fmla="*/ 38 h 103"/>
                <a:gd name="T98" fmla="*/ 76 w 89"/>
                <a:gd name="T99" fmla="*/ 31 h 103"/>
                <a:gd name="T100" fmla="*/ 76 w 89"/>
                <a:gd name="T101" fmla="*/ 21 h 103"/>
                <a:gd name="T102" fmla="*/ 73 w 89"/>
                <a:gd name="T103" fmla="*/ 15 h 103"/>
                <a:gd name="T104" fmla="*/ 66 w 89"/>
                <a:gd name="T105" fmla="*/ 12 h 103"/>
                <a:gd name="T106" fmla="*/ 55 w 89"/>
                <a:gd name="T107" fmla="*/ 11 h 103"/>
                <a:gd name="T108" fmla="*/ 45 w 89"/>
                <a:gd name="T109" fmla="*/ 12 h 103"/>
                <a:gd name="T110" fmla="*/ 36 w 89"/>
                <a:gd name="T111" fmla="*/ 15 h 103"/>
                <a:gd name="T112" fmla="*/ 29 w 89"/>
                <a:gd name="T113" fmla="*/ 22 h 103"/>
                <a:gd name="T114" fmla="*/ 26 w 89"/>
                <a:gd name="T115" fmla="*/ 32 h 103"/>
                <a:gd name="T116" fmla="*/ 15 w 89"/>
                <a:gd name="T117" fmla="*/ 25 h 103"/>
                <a:gd name="T118" fmla="*/ 22 w 89"/>
                <a:gd name="T119" fmla="*/ 12 h 103"/>
                <a:gd name="T120" fmla="*/ 33 w 89"/>
                <a:gd name="T121" fmla="*/ 5 h 103"/>
                <a:gd name="T122" fmla="*/ 47 w 89"/>
                <a:gd name="T123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" h="103">
                  <a:moveTo>
                    <a:pt x="71" y="48"/>
                  </a:moveTo>
                  <a:lnTo>
                    <a:pt x="70" y="49"/>
                  </a:lnTo>
                  <a:lnTo>
                    <a:pt x="68" y="50"/>
                  </a:lnTo>
                  <a:lnTo>
                    <a:pt x="61" y="53"/>
                  </a:lnTo>
                  <a:lnTo>
                    <a:pt x="55" y="53"/>
                  </a:lnTo>
                  <a:lnTo>
                    <a:pt x="50" y="54"/>
                  </a:lnTo>
                  <a:lnTo>
                    <a:pt x="44" y="54"/>
                  </a:lnTo>
                  <a:lnTo>
                    <a:pt x="38" y="54"/>
                  </a:lnTo>
                  <a:lnTo>
                    <a:pt x="32" y="55"/>
                  </a:lnTo>
                  <a:lnTo>
                    <a:pt x="26" y="58"/>
                  </a:lnTo>
                  <a:lnTo>
                    <a:pt x="21" y="60"/>
                  </a:lnTo>
                  <a:lnTo>
                    <a:pt x="16" y="64"/>
                  </a:lnTo>
                  <a:lnTo>
                    <a:pt x="13" y="68"/>
                  </a:lnTo>
                  <a:lnTo>
                    <a:pt x="12" y="71"/>
                  </a:lnTo>
                  <a:lnTo>
                    <a:pt x="12" y="76"/>
                  </a:lnTo>
                  <a:lnTo>
                    <a:pt x="12" y="80"/>
                  </a:lnTo>
                  <a:lnTo>
                    <a:pt x="13" y="84"/>
                  </a:lnTo>
                  <a:lnTo>
                    <a:pt x="16" y="87"/>
                  </a:lnTo>
                  <a:lnTo>
                    <a:pt x="18" y="90"/>
                  </a:lnTo>
                  <a:lnTo>
                    <a:pt x="22" y="91"/>
                  </a:lnTo>
                  <a:lnTo>
                    <a:pt x="26" y="92"/>
                  </a:lnTo>
                  <a:lnTo>
                    <a:pt x="29" y="93"/>
                  </a:lnTo>
                  <a:lnTo>
                    <a:pt x="33" y="93"/>
                  </a:lnTo>
                  <a:lnTo>
                    <a:pt x="47" y="91"/>
                  </a:lnTo>
                  <a:lnTo>
                    <a:pt x="57" y="86"/>
                  </a:lnTo>
                  <a:lnTo>
                    <a:pt x="64" y="76"/>
                  </a:lnTo>
                  <a:lnTo>
                    <a:pt x="69" y="65"/>
                  </a:lnTo>
                  <a:lnTo>
                    <a:pt x="73" y="48"/>
                  </a:lnTo>
                  <a:lnTo>
                    <a:pt x="71" y="48"/>
                  </a:lnTo>
                  <a:close/>
                  <a:moveTo>
                    <a:pt x="54" y="0"/>
                  </a:moveTo>
                  <a:lnTo>
                    <a:pt x="60" y="1"/>
                  </a:lnTo>
                  <a:lnTo>
                    <a:pt x="65" y="1"/>
                  </a:lnTo>
                  <a:lnTo>
                    <a:pt x="71" y="2"/>
                  </a:lnTo>
                  <a:lnTo>
                    <a:pt x="76" y="5"/>
                  </a:lnTo>
                  <a:lnTo>
                    <a:pt x="81" y="7"/>
                  </a:lnTo>
                  <a:lnTo>
                    <a:pt x="85" y="11"/>
                  </a:lnTo>
                  <a:lnTo>
                    <a:pt x="87" y="15"/>
                  </a:lnTo>
                  <a:lnTo>
                    <a:pt x="87" y="18"/>
                  </a:lnTo>
                  <a:lnTo>
                    <a:pt x="89" y="22"/>
                  </a:lnTo>
                  <a:lnTo>
                    <a:pt x="89" y="26"/>
                  </a:lnTo>
                  <a:lnTo>
                    <a:pt x="87" y="30"/>
                  </a:lnTo>
                  <a:lnTo>
                    <a:pt x="86" y="39"/>
                  </a:lnTo>
                  <a:lnTo>
                    <a:pt x="84" y="48"/>
                  </a:lnTo>
                  <a:lnTo>
                    <a:pt x="84" y="52"/>
                  </a:lnTo>
                  <a:lnTo>
                    <a:pt x="82" y="55"/>
                  </a:lnTo>
                  <a:lnTo>
                    <a:pt x="81" y="63"/>
                  </a:lnTo>
                  <a:lnTo>
                    <a:pt x="80" y="69"/>
                  </a:lnTo>
                  <a:lnTo>
                    <a:pt x="79" y="74"/>
                  </a:lnTo>
                  <a:lnTo>
                    <a:pt x="77" y="78"/>
                  </a:lnTo>
                  <a:lnTo>
                    <a:pt x="76" y="81"/>
                  </a:lnTo>
                  <a:lnTo>
                    <a:pt x="76" y="84"/>
                  </a:lnTo>
                  <a:lnTo>
                    <a:pt x="76" y="87"/>
                  </a:lnTo>
                  <a:lnTo>
                    <a:pt x="76" y="90"/>
                  </a:lnTo>
                  <a:lnTo>
                    <a:pt x="77" y="91"/>
                  </a:lnTo>
                  <a:lnTo>
                    <a:pt x="82" y="92"/>
                  </a:lnTo>
                  <a:lnTo>
                    <a:pt x="85" y="91"/>
                  </a:lnTo>
                  <a:lnTo>
                    <a:pt x="87" y="91"/>
                  </a:lnTo>
                  <a:lnTo>
                    <a:pt x="85" y="101"/>
                  </a:lnTo>
                  <a:lnTo>
                    <a:pt x="80" y="101"/>
                  </a:lnTo>
                  <a:lnTo>
                    <a:pt x="75" y="102"/>
                  </a:lnTo>
                  <a:lnTo>
                    <a:pt x="71" y="101"/>
                  </a:lnTo>
                  <a:lnTo>
                    <a:pt x="69" y="100"/>
                  </a:lnTo>
                  <a:lnTo>
                    <a:pt x="66" y="97"/>
                  </a:lnTo>
                  <a:lnTo>
                    <a:pt x="65" y="95"/>
                  </a:lnTo>
                  <a:lnTo>
                    <a:pt x="65" y="91"/>
                  </a:lnTo>
                  <a:lnTo>
                    <a:pt x="65" y="89"/>
                  </a:lnTo>
                  <a:lnTo>
                    <a:pt x="65" y="86"/>
                  </a:lnTo>
                  <a:lnTo>
                    <a:pt x="65" y="85"/>
                  </a:lnTo>
                  <a:lnTo>
                    <a:pt x="61" y="91"/>
                  </a:lnTo>
                  <a:lnTo>
                    <a:pt x="57" y="95"/>
                  </a:lnTo>
                  <a:lnTo>
                    <a:pt x="50" y="98"/>
                  </a:lnTo>
                  <a:lnTo>
                    <a:pt x="44" y="101"/>
                  </a:lnTo>
                  <a:lnTo>
                    <a:pt x="38" y="102"/>
                  </a:lnTo>
                  <a:lnTo>
                    <a:pt x="31" y="103"/>
                  </a:lnTo>
                  <a:lnTo>
                    <a:pt x="25" y="103"/>
                  </a:lnTo>
                  <a:lnTo>
                    <a:pt x="18" y="102"/>
                  </a:lnTo>
                  <a:lnTo>
                    <a:pt x="13" y="100"/>
                  </a:lnTo>
                  <a:lnTo>
                    <a:pt x="9" y="97"/>
                  </a:lnTo>
                  <a:lnTo>
                    <a:pt x="5" y="93"/>
                  </a:lnTo>
                  <a:lnTo>
                    <a:pt x="2" y="89"/>
                  </a:lnTo>
                  <a:lnTo>
                    <a:pt x="1" y="84"/>
                  </a:lnTo>
                  <a:lnTo>
                    <a:pt x="0" y="76"/>
                  </a:lnTo>
                  <a:lnTo>
                    <a:pt x="1" y="71"/>
                  </a:lnTo>
                  <a:lnTo>
                    <a:pt x="1" y="68"/>
                  </a:lnTo>
                  <a:lnTo>
                    <a:pt x="4" y="64"/>
                  </a:lnTo>
                  <a:lnTo>
                    <a:pt x="6" y="59"/>
                  </a:lnTo>
                  <a:lnTo>
                    <a:pt x="11" y="55"/>
                  </a:lnTo>
                  <a:lnTo>
                    <a:pt x="16" y="52"/>
                  </a:lnTo>
                  <a:lnTo>
                    <a:pt x="21" y="49"/>
                  </a:lnTo>
                  <a:lnTo>
                    <a:pt x="27" y="48"/>
                  </a:lnTo>
                  <a:lnTo>
                    <a:pt x="34" y="47"/>
                  </a:lnTo>
                  <a:lnTo>
                    <a:pt x="43" y="46"/>
                  </a:lnTo>
                  <a:lnTo>
                    <a:pt x="52" y="46"/>
                  </a:lnTo>
                  <a:lnTo>
                    <a:pt x="59" y="44"/>
                  </a:lnTo>
                  <a:lnTo>
                    <a:pt x="65" y="43"/>
                  </a:lnTo>
                  <a:lnTo>
                    <a:pt x="69" y="42"/>
                  </a:lnTo>
                  <a:lnTo>
                    <a:pt x="71" y="41"/>
                  </a:lnTo>
                  <a:lnTo>
                    <a:pt x="74" y="38"/>
                  </a:lnTo>
                  <a:lnTo>
                    <a:pt x="75" y="34"/>
                  </a:lnTo>
                  <a:lnTo>
                    <a:pt x="76" y="31"/>
                  </a:lnTo>
                  <a:lnTo>
                    <a:pt x="76" y="25"/>
                  </a:lnTo>
                  <a:lnTo>
                    <a:pt x="76" y="21"/>
                  </a:lnTo>
                  <a:lnTo>
                    <a:pt x="75" y="17"/>
                  </a:lnTo>
                  <a:lnTo>
                    <a:pt x="73" y="15"/>
                  </a:lnTo>
                  <a:lnTo>
                    <a:pt x="70" y="14"/>
                  </a:lnTo>
                  <a:lnTo>
                    <a:pt x="66" y="12"/>
                  </a:lnTo>
                  <a:lnTo>
                    <a:pt x="63" y="11"/>
                  </a:lnTo>
                  <a:lnTo>
                    <a:pt x="55" y="11"/>
                  </a:lnTo>
                  <a:lnTo>
                    <a:pt x="50" y="11"/>
                  </a:lnTo>
                  <a:lnTo>
                    <a:pt x="45" y="12"/>
                  </a:lnTo>
                  <a:lnTo>
                    <a:pt x="41" y="14"/>
                  </a:lnTo>
                  <a:lnTo>
                    <a:pt x="36" y="15"/>
                  </a:lnTo>
                  <a:lnTo>
                    <a:pt x="32" y="18"/>
                  </a:lnTo>
                  <a:lnTo>
                    <a:pt x="29" y="22"/>
                  </a:lnTo>
                  <a:lnTo>
                    <a:pt x="27" y="27"/>
                  </a:lnTo>
                  <a:lnTo>
                    <a:pt x="26" y="32"/>
                  </a:lnTo>
                  <a:lnTo>
                    <a:pt x="13" y="32"/>
                  </a:lnTo>
                  <a:lnTo>
                    <a:pt x="15" y="25"/>
                  </a:lnTo>
                  <a:lnTo>
                    <a:pt x="18" y="18"/>
                  </a:lnTo>
                  <a:lnTo>
                    <a:pt x="22" y="12"/>
                  </a:lnTo>
                  <a:lnTo>
                    <a:pt x="27" y="9"/>
                  </a:lnTo>
                  <a:lnTo>
                    <a:pt x="33" y="5"/>
                  </a:lnTo>
                  <a:lnTo>
                    <a:pt x="39" y="2"/>
                  </a:lnTo>
                  <a:lnTo>
                    <a:pt x="47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506E69"/>
            </a:solidFill>
            <a:ln w="0">
              <a:solidFill>
                <a:srgbClr val="506E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58" name="Freeform 1176"/>
            <p:cNvSpPr>
              <a:spLocks noEditPoints="1"/>
            </p:cNvSpPr>
            <p:nvPr/>
          </p:nvSpPr>
          <p:spPr bwMode="auto">
            <a:xfrm>
              <a:off x="4932" y="1790"/>
              <a:ext cx="26" cy="35"/>
            </a:xfrm>
            <a:custGeom>
              <a:avLst/>
              <a:gdLst>
                <a:gd name="T0" fmla="*/ 52 w 105"/>
                <a:gd name="T1" fmla="*/ 11 h 139"/>
                <a:gd name="T2" fmla="*/ 42 w 105"/>
                <a:gd name="T3" fmla="*/ 15 h 139"/>
                <a:gd name="T4" fmla="*/ 30 w 105"/>
                <a:gd name="T5" fmla="*/ 26 h 139"/>
                <a:gd name="T6" fmla="*/ 22 w 105"/>
                <a:gd name="T7" fmla="*/ 42 h 139"/>
                <a:gd name="T8" fmla="*/ 20 w 105"/>
                <a:gd name="T9" fmla="*/ 58 h 139"/>
                <a:gd name="T10" fmla="*/ 21 w 105"/>
                <a:gd name="T11" fmla="*/ 70 h 139"/>
                <a:gd name="T12" fmla="*/ 26 w 105"/>
                <a:gd name="T13" fmla="*/ 80 h 139"/>
                <a:gd name="T14" fmla="*/ 33 w 105"/>
                <a:gd name="T15" fmla="*/ 86 h 139"/>
                <a:gd name="T16" fmla="*/ 46 w 105"/>
                <a:gd name="T17" fmla="*/ 89 h 139"/>
                <a:gd name="T18" fmla="*/ 57 w 105"/>
                <a:gd name="T19" fmla="*/ 86 h 139"/>
                <a:gd name="T20" fmla="*/ 68 w 105"/>
                <a:gd name="T21" fmla="*/ 79 h 139"/>
                <a:gd name="T22" fmla="*/ 79 w 105"/>
                <a:gd name="T23" fmla="*/ 65 h 139"/>
                <a:gd name="T24" fmla="*/ 84 w 105"/>
                <a:gd name="T25" fmla="*/ 48 h 139"/>
                <a:gd name="T26" fmla="*/ 84 w 105"/>
                <a:gd name="T27" fmla="*/ 34 h 139"/>
                <a:gd name="T28" fmla="*/ 81 w 105"/>
                <a:gd name="T29" fmla="*/ 23 h 139"/>
                <a:gd name="T30" fmla="*/ 74 w 105"/>
                <a:gd name="T31" fmla="*/ 16 h 139"/>
                <a:gd name="T32" fmla="*/ 64 w 105"/>
                <a:gd name="T33" fmla="*/ 11 h 139"/>
                <a:gd name="T34" fmla="*/ 57 w 105"/>
                <a:gd name="T35" fmla="*/ 0 h 139"/>
                <a:gd name="T36" fmla="*/ 68 w 105"/>
                <a:gd name="T37" fmla="*/ 2 h 139"/>
                <a:gd name="T38" fmla="*/ 78 w 105"/>
                <a:gd name="T39" fmla="*/ 6 h 139"/>
                <a:gd name="T40" fmla="*/ 85 w 105"/>
                <a:gd name="T41" fmla="*/ 14 h 139"/>
                <a:gd name="T42" fmla="*/ 89 w 105"/>
                <a:gd name="T43" fmla="*/ 23 h 139"/>
                <a:gd name="T44" fmla="*/ 94 w 105"/>
                <a:gd name="T45" fmla="*/ 4 h 139"/>
                <a:gd name="T46" fmla="*/ 86 w 105"/>
                <a:gd name="T47" fmla="*/ 90 h 139"/>
                <a:gd name="T48" fmla="*/ 76 w 105"/>
                <a:gd name="T49" fmla="*/ 118 h 139"/>
                <a:gd name="T50" fmla="*/ 70 w 105"/>
                <a:gd name="T51" fmla="*/ 128 h 139"/>
                <a:gd name="T52" fmla="*/ 62 w 105"/>
                <a:gd name="T53" fmla="*/ 134 h 139"/>
                <a:gd name="T54" fmla="*/ 51 w 105"/>
                <a:gd name="T55" fmla="*/ 138 h 139"/>
                <a:gd name="T56" fmla="*/ 37 w 105"/>
                <a:gd name="T57" fmla="*/ 139 h 139"/>
                <a:gd name="T58" fmla="*/ 23 w 105"/>
                <a:gd name="T59" fmla="*/ 138 h 139"/>
                <a:gd name="T60" fmla="*/ 11 w 105"/>
                <a:gd name="T61" fmla="*/ 132 h 139"/>
                <a:gd name="T62" fmla="*/ 3 w 105"/>
                <a:gd name="T63" fmla="*/ 122 h 139"/>
                <a:gd name="T64" fmla="*/ 0 w 105"/>
                <a:gd name="T65" fmla="*/ 113 h 139"/>
                <a:gd name="T66" fmla="*/ 11 w 105"/>
                <a:gd name="T67" fmla="*/ 108 h 139"/>
                <a:gd name="T68" fmla="*/ 14 w 105"/>
                <a:gd name="T69" fmla="*/ 118 h 139"/>
                <a:gd name="T70" fmla="*/ 20 w 105"/>
                <a:gd name="T71" fmla="*/ 124 h 139"/>
                <a:gd name="T72" fmla="*/ 28 w 105"/>
                <a:gd name="T73" fmla="*/ 128 h 139"/>
                <a:gd name="T74" fmla="*/ 38 w 105"/>
                <a:gd name="T75" fmla="*/ 129 h 139"/>
                <a:gd name="T76" fmla="*/ 52 w 105"/>
                <a:gd name="T77" fmla="*/ 127 h 139"/>
                <a:gd name="T78" fmla="*/ 62 w 105"/>
                <a:gd name="T79" fmla="*/ 121 h 139"/>
                <a:gd name="T80" fmla="*/ 68 w 105"/>
                <a:gd name="T81" fmla="*/ 111 h 139"/>
                <a:gd name="T82" fmla="*/ 75 w 105"/>
                <a:gd name="T83" fmla="*/ 90 h 139"/>
                <a:gd name="T84" fmla="*/ 76 w 105"/>
                <a:gd name="T85" fmla="*/ 81 h 139"/>
                <a:gd name="T86" fmla="*/ 68 w 105"/>
                <a:gd name="T87" fmla="*/ 90 h 139"/>
                <a:gd name="T88" fmla="*/ 57 w 105"/>
                <a:gd name="T89" fmla="*/ 96 h 139"/>
                <a:gd name="T90" fmla="*/ 43 w 105"/>
                <a:gd name="T91" fmla="*/ 98 h 139"/>
                <a:gd name="T92" fmla="*/ 32 w 105"/>
                <a:gd name="T93" fmla="*/ 97 h 139"/>
                <a:gd name="T94" fmla="*/ 22 w 105"/>
                <a:gd name="T95" fmla="*/ 92 h 139"/>
                <a:gd name="T96" fmla="*/ 12 w 105"/>
                <a:gd name="T97" fmla="*/ 81 h 139"/>
                <a:gd name="T98" fmla="*/ 7 w 105"/>
                <a:gd name="T99" fmla="*/ 68 h 139"/>
                <a:gd name="T100" fmla="*/ 11 w 105"/>
                <a:gd name="T101" fmla="*/ 38 h 139"/>
                <a:gd name="T102" fmla="*/ 16 w 105"/>
                <a:gd name="T103" fmla="*/ 25 h 139"/>
                <a:gd name="T104" fmla="*/ 25 w 105"/>
                <a:gd name="T105" fmla="*/ 14 h 139"/>
                <a:gd name="T106" fmla="*/ 36 w 105"/>
                <a:gd name="T107" fmla="*/ 6 h 139"/>
                <a:gd name="T108" fmla="*/ 57 w 105"/>
                <a:gd name="T10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5" h="139">
                  <a:moveTo>
                    <a:pt x="58" y="11"/>
                  </a:moveTo>
                  <a:lnTo>
                    <a:pt x="52" y="11"/>
                  </a:lnTo>
                  <a:lnTo>
                    <a:pt x="47" y="12"/>
                  </a:lnTo>
                  <a:lnTo>
                    <a:pt x="42" y="15"/>
                  </a:lnTo>
                  <a:lnTo>
                    <a:pt x="35" y="20"/>
                  </a:lnTo>
                  <a:lnTo>
                    <a:pt x="30" y="26"/>
                  </a:lnTo>
                  <a:lnTo>
                    <a:pt x="25" y="33"/>
                  </a:lnTo>
                  <a:lnTo>
                    <a:pt x="22" y="42"/>
                  </a:lnTo>
                  <a:lnTo>
                    <a:pt x="20" y="49"/>
                  </a:lnTo>
                  <a:lnTo>
                    <a:pt x="20" y="58"/>
                  </a:lnTo>
                  <a:lnTo>
                    <a:pt x="20" y="64"/>
                  </a:lnTo>
                  <a:lnTo>
                    <a:pt x="21" y="70"/>
                  </a:lnTo>
                  <a:lnTo>
                    <a:pt x="22" y="75"/>
                  </a:lnTo>
                  <a:lnTo>
                    <a:pt x="26" y="80"/>
                  </a:lnTo>
                  <a:lnTo>
                    <a:pt x="30" y="84"/>
                  </a:lnTo>
                  <a:lnTo>
                    <a:pt x="33" y="86"/>
                  </a:lnTo>
                  <a:lnTo>
                    <a:pt x="39" y="87"/>
                  </a:lnTo>
                  <a:lnTo>
                    <a:pt x="46" y="89"/>
                  </a:lnTo>
                  <a:lnTo>
                    <a:pt x="52" y="89"/>
                  </a:lnTo>
                  <a:lnTo>
                    <a:pt x="57" y="86"/>
                  </a:lnTo>
                  <a:lnTo>
                    <a:pt x="62" y="84"/>
                  </a:lnTo>
                  <a:lnTo>
                    <a:pt x="68" y="79"/>
                  </a:lnTo>
                  <a:lnTo>
                    <a:pt x="74" y="73"/>
                  </a:lnTo>
                  <a:lnTo>
                    <a:pt x="79" y="65"/>
                  </a:lnTo>
                  <a:lnTo>
                    <a:pt x="81" y="57"/>
                  </a:lnTo>
                  <a:lnTo>
                    <a:pt x="84" y="48"/>
                  </a:lnTo>
                  <a:lnTo>
                    <a:pt x="84" y="41"/>
                  </a:lnTo>
                  <a:lnTo>
                    <a:pt x="84" y="34"/>
                  </a:lnTo>
                  <a:lnTo>
                    <a:pt x="83" y="28"/>
                  </a:lnTo>
                  <a:lnTo>
                    <a:pt x="81" y="23"/>
                  </a:lnTo>
                  <a:lnTo>
                    <a:pt x="78" y="18"/>
                  </a:lnTo>
                  <a:lnTo>
                    <a:pt x="74" y="16"/>
                  </a:lnTo>
                  <a:lnTo>
                    <a:pt x="70" y="12"/>
                  </a:lnTo>
                  <a:lnTo>
                    <a:pt x="64" y="11"/>
                  </a:lnTo>
                  <a:lnTo>
                    <a:pt x="58" y="11"/>
                  </a:lnTo>
                  <a:close/>
                  <a:moveTo>
                    <a:pt x="57" y="0"/>
                  </a:moveTo>
                  <a:lnTo>
                    <a:pt x="63" y="1"/>
                  </a:lnTo>
                  <a:lnTo>
                    <a:pt x="68" y="2"/>
                  </a:lnTo>
                  <a:lnTo>
                    <a:pt x="73" y="4"/>
                  </a:lnTo>
                  <a:lnTo>
                    <a:pt x="78" y="6"/>
                  </a:lnTo>
                  <a:lnTo>
                    <a:pt x="81" y="10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94" y="4"/>
                  </a:lnTo>
                  <a:lnTo>
                    <a:pt x="105" y="4"/>
                  </a:lnTo>
                  <a:lnTo>
                    <a:pt x="86" y="90"/>
                  </a:lnTo>
                  <a:lnTo>
                    <a:pt x="80" y="112"/>
                  </a:lnTo>
                  <a:lnTo>
                    <a:pt x="76" y="118"/>
                  </a:lnTo>
                  <a:lnTo>
                    <a:pt x="74" y="123"/>
                  </a:lnTo>
                  <a:lnTo>
                    <a:pt x="70" y="128"/>
                  </a:lnTo>
                  <a:lnTo>
                    <a:pt x="67" y="130"/>
                  </a:lnTo>
                  <a:lnTo>
                    <a:pt x="62" y="134"/>
                  </a:lnTo>
                  <a:lnTo>
                    <a:pt x="57" y="137"/>
                  </a:lnTo>
                  <a:lnTo>
                    <a:pt x="51" y="138"/>
                  </a:lnTo>
                  <a:lnTo>
                    <a:pt x="44" y="139"/>
                  </a:lnTo>
                  <a:lnTo>
                    <a:pt x="37" y="139"/>
                  </a:lnTo>
                  <a:lnTo>
                    <a:pt x="30" y="139"/>
                  </a:lnTo>
                  <a:lnTo>
                    <a:pt x="23" y="138"/>
                  </a:lnTo>
                  <a:lnTo>
                    <a:pt x="16" y="135"/>
                  </a:lnTo>
                  <a:lnTo>
                    <a:pt x="11" y="132"/>
                  </a:lnTo>
                  <a:lnTo>
                    <a:pt x="6" y="128"/>
                  </a:lnTo>
                  <a:lnTo>
                    <a:pt x="3" y="122"/>
                  </a:lnTo>
                  <a:lnTo>
                    <a:pt x="1" y="118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11" y="108"/>
                  </a:lnTo>
                  <a:lnTo>
                    <a:pt x="12" y="113"/>
                  </a:lnTo>
                  <a:lnTo>
                    <a:pt x="14" y="118"/>
                  </a:lnTo>
                  <a:lnTo>
                    <a:pt x="16" y="122"/>
                  </a:lnTo>
                  <a:lnTo>
                    <a:pt x="20" y="124"/>
                  </a:lnTo>
                  <a:lnTo>
                    <a:pt x="23" y="127"/>
                  </a:lnTo>
                  <a:lnTo>
                    <a:pt x="28" y="128"/>
                  </a:lnTo>
                  <a:lnTo>
                    <a:pt x="33" y="129"/>
                  </a:lnTo>
                  <a:lnTo>
                    <a:pt x="38" y="129"/>
                  </a:lnTo>
                  <a:lnTo>
                    <a:pt x="46" y="128"/>
                  </a:lnTo>
                  <a:lnTo>
                    <a:pt x="52" y="127"/>
                  </a:lnTo>
                  <a:lnTo>
                    <a:pt x="57" y="124"/>
                  </a:lnTo>
                  <a:lnTo>
                    <a:pt x="62" y="121"/>
                  </a:lnTo>
                  <a:lnTo>
                    <a:pt x="64" y="116"/>
                  </a:lnTo>
                  <a:lnTo>
                    <a:pt x="68" y="111"/>
                  </a:lnTo>
                  <a:lnTo>
                    <a:pt x="71" y="101"/>
                  </a:lnTo>
                  <a:lnTo>
                    <a:pt x="75" y="90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3" y="86"/>
                  </a:lnTo>
                  <a:lnTo>
                    <a:pt x="68" y="90"/>
                  </a:lnTo>
                  <a:lnTo>
                    <a:pt x="63" y="93"/>
                  </a:lnTo>
                  <a:lnTo>
                    <a:pt x="57" y="96"/>
                  </a:lnTo>
                  <a:lnTo>
                    <a:pt x="49" y="98"/>
                  </a:lnTo>
                  <a:lnTo>
                    <a:pt x="43" y="98"/>
                  </a:lnTo>
                  <a:lnTo>
                    <a:pt x="38" y="98"/>
                  </a:lnTo>
                  <a:lnTo>
                    <a:pt x="32" y="97"/>
                  </a:lnTo>
                  <a:lnTo>
                    <a:pt x="28" y="96"/>
                  </a:lnTo>
                  <a:lnTo>
                    <a:pt x="22" y="92"/>
                  </a:lnTo>
                  <a:lnTo>
                    <a:pt x="16" y="87"/>
                  </a:lnTo>
                  <a:lnTo>
                    <a:pt x="12" y="81"/>
                  </a:lnTo>
                  <a:lnTo>
                    <a:pt x="10" y="75"/>
                  </a:lnTo>
                  <a:lnTo>
                    <a:pt x="7" y="68"/>
                  </a:lnTo>
                  <a:lnTo>
                    <a:pt x="7" y="59"/>
                  </a:lnTo>
                  <a:lnTo>
                    <a:pt x="11" y="38"/>
                  </a:lnTo>
                  <a:lnTo>
                    <a:pt x="14" y="31"/>
                  </a:lnTo>
                  <a:lnTo>
                    <a:pt x="16" y="25"/>
                  </a:lnTo>
                  <a:lnTo>
                    <a:pt x="21" y="18"/>
                  </a:lnTo>
                  <a:lnTo>
                    <a:pt x="25" y="14"/>
                  </a:lnTo>
                  <a:lnTo>
                    <a:pt x="31" y="10"/>
                  </a:lnTo>
                  <a:lnTo>
                    <a:pt x="36" y="6"/>
                  </a:lnTo>
                  <a:lnTo>
                    <a:pt x="46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506E69"/>
            </a:solidFill>
            <a:ln w="0">
              <a:solidFill>
                <a:srgbClr val="506E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59" name="Freeform 1177"/>
            <p:cNvSpPr>
              <a:spLocks noEditPoints="1"/>
            </p:cNvSpPr>
            <p:nvPr/>
          </p:nvSpPr>
          <p:spPr bwMode="auto">
            <a:xfrm>
              <a:off x="4961" y="1790"/>
              <a:ext cx="23" cy="26"/>
            </a:xfrm>
            <a:custGeom>
              <a:avLst/>
              <a:gdLst>
                <a:gd name="T0" fmla="*/ 43 w 89"/>
                <a:gd name="T1" fmla="*/ 11 h 103"/>
                <a:gd name="T2" fmla="*/ 31 w 89"/>
                <a:gd name="T3" fmla="*/ 17 h 103"/>
                <a:gd name="T4" fmla="*/ 22 w 89"/>
                <a:gd name="T5" fmla="*/ 26 h 103"/>
                <a:gd name="T6" fmla="*/ 16 w 89"/>
                <a:gd name="T7" fmla="*/ 38 h 103"/>
                <a:gd name="T8" fmla="*/ 77 w 89"/>
                <a:gd name="T9" fmla="*/ 46 h 103"/>
                <a:gd name="T10" fmla="*/ 77 w 89"/>
                <a:gd name="T11" fmla="*/ 38 h 103"/>
                <a:gd name="T12" fmla="*/ 70 w 89"/>
                <a:gd name="T13" fmla="*/ 18 h 103"/>
                <a:gd name="T14" fmla="*/ 61 w 89"/>
                <a:gd name="T15" fmla="*/ 12 h 103"/>
                <a:gd name="T16" fmla="*/ 50 w 89"/>
                <a:gd name="T17" fmla="*/ 11 h 103"/>
                <a:gd name="T18" fmla="*/ 60 w 89"/>
                <a:gd name="T19" fmla="*/ 1 h 103"/>
                <a:gd name="T20" fmla="*/ 74 w 89"/>
                <a:gd name="T21" fmla="*/ 6 h 103"/>
                <a:gd name="T22" fmla="*/ 84 w 89"/>
                <a:gd name="T23" fmla="*/ 16 h 103"/>
                <a:gd name="T24" fmla="*/ 89 w 89"/>
                <a:gd name="T25" fmla="*/ 31 h 103"/>
                <a:gd name="T26" fmla="*/ 89 w 89"/>
                <a:gd name="T27" fmla="*/ 47 h 103"/>
                <a:gd name="T28" fmla="*/ 12 w 89"/>
                <a:gd name="T29" fmla="*/ 55 h 103"/>
                <a:gd name="T30" fmla="*/ 11 w 89"/>
                <a:gd name="T31" fmla="*/ 63 h 103"/>
                <a:gd name="T32" fmla="*/ 13 w 89"/>
                <a:gd name="T33" fmla="*/ 75 h 103"/>
                <a:gd name="T34" fmla="*/ 18 w 89"/>
                <a:gd name="T35" fmla="*/ 85 h 103"/>
                <a:gd name="T36" fmla="*/ 27 w 89"/>
                <a:gd name="T37" fmla="*/ 91 h 103"/>
                <a:gd name="T38" fmla="*/ 39 w 89"/>
                <a:gd name="T39" fmla="*/ 93 h 103"/>
                <a:gd name="T40" fmla="*/ 60 w 89"/>
                <a:gd name="T41" fmla="*/ 86 h 103"/>
                <a:gd name="T42" fmla="*/ 69 w 89"/>
                <a:gd name="T43" fmla="*/ 76 h 103"/>
                <a:gd name="T44" fmla="*/ 84 w 89"/>
                <a:gd name="T45" fmla="*/ 69 h 103"/>
                <a:gd name="T46" fmla="*/ 68 w 89"/>
                <a:gd name="T47" fmla="*/ 95 h 103"/>
                <a:gd name="T48" fmla="*/ 39 w 89"/>
                <a:gd name="T49" fmla="*/ 103 h 103"/>
                <a:gd name="T50" fmla="*/ 17 w 89"/>
                <a:gd name="T51" fmla="*/ 98 h 103"/>
                <a:gd name="T52" fmla="*/ 2 w 89"/>
                <a:gd name="T53" fmla="*/ 79 h 103"/>
                <a:gd name="T54" fmla="*/ 2 w 89"/>
                <a:gd name="T55" fmla="*/ 39 h 103"/>
                <a:gd name="T56" fmla="*/ 9 w 89"/>
                <a:gd name="T57" fmla="*/ 26 h 103"/>
                <a:gd name="T58" fmla="*/ 18 w 89"/>
                <a:gd name="T59" fmla="*/ 15 h 103"/>
                <a:gd name="T60" fmla="*/ 29 w 89"/>
                <a:gd name="T61" fmla="*/ 6 h 103"/>
                <a:gd name="T62" fmla="*/ 52 w 89"/>
                <a:gd name="T6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103">
                  <a:moveTo>
                    <a:pt x="50" y="11"/>
                  </a:moveTo>
                  <a:lnTo>
                    <a:pt x="43" y="11"/>
                  </a:lnTo>
                  <a:lnTo>
                    <a:pt x="37" y="14"/>
                  </a:lnTo>
                  <a:lnTo>
                    <a:pt x="31" y="17"/>
                  </a:lnTo>
                  <a:lnTo>
                    <a:pt x="26" y="21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6" y="38"/>
                  </a:lnTo>
                  <a:lnTo>
                    <a:pt x="13" y="46"/>
                  </a:lnTo>
                  <a:lnTo>
                    <a:pt x="77" y="46"/>
                  </a:lnTo>
                  <a:lnTo>
                    <a:pt x="77" y="42"/>
                  </a:lnTo>
                  <a:lnTo>
                    <a:pt x="77" y="38"/>
                  </a:lnTo>
                  <a:lnTo>
                    <a:pt x="75" y="27"/>
                  </a:lnTo>
                  <a:lnTo>
                    <a:pt x="70" y="18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7" y="11"/>
                  </a:lnTo>
                  <a:lnTo>
                    <a:pt x="50" y="11"/>
                  </a:lnTo>
                  <a:close/>
                  <a:moveTo>
                    <a:pt x="52" y="0"/>
                  </a:moveTo>
                  <a:lnTo>
                    <a:pt x="60" y="1"/>
                  </a:lnTo>
                  <a:lnTo>
                    <a:pt x="68" y="4"/>
                  </a:lnTo>
                  <a:lnTo>
                    <a:pt x="74" y="6"/>
                  </a:lnTo>
                  <a:lnTo>
                    <a:pt x="79" y="11"/>
                  </a:lnTo>
                  <a:lnTo>
                    <a:pt x="84" y="16"/>
                  </a:lnTo>
                  <a:lnTo>
                    <a:pt x="86" y="23"/>
                  </a:lnTo>
                  <a:lnTo>
                    <a:pt x="89" y="31"/>
                  </a:lnTo>
                  <a:lnTo>
                    <a:pt x="89" y="38"/>
                  </a:lnTo>
                  <a:lnTo>
                    <a:pt x="89" y="47"/>
                  </a:lnTo>
                  <a:lnTo>
                    <a:pt x="89" y="55"/>
                  </a:lnTo>
                  <a:lnTo>
                    <a:pt x="12" y="55"/>
                  </a:lnTo>
                  <a:lnTo>
                    <a:pt x="11" y="59"/>
                  </a:lnTo>
                  <a:lnTo>
                    <a:pt x="11" y="63"/>
                  </a:lnTo>
                  <a:lnTo>
                    <a:pt x="12" y="69"/>
                  </a:lnTo>
                  <a:lnTo>
                    <a:pt x="13" y="75"/>
                  </a:lnTo>
                  <a:lnTo>
                    <a:pt x="15" y="80"/>
                  </a:lnTo>
                  <a:lnTo>
                    <a:pt x="18" y="85"/>
                  </a:lnTo>
                  <a:lnTo>
                    <a:pt x="22" y="89"/>
                  </a:lnTo>
                  <a:lnTo>
                    <a:pt x="27" y="91"/>
                  </a:lnTo>
                  <a:lnTo>
                    <a:pt x="33" y="92"/>
                  </a:lnTo>
                  <a:lnTo>
                    <a:pt x="39" y="93"/>
                  </a:lnTo>
                  <a:lnTo>
                    <a:pt x="50" y="92"/>
                  </a:lnTo>
                  <a:lnTo>
                    <a:pt x="60" y="86"/>
                  </a:lnTo>
                  <a:lnTo>
                    <a:pt x="65" y="81"/>
                  </a:lnTo>
                  <a:lnTo>
                    <a:pt x="69" y="76"/>
                  </a:lnTo>
                  <a:lnTo>
                    <a:pt x="71" y="69"/>
                  </a:lnTo>
                  <a:lnTo>
                    <a:pt x="84" y="69"/>
                  </a:lnTo>
                  <a:lnTo>
                    <a:pt x="77" y="84"/>
                  </a:lnTo>
                  <a:lnTo>
                    <a:pt x="68" y="95"/>
                  </a:lnTo>
                  <a:lnTo>
                    <a:pt x="55" y="101"/>
                  </a:lnTo>
                  <a:lnTo>
                    <a:pt x="39" y="103"/>
                  </a:lnTo>
                  <a:lnTo>
                    <a:pt x="27" y="102"/>
                  </a:lnTo>
                  <a:lnTo>
                    <a:pt x="17" y="98"/>
                  </a:lnTo>
                  <a:lnTo>
                    <a:pt x="10" y="92"/>
                  </a:lnTo>
                  <a:lnTo>
                    <a:pt x="2" y="79"/>
                  </a:lnTo>
                  <a:lnTo>
                    <a:pt x="0" y="63"/>
                  </a:lnTo>
                  <a:lnTo>
                    <a:pt x="2" y="39"/>
                  </a:lnTo>
                  <a:lnTo>
                    <a:pt x="6" y="32"/>
                  </a:lnTo>
                  <a:lnTo>
                    <a:pt x="9" y="26"/>
                  </a:lnTo>
                  <a:lnTo>
                    <a:pt x="13" y="20"/>
                  </a:lnTo>
                  <a:lnTo>
                    <a:pt x="18" y="15"/>
                  </a:lnTo>
                  <a:lnTo>
                    <a:pt x="23" y="10"/>
                  </a:lnTo>
                  <a:lnTo>
                    <a:pt x="29" y="6"/>
                  </a:lnTo>
                  <a:lnTo>
                    <a:pt x="41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06E69"/>
            </a:solidFill>
            <a:ln w="0">
              <a:solidFill>
                <a:srgbClr val="506E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60" name="Freeform 1178"/>
            <p:cNvSpPr>
              <a:spLocks/>
            </p:cNvSpPr>
            <p:nvPr/>
          </p:nvSpPr>
          <p:spPr bwMode="auto">
            <a:xfrm>
              <a:off x="4986" y="1790"/>
              <a:ext cx="23" cy="25"/>
            </a:xfrm>
            <a:custGeom>
              <a:avLst/>
              <a:gdLst>
                <a:gd name="T0" fmla="*/ 64 w 93"/>
                <a:gd name="T1" fmla="*/ 0 h 101"/>
                <a:gd name="T2" fmla="*/ 71 w 93"/>
                <a:gd name="T3" fmla="*/ 1 h 101"/>
                <a:gd name="T4" fmla="*/ 75 w 93"/>
                <a:gd name="T5" fmla="*/ 2 h 101"/>
                <a:gd name="T6" fmla="*/ 80 w 93"/>
                <a:gd name="T7" fmla="*/ 4 h 101"/>
                <a:gd name="T8" fmla="*/ 85 w 93"/>
                <a:gd name="T9" fmla="*/ 6 h 101"/>
                <a:gd name="T10" fmla="*/ 89 w 93"/>
                <a:gd name="T11" fmla="*/ 10 h 101"/>
                <a:gd name="T12" fmla="*/ 91 w 93"/>
                <a:gd name="T13" fmla="*/ 15 h 101"/>
                <a:gd name="T14" fmla="*/ 93 w 93"/>
                <a:gd name="T15" fmla="*/ 20 h 101"/>
                <a:gd name="T16" fmla="*/ 93 w 93"/>
                <a:gd name="T17" fmla="*/ 27 h 101"/>
                <a:gd name="T18" fmla="*/ 93 w 93"/>
                <a:gd name="T19" fmla="*/ 30 h 101"/>
                <a:gd name="T20" fmla="*/ 93 w 93"/>
                <a:gd name="T21" fmla="*/ 33 h 101"/>
                <a:gd name="T22" fmla="*/ 91 w 93"/>
                <a:gd name="T23" fmla="*/ 38 h 101"/>
                <a:gd name="T24" fmla="*/ 78 w 93"/>
                <a:gd name="T25" fmla="*/ 101 h 101"/>
                <a:gd name="T26" fmla="*/ 67 w 93"/>
                <a:gd name="T27" fmla="*/ 101 h 101"/>
                <a:gd name="T28" fmla="*/ 80 w 93"/>
                <a:gd name="T29" fmla="*/ 38 h 101"/>
                <a:gd name="T30" fmla="*/ 82 w 93"/>
                <a:gd name="T31" fmla="*/ 33 h 101"/>
                <a:gd name="T32" fmla="*/ 82 w 93"/>
                <a:gd name="T33" fmla="*/ 28 h 101"/>
                <a:gd name="T34" fmla="*/ 80 w 93"/>
                <a:gd name="T35" fmla="*/ 23 h 101"/>
                <a:gd name="T36" fmla="*/ 79 w 93"/>
                <a:gd name="T37" fmla="*/ 20 h 101"/>
                <a:gd name="T38" fmla="*/ 78 w 93"/>
                <a:gd name="T39" fmla="*/ 17 h 101"/>
                <a:gd name="T40" fmla="*/ 75 w 93"/>
                <a:gd name="T41" fmla="*/ 15 h 101"/>
                <a:gd name="T42" fmla="*/ 72 w 93"/>
                <a:gd name="T43" fmla="*/ 12 h 101"/>
                <a:gd name="T44" fmla="*/ 68 w 93"/>
                <a:gd name="T45" fmla="*/ 11 h 101"/>
                <a:gd name="T46" fmla="*/ 64 w 93"/>
                <a:gd name="T47" fmla="*/ 11 h 101"/>
                <a:gd name="T48" fmla="*/ 61 w 93"/>
                <a:gd name="T49" fmla="*/ 11 h 101"/>
                <a:gd name="T50" fmla="*/ 55 w 93"/>
                <a:gd name="T51" fmla="*/ 11 h 101"/>
                <a:gd name="T52" fmla="*/ 48 w 93"/>
                <a:gd name="T53" fmla="*/ 14 h 101"/>
                <a:gd name="T54" fmla="*/ 42 w 93"/>
                <a:gd name="T55" fmla="*/ 17 h 101"/>
                <a:gd name="T56" fmla="*/ 37 w 93"/>
                <a:gd name="T57" fmla="*/ 21 h 101"/>
                <a:gd name="T58" fmla="*/ 32 w 93"/>
                <a:gd name="T59" fmla="*/ 27 h 101"/>
                <a:gd name="T60" fmla="*/ 29 w 93"/>
                <a:gd name="T61" fmla="*/ 34 h 101"/>
                <a:gd name="T62" fmla="*/ 25 w 93"/>
                <a:gd name="T63" fmla="*/ 42 h 101"/>
                <a:gd name="T64" fmla="*/ 23 w 93"/>
                <a:gd name="T65" fmla="*/ 50 h 101"/>
                <a:gd name="T66" fmla="*/ 13 w 93"/>
                <a:gd name="T67" fmla="*/ 101 h 101"/>
                <a:gd name="T68" fmla="*/ 0 w 93"/>
                <a:gd name="T69" fmla="*/ 101 h 101"/>
                <a:gd name="T70" fmla="*/ 21 w 93"/>
                <a:gd name="T71" fmla="*/ 4 h 101"/>
                <a:gd name="T72" fmla="*/ 32 w 93"/>
                <a:gd name="T73" fmla="*/ 4 h 101"/>
                <a:gd name="T74" fmla="*/ 29 w 93"/>
                <a:gd name="T75" fmla="*/ 21 h 101"/>
                <a:gd name="T76" fmla="*/ 29 w 93"/>
                <a:gd name="T77" fmla="*/ 21 h 101"/>
                <a:gd name="T78" fmla="*/ 34 w 93"/>
                <a:gd name="T79" fmla="*/ 16 h 101"/>
                <a:gd name="T80" fmla="*/ 39 w 93"/>
                <a:gd name="T81" fmla="*/ 11 h 101"/>
                <a:gd name="T82" fmla="*/ 43 w 93"/>
                <a:gd name="T83" fmla="*/ 6 h 101"/>
                <a:gd name="T84" fmla="*/ 53 w 93"/>
                <a:gd name="T85" fmla="*/ 2 h 101"/>
                <a:gd name="T86" fmla="*/ 64 w 93"/>
                <a:gd name="T8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" h="101">
                  <a:moveTo>
                    <a:pt x="64" y="0"/>
                  </a:moveTo>
                  <a:lnTo>
                    <a:pt x="71" y="1"/>
                  </a:lnTo>
                  <a:lnTo>
                    <a:pt x="75" y="2"/>
                  </a:lnTo>
                  <a:lnTo>
                    <a:pt x="80" y="4"/>
                  </a:lnTo>
                  <a:lnTo>
                    <a:pt x="85" y="6"/>
                  </a:lnTo>
                  <a:lnTo>
                    <a:pt x="89" y="10"/>
                  </a:lnTo>
                  <a:lnTo>
                    <a:pt x="91" y="15"/>
                  </a:lnTo>
                  <a:lnTo>
                    <a:pt x="93" y="20"/>
                  </a:lnTo>
                  <a:lnTo>
                    <a:pt x="93" y="27"/>
                  </a:lnTo>
                  <a:lnTo>
                    <a:pt x="93" y="30"/>
                  </a:lnTo>
                  <a:lnTo>
                    <a:pt x="93" y="33"/>
                  </a:lnTo>
                  <a:lnTo>
                    <a:pt x="91" y="38"/>
                  </a:lnTo>
                  <a:lnTo>
                    <a:pt x="78" y="101"/>
                  </a:lnTo>
                  <a:lnTo>
                    <a:pt x="67" y="101"/>
                  </a:lnTo>
                  <a:lnTo>
                    <a:pt x="80" y="38"/>
                  </a:lnTo>
                  <a:lnTo>
                    <a:pt x="82" y="33"/>
                  </a:lnTo>
                  <a:lnTo>
                    <a:pt x="82" y="28"/>
                  </a:lnTo>
                  <a:lnTo>
                    <a:pt x="80" y="23"/>
                  </a:lnTo>
                  <a:lnTo>
                    <a:pt x="79" y="20"/>
                  </a:lnTo>
                  <a:lnTo>
                    <a:pt x="78" y="17"/>
                  </a:lnTo>
                  <a:lnTo>
                    <a:pt x="75" y="15"/>
                  </a:lnTo>
                  <a:lnTo>
                    <a:pt x="72" y="12"/>
                  </a:lnTo>
                  <a:lnTo>
                    <a:pt x="68" y="11"/>
                  </a:lnTo>
                  <a:lnTo>
                    <a:pt x="64" y="11"/>
                  </a:lnTo>
                  <a:lnTo>
                    <a:pt x="61" y="11"/>
                  </a:lnTo>
                  <a:lnTo>
                    <a:pt x="55" y="11"/>
                  </a:lnTo>
                  <a:lnTo>
                    <a:pt x="48" y="14"/>
                  </a:lnTo>
                  <a:lnTo>
                    <a:pt x="42" y="17"/>
                  </a:lnTo>
                  <a:lnTo>
                    <a:pt x="37" y="21"/>
                  </a:lnTo>
                  <a:lnTo>
                    <a:pt x="32" y="27"/>
                  </a:lnTo>
                  <a:lnTo>
                    <a:pt x="29" y="34"/>
                  </a:lnTo>
                  <a:lnTo>
                    <a:pt x="25" y="42"/>
                  </a:lnTo>
                  <a:lnTo>
                    <a:pt x="23" y="50"/>
                  </a:lnTo>
                  <a:lnTo>
                    <a:pt x="13" y="101"/>
                  </a:lnTo>
                  <a:lnTo>
                    <a:pt x="0" y="101"/>
                  </a:lnTo>
                  <a:lnTo>
                    <a:pt x="21" y="4"/>
                  </a:lnTo>
                  <a:lnTo>
                    <a:pt x="32" y="4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34" y="16"/>
                  </a:lnTo>
                  <a:lnTo>
                    <a:pt x="39" y="11"/>
                  </a:lnTo>
                  <a:lnTo>
                    <a:pt x="43" y="6"/>
                  </a:lnTo>
                  <a:lnTo>
                    <a:pt x="53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506E69"/>
            </a:solidFill>
            <a:ln w="0">
              <a:solidFill>
                <a:srgbClr val="506E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61" name="Freeform 1179"/>
            <p:cNvSpPr>
              <a:spLocks/>
            </p:cNvSpPr>
            <p:nvPr/>
          </p:nvSpPr>
          <p:spPr bwMode="auto">
            <a:xfrm>
              <a:off x="5014" y="1790"/>
              <a:ext cx="22" cy="26"/>
            </a:xfrm>
            <a:custGeom>
              <a:avLst/>
              <a:gdLst>
                <a:gd name="T0" fmla="*/ 53 w 89"/>
                <a:gd name="T1" fmla="*/ 0 h 103"/>
                <a:gd name="T2" fmla="*/ 61 w 89"/>
                <a:gd name="T3" fmla="*/ 1 h 103"/>
                <a:gd name="T4" fmla="*/ 68 w 89"/>
                <a:gd name="T5" fmla="*/ 2 h 103"/>
                <a:gd name="T6" fmla="*/ 74 w 89"/>
                <a:gd name="T7" fmla="*/ 5 h 103"/>
                <a:gd name="T8" fmla="*/ 79 w 89"/>
                <a:gd name="T9" fmla="*/ 9 h 103"/>
                <a:gd name="T10" fmla="*/ 84 w 89"/>
                <a:gd name="T11" fmla="*/ 14 h 103"/>
                <a:gd name="T12" fmla="*/ 86 w 89"/>
                <a:gd name="T13" fmla="*/ 18 h 103"/>
                <a:gd name="T14" fmla="*/ 88 w 89"/>
                <a:gd name="T15" fmla="*/ 23 h 103"/>
                <a:gd name="T16" fmla="*/ 89 w 89"/>
                <a:gd name="T17" fmla="*/ 28 h 103"/>
                <a:gd name="T18" fmla="*/ 89 w 89"/>
                <a:gd name="T19" fmla="*/ 33 h 103"/>
                <a:gd name="T20" fmla="*/ 77 w 89"/>
                <a:gd name="T21" fmla="*/ 33 h 103"/>
                <a:gd name="T22" fmla="*/ 77 w 89"/>
                <a:gd name="T23" fmla="*/ 28 h 103"/>
                <a:gd name="T24" fmla="*/ 75 w 89"/>
                <a:gd name="T25" fmla="*/ 23 h 103"/>
                <a:gd name="T26" fmla="*/ 74 w 89"/>
                <a:gd name="T27" fmla="*/ 20 h 103"/>
                <a:gd name="T28" fmla="*/ 72 w 89"/>
                <a:gd name="T29" fmla="*/ 17 h 103"/>
                <a:gd name="T30" fmla="*/ 68 w 89"/>
                <a:gd name="T31" fmla="*/ 14 h 103"/>
                <a:gd name="T32" fmla="*/ 63 w 89"/>
                <a:gd name="T33" fmla="*/ 12 h 103"/>
                <a:gd name="T34" fmla="*/ 59 w 89"/>
                <a:gd name="T35" fmla="*/ 11 h 103"/>
                <a:gd name="T36" fmla="*/ 53 w 89"/>
                <a:gd name="T37" fmla="*/ 11 h 103"/>
                <a:gd name="T38" fmla="*/ 47 w 89"/>
                <a:gd name="T39" fmla="*/ 11 h 103"/>
                <a:gd name="T40" fmla="*/ 41 w 89"/>
                <a:gd name="T41" fmla="*/ 12 h 103"/>
                <a:gd name="T42" fmla="*/ 35 w 89"/>
                <a:gd name="T43" fmla="*/ 15 h 103"/>
                <a:gd name="T44" fmla="*/ 30 w 89"/>
                <a:gd name="T45" fmla="*/ 18 h 103"/>
                <a:gd name="T46" fmla="*/ 26 w 89"/>
                <a:gd name="T47" fmla="*/ 23 h 103"/>
                <a:gd name="T48" fmla="*/ 22 w 89"/>
                <a:gd name="T49" fmla="*/ 27 h 103"/>
                <a:gd name="T50" fmla="*/ 18 w 89"/>
                <a:gd name="T51" fmla="*/ 36 h 103"/>
                <a:gd name="T52" fmla="*/ 14 w 89"/>
                <a:gd name="T53" fmla="*/ 44 h 103"/>
                <a:gd name="T54" fmla="*/ 13 w 89"/>
                <a:gd name="T55" fmla="*/ 54 h 103"/>
                <a:gd name="T56" fmla="*/ 11 w 89"/>
                <a:gd name="T57" fmla="*/ 63 h 103"/>
                <a:gd name="T58" fmla="*/ 13 w 89"/>
                <a:gd name="T59" fmla="*/ 69 h 103"/>
                <a:gd name="T60" fmla="*/ 14 w 89"/>
                <a:gd name="T61" fmla="*/ 75 h 103"/>
                <a:gd name="T62" fmla="*/ 15 w 89"/>
                <a:gd name="T63" fmla="*/ 80 h 103"/>
                <a:gd name="T64" fmla="*/ 19 w 89"/>
                <a:gd name="T65" fmla="*/ 85 h 103"/>
                <a:gd name="T66" fmla="*/ 22 w 89"/>
                <a:gd name="T67" fmla="*/ 89 h 103"/>
                <a:gd name="T68" fmla="*/ 27 w 89"/>
                <a:gd name="T69" fmla="*/ 91 h 103"/>
                <a:gd name="T70" fmla="*/ 32 w 89"/>
                <a:gd name="T71" fmla="*/ 92 h 103"/>
                <a:gd name="T72" fmla="*/ 38 w 89"/>
                <a:gd name="T73" fmla="*/ 93 h 103"/>
                <a:gd name="T74" fmla="*/ 50 w 89"/>
                <a:gd name="T75" fmla="*/ 92 h 103"/>
                <a:gd name="T76" fmla="*/ 59 w 89"/>
                <a:gd name="T77" fmla="*/ 86 h 103"/>
                <a:gd name="T78" fmla="*/ 64 w 89"/>
                <a:gd name="T79" fmla="*/ 81 h 103"/>
                <a:gd name="T80" fmla="*/ 68 w 89"/>
                <a:gd name="T81" fmla="*/ 76 h 103"/>
                <a:gd name="T82" fmla="*/ 70 w 89"/>
                <a:gd name="T83" fmla="*/ 69 h 103"/>
                <a:gd name="T84" fmla="*/ 83 w 89"/>
                <a:gd name="T85" fmla="*/ 69 h 103"/>
                <a:gd name="T86" fmla="*/ 75 w 89"/>
                <a:gd name="T87" fmla="*/ 84 h 103"/>
                <a:gd name="T88" fmla="*/ 67 w 89"/>
                <a:gd name="T89" fmla="*/ 95 h 103"/>
                <a:gd name="T90" fmla="*/ 53 w 89"/>
                <a:gd name="T91" fmla="*/ 101 h 103"/>
                <a:gd name="T92" fmla="*/ 37 w 89"/>
                <a:gd name="T93" fmla="*/ 103 h 103"/>
                <a:gd name="T94" fmla="*/ 21 w 89"/>
                <a:gd name="T95" fmla="*/ 101 h 103"/>
                <a:gd name="T96" fmla="*/ 10 w 89"/>
                <a:gd name="T97" fmla="*/ 92 h 103"/>
                <a:gd name="T98" fmla="*/ 3 w 89"/>
                <a:gd name="T99" fmla="*/ 80 h 103"/>
                <a:gd name="T100" fmla="*/ 0 w 89"/>
                <a:gd name="T101" fmla="*/ 63 h 103"/>
                <a:gd name="T102" fmla="*/ 4 w 89"/>
                <a:gd name="T103" fmla="*/ 41 h 103"/>
                <a:gd name="T104" fmla="*/ 8 w 89"/>
                <a:gd name="T105" fmla="*/ 30 h 103"/>
                <a:gd name="T106" fmla="*/ 14 w 89"/>
                <a:gd name="T107" fmla="*/ 21 h 103"/>
                <a:gd name="T108" fmla="*/ 19 w 89"/>
                <a:gd name="T109" fmla="*/ 15 h 103"/>
                <a:gd name="T110" fmla="*/ 24 w 89"/>
                <a:gd name="T111" fmla="*/ 10 h 103"/>
                <a:gd name="T112" fmla="*/ 31 w 89"/>
                <a:gd name="T113" fmla="*/ 6 h 103"/>
                <a:gd name="T114" fmla="*/ 41 w 89"/>
                <a:gd name="T115" fmla="*/ 2 h 103"/>
                <a:gd name="T116" fmla="*/ 53 w 89"/>
                <a:gd name="T1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9" h="103">
                  <a:moveTo>
                    <a:pt x="53" y="0"/>
                  </a:moveTo>
                  <a:lnTo>
                    <a:pt x="61" y="1"/>
                  </a:lnTo>
                  <a:lnTo>
                    <a:pt x="68" y="2"/>
                  </a:lnTo>
                  <a:lnTo>
                    <a:pt x="74" y="5"/>
                  </a:lnTo>
                  <a:lnTo>
                    <a:pt x="79" y="9"/>
                  </a:lnTo>
                  <a:lnTo>
                    <a:pt x="84" y="14"/>
                  </a:lnTo>
                  <a:lnTo>
                    <a:pt x="86" y="18"/>
                  </a:lnTo>
                  <a:lnTo>
                    <a:pt x="88" y="23"/>
                  </a:lnTo>
                  <a:lnTo>
                    <a:pt x="89" y="28"/>
                  </a:lnTo>
                  <a:lnTo>
                    <a:pt x="89" y="33"/>
                  </a:lnTo>
                  <a:lnTo>
                    <a:pt x="77" y="33"/>
                  </a:lnTo>
                  <a:lnTo>
                    <a:pt x="77" y="28"/>
                  </a:lnTo>
                  <a:lnTo>
                    <a:pt x="75" y="23"/>
                  </a:lnTo>
                  <a:lnTo>
                    <a:pt x="74" y="20"/>
                  </a:lnTo>
                  <a:lnTo>
                    <a:pt x="72" y="17"/>
                  </a:lnTo>
                  <a:lnTo>
                    <a:pt x="68" y="14"/>
                  </a:lnTo>
                  <a:lnTo>
                    <a:pt x="63" y="12"/>
                  </a:lnTo>
                  <a:lnTo>
                    <a:pt x="59" y="11"/>
                  </a:lnTo>
                  <a:lnTo>
                    <a:pt x="53" y="11"/>
                  </a:lnTo>
                  <a:lnTo>
                    <a:pt x="47" y="11"/>
                  </a:lnTo>
                  <a:lnTo>
                    <a:pt x="41" y="12"/>
                  </a:lnTo>
                  <a:lnTo>
                    <a:pt x="35" y="15"/>
                  </a:lnTo>
                  <a:lnTo>
                    <a:pt x="30" y="18"/>
                  </a:lnTo>
                  <a:lnTo>
                    <a:pt x="26" y="23"/>
                  </a:lnTo>
                  <a:lnTo>
                    <a:pt x="22" y="27"/>
                  </a:lnTo>
                  <a:lnTo>
                    <a:pt x="18" y="36"/>
                  </a:lnTo>
                  <a:lnTo>
                    <a:pt x="14" y="44"/>
                  </a:lnTo>
                  <a:lnTo>
                    <a:pt x="13" y="54"/>
                  </a:lnTo>
                  <a:lnTo>
                    <a:pt x="11" y="63"/>
                  </a:lnTo>
                  <a:lnTo>
                    <a:pt x="13" y="69"/>
                  </a:lnTo>
                  <a:lnTo>
                    <a:pt x="14" y="75"/>
                  </a:lnTo>
                  <a:lnTo>
                    <a:pt x="15" y="80"/>
                  </a:lnTo>
                  <a:lnTo>
                    <a:pt x="19" y="85"/>
                  </a:lnTo>
                  <a:lnTo>
                    <a:pt x="22" y="89"/>
                  </a:lnTo>
                  <a:lnTo>
                    <a:pt x="27" y="91"/>
                  </a:lnTo>
                  <a:lnTo>
                    <a:pt x="32" y="92"/>
                  </a:lnTo>
                  <a:lnTo>
                    <a:pt x="38" y="93"/>
                  </a:lnTo>
                  <a:lnTo>
                    <a:pt x="50" y="92"/>
                  </a:lnTo>
                  <a:lnTo>
                    <a:pt x="59" y="86"/>
                  </a:lnTo>
                  <a:lnTo>
                    <a:pt x="64" y="81"/>
                  </a:lnTo>
                  <a:lnTo>
                    <a:pt x="68" y="76"/>
                  </a:lnTo>
                  <a:lnTo>
                    <a:pt x="70" y="69"/>
                  </a:lnTo>
                  <a:lnTo>
                    <a:pt x="83" y="69"/>
                  </a:lnTo>
                  <a:lnTo>
                    <a:pt x="75" y="84"/>
                  </a:lnTo>
                  <a:lnTo>
                    <a:pt x="67" y="95"/>
                  </a:lnTo>
                  <a:lnTo>
                    <a:pt x="53" y="101"/>
                  </a:lnTo>
                  <a:lnTo>
                    <a:pt x="37" y="103"/>
                  </a:lnTo>
                  <a:lnTo>
                    <a:pt x="21" y="101"/>
                  </a:lnTo>
                  <a:lnTo>
                    <a:pt x="10" y="92"/>
                  </a:lnTo>
                  <a:lnTo>
                    <a:pt x="3" y="80"/>
                  </a:lnTo>
                  <a:lnTo>
                    <a:pt x="0" y="63"/>
                  </a:lnTo>
                  <a:lnTo>
                    <a:pt x="4" y="41"/>
                  </a:lnTo>
                  <a:lnTo>
                    <a:pt x="8" y="30"/>
                  </a:lnTo>
                  <a:lnTo>
                    <a:pt x="14" y="21"/>
                  </a:lnTo>
                  <a:lnTo>
                    <a:pt x="19" y="15"/>
                  </a:lnTo>
                  <a:lnTo>
                    <a:pt x="24" y="10"/>
                  </a:lnTo>
                  <a:lnTo>
                    <a:pt x="31" y="6"/>
                  </a:lnTo>
                  <a:lnTo>
                    <a:pt x="41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506E69"/>
            </a:solidFill>
            <a:ln w="0">
              <a:solidFill>
                <a:srgbClr val="506E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62" name="Freeform 1180"/>
            <p:cNvSpPr>
              <a:spLocks/>
            </p:cNvSpPr>
            <p:nvPr/>
          </p:nvSpPr>
          <p:spPr bwMode="auto">
            <a:xfrm>
              <a:off x="5037" y="1791"/>
              <a:ext cx="25" cy="33"/>
            </a:xfrm>
            <a:custGeom>
              <a:avLst/>
              <a:gdLst>
                <a:gd name="T0" fmla="*/ 18 w 102"/>
                <a:gd name="T1" fmla="*/ 0 h 133"/>
                <a:gd name="T2" fmla="*/ 31 w 102"/>
                <a:gd name="T3" fmla="*/ 0 h 133"/>
                <a:gd name="T4" fmla="*/ 45 w 102"/>
                <a:gd name="T5" fmla="*/ 82 h 133"/>
                <a:gd name="T6" fmla="*/ 45 w 102"/>
                <a:gd name="T7" fmla="*/ 82 h 133"/>
                <a:gd name="T8" fmla="*/ 90 w 102"/>
                <a:gd name="T9" fmla="*/ 0 h 133"/>
                <a:gd name="T10" fmla="*/ 102 w 102"/>
                <a:gd name="T11" fmla="*/ 0 h 133"/>
                <a:gd name="T12" fmla="*/ 34 w 102"/>
                <a:gd name="T13" fmla="*/ 119 h 133"/>
                <a:gd name="T14" fmla="*/ 27 w 102"/>
                <a:gd name="T15" fmla="*/ 126 h 133"/>
                <a:gd name="T16" fmla="*/ 20 w 102"/>
                <a:gd name="T17" fmla="*/ 131 h 133"/>
                <a:gd name="T18" fmla="*/ 10 w 102"/>
                <a:gd name="T19" fmla="*/ 133 h 133"/>
                <a:gd name="T20" fmla="*/ 5 w 102"/>
                <a:gd name="T21" fmla="*/ 133 h 133"/>
                <a:gd name="T22" fmla="*/ 0 w 102"/>
                <a:gd name="T23" fmla="*/ 131 h 133"/>
                <a:gd name="T24" fmla="*/ 2 w 102"/>
                <a:gd name="T25" fmla="*/ 121 h 133"/>
                <a:gd name="T26" fmla="*/ 11 w 102"/>
                <a:gd name="T27" fmla="*/ 123 h 133"/>
                <a:gd name="T28" fmla="*/ 15 w 102"/>
                <a:gd name="T29" fmla="*/ 121 h 133"/>
                <a:gd name="T30" fmla="*/ 19 w 102"/>
                <a:gd name="T31" fmla="*/ 120 h 133"/>
                <a:gd name="T32" fmla="*/ 21 w 102"/>
                <a:gd name="T33" fmla="*/ 119 h 133"/>
                <a:gd name="T34" fmla="*/ 25 w 102"/>
                <a:gd name="T35" fmla="*/ 115 h 133"/>
                <a:gd name="T36" fmla="*/ 27 w 102"/>
                <a:gd name="T37" fmla="*/ 112 h 133"/>
                <a:gd name="T38" fmla="*/ 36 w 102"/>
                <a:gd name="T39" fmla="*/ 97 h 133"/>
                <a:gd name="T40" fmla="*/ 18 w 102"/>
                <a:gd name="T4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33">
                  <a:moveTo>
                    <a:pt x="18" y="0"/>
                  </a:moveTo>
                  <a:lnTo>
                    <a:pt x="31" y="0"/>
                  </a:lnTo>
                  <a:lnTo>
                    <a:pt x="45" y="82"/>
                  </a:lnTo>
                  <a:lnTo>
                    <a:pt x="45" y="82"/>
                  </a:lnTo>
                  <a:lnTo>
                    <a:pt x="90" y="0"/>
                  </a:lnTo>
                  <a:lnTo>
                    <a:pt x="102" y="0"/>
                  </a:lnTo>
                  <a:lnTo>
                    <a:pt x="34" y="119"/>
                  </a:lnTo>
                  <a:lnTo>
                    <a:pt x="27" y="126"/>
                  </a:lnTo>
                  <a:lnTo>
                    <a:pt x="20" y="131"/>
                  </a:lnTo>
                  <a:lnTo>
                    <a:pt x="10" y="133"/>
                  </a:lnTo>
                  <a:lnTo>
                    <a:pt x="5" y="133"/>
                  </a:lnTo>
                  <a:lnTo>
                    <a:pt x="0" y="131"/>
                  </a:lnTo>
                  <a:lnTo>
                    <a:pt x="2" y="121"/>
                  </a:lnTo>
                  <a:lnTo>
                    <a:pt x="11" y="123"/>
                  </a:lnTo>
                  <a:lnTo>
                    <a:pt x="15" y="121"/>
                  </a:lnTo>
                  <a:lnTo>
                    <a:pt x="19" y="120"/>
                  </a:lnTo>
                  <a:lnTo>
                    <a:pt x="21" y="119"/>
                  </a:lnTo>
                  <a:lnTo>
                    <a:pt x="25" y="115"/>
                  </a:lnTo>
                  <a:lnTo>
                    <a:pt x="27" y="112"/>
                  </a:lnTo>
                  <a:lnTo>
                    <a:pt x="36" y="9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506E69"/>
            </a:solidFill>
            <a:ln w="0">
              <a:solidFill>
                <a:srgbClr val="506E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63" name="Freeform 1181"/>
            <p:cNvSpPr>
              <a:spLocks/>
            </p:cNvSpPr>
            <p:nvPr/>
          </p:nvSpPr>
          <p:spPr bwMode="auto">
            <a:xfrm>
              <a:off x="4648" y="1538"/>
              <a:ext cx="55" cy="38"/>
            </a:xfrm>
            <a:custGeom>
              <a:avLst/>
              <a:gdLst>
                <a:gd name="T0" fmla="*/ 176 w 219"/>
                <a:gd name="T1" fmla="*/ 0 h 151"/>
                <a:gd name="T2" fmla="*/ 181 w 219"/>
                <a:gd name="T3" fmla="*/ 21 h 151"/>
                <a:gd name="T4" fmla="*/ 219 w 219"/>
                <a:gd name="T5" fmla="*/ 18 h 151"/>
                <a:gd name="T6" fmla="*/ 219 w 219"/>
                <a:gd name="T7" fmla="*/ 114 h 151"/>
                <a:gd name="T8" fmla="*/ 191 w 219"/>
                <a:gd name="T9" fmla="*/ 118 h 151"/>
                <a:gd name="T10" fmla="*/ 187 w 219"/>
                <a:gd name="T11" fmla="*/ 109 h 151"/>
                <a:gd name="T12" fmla="*/ 165 w 219"/>
                <a:gd name="T13" fmla="*/ 107 h 151"/>
                <a:gd name="T14" fmla="*/ 157 w 219"/>
                <a:gd name="T15" fmla="*/ 98 h 151"/>
                <a:gd name="T16" fmla="*/ 80 w 219"/>
                <a:gd name="T17" fmla="*/ 103 h 151"/>
                <a:gd name="T18" fmla="*/ 22 w 219"/>
                <a:gd name="T19" fmla="*/ 140 h 151"/>
                <a:gd name="T20" fmla="*/ 2 w 219"/>
                <a:gd name="T21" fmla="*/ 150 h 151"/>
                <a:gd name="T22" fmla="*/ 0 w 219"/>
                <a:gd name="T23" fmla="*/ 151 h 151"/>
                <a:gd name="T24" fmla="*/ 38 w 219"/>
                <a:gd name="T25" fmla="*/ 87 h 151"/>
                <a:gd name="T26" fmla="*/ 31 w 219"/>
                <a:gd name="T27" fmla="*/ 76 h 151"/>
                <a:gd name="T28" fmla="*/ 4 w 219"/>
                <a:gd name="T29" fmla="*/ 81 h 151"/>
                <a:gd name="T30" fmla="*/ 11 w 219"/>
                <a:gd name="T31" fmla="*/ 56 h 151"/>
                <a:gd name="T32" fmla="*/ 25 w 219"/>
                <a:gd name="T33" fmla="*/ 47 h 151"/>
                <a:gd name="T34" fmla="*/ 25 w 219"/>
                <a:gd name="T35" fmla="*/ 34 h 151"/>
                <a:gd name="T36" fmla="*/ 68 w 219"/>
                <a:gd name="T37" fmla="*/ 43 h 151"/>
                <a:gd name="T38" fmla="*/ 67 w 219"/>
                <a:gd name="T39" fmla="*/ 51 h 151"/>
                <a:gd name="T40" fmla="*/ 121 w 219"/>
                <a:gd name="T41" fmla="*/ 54 h 151"/>
                <a:gd name="T42" fmla="*/ 176 w 219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151">
                  <a:moveTo>
                    <a:pt x="176" y="0"/>
                  </a:moveTo>
                  <a:lnTo>
                    <a:pt x="181" y="21"/>
                  </a:lnTo>
                  <a:lnTo>
                    <a:pt x="219" y="18"/>
                  </a:lnTo>
                  <a:lnTo>
                    <a:pt x="219" y="114"/>
                  </a:lnTo>
                  <a:lnTo>
                    <a:pt x="191" y="118"/>
                  </a:lnTo>
                  <a:lnTo>
                    <a:pt x="187" y="109"/>
                  </a:lnTo>
                  <a:lnTo>
                    <a:pt x="165" y="107"/>
                  </a:lnTo>
                  <a:lnTo>
                    <a:pt x="157" y="98"/>
                  </a:lnTo>
                  <a:lnTo>
                    <a:pt x="80" y="103"/>
                  </a:lnTo>
                  <a:lnTo>
                    <a:pt x="22" y="140"/>
                  </a:lnTo>
                  <a:lnTo>
                    <a:pt x="2" y="150"/>
                  </a:lnTo>
                  <a:lnTo>
                    <a:pt x="0" y="151"/>
                  </a:lnTo>
                  <a:lnTo>
                    <a:pt x="38" y="87"/>
                  </a:lnTo>
                  <a:lnTo>
                    <a:pt x="31" y="76"/>
                  </a:lnTo>
                  <a:lnTo>
                    <a:pt x="4" y="81"/>
                  </a:lnTo>
                  <a:lnTo>
                    <a:pt x="11" y="56"/>
                  </a:lnTo>
                  <a:lnTo>
                    <a:pt x="25" y="47"/>
                  </a:lnTo>
                  <a:lnTo>
                    <a:pt x="25" y="34"/>
                  </a:lnTo>
                  <a:lnTo>
                    <a:pt x="68" y="43"/>
                  </a:lnTo>
                  <a:lnTo>
                    <a:pt x="67" y="51"/>
                  </a:lnTo>
                  <a:lnTo>
                    <a:pt x="121" y="54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506E69"/>
            </a:solidFill>
            <a:ln w="0">
              <a:solidFill>
                <a:srgbClr val="506E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64" name="Freeform 1182"/>
            <p:cNvSpPr>
              <a:spLocks/>
            </p:cNvSpPr>
            <p:nvPr/>
          </p:nvSpPr>
          <p:spPr bwMode="auto">
            <a:xfrm>
              <a:off x="4737" y="1521"/>
              <a:ext cx="121" cy="167"/>
            </a:xfrm>
            <a:custGeom>
              <a:avLst/>
              <a:gdLst>
                <a:gd name="T0" fmla="*/ 39 w 485"/>
                <a:gd name="T1" fmla="*/ 0 h 666"/>
                <a:gd name="T2" fmla="*/ 72 w 485"/>
                <a:gd name="T3" fmla="*/ 18 h 666"/>
                <a:gd name="T4" fmla="*/ 74 w 485"/>
                <a:gd name="T5" fmla="*/ 37 h 666"/>
                <a:gd name="T6" fmla="*/ 91 w 485"/>
                <a:gd name="T7" fmla="*/ 39 h 666"/>
                <a:gd name="T8" fmla="*/ 90 w 485"/>
                <a:gd name="T9" fmla="*/ 27 h 666"/>
                <a:gd name="T10" fmla="*/ 109 w 485"/>
                <a:gd name="T11" fmla="*/ 33 h 666"/>
                <a:gd name="T12" fmla="*/ 109 w 485"/>
                <a:gd name="T13" fmla="*/ 51 h 666"/>
                <a:gd name="T14" fmla="*/ 170 w 485"/>
                <a:gd name="T15" fmla="*/ 46 h 666"/>
                <a:gd name="T16" fmla="*/ 289 w 485"/>
                <a:gd name="T17" fmla="*/ 123 h 666"/>
                <a:gd name="T18" fmla="*/ 284 w 485"/>
                <a:gd name="T19" fmla="*/ 150 h 666"/>
                <a:gd name="T20" fmla="*/ 259 w 485"/>
                <a:gd name="T21" fmla="*/ 206 h 666"/>
                <a:gd name="T22" fmla="*/ 266 w 485"/>
                <a:gd name="T23" fmla="*/ 255 h 666"/>
                <a:gd name="T24" fmla="*/ 339 w 485"/>
                <a:gd name="T25" fmla="*/ 273 h 666"/>
                <a:gd name="T26" fmla="*/ 342 w 485"/>
                <a:gd name="T27" fmla="*/ 303 h 666"/>
                <a:gd name="T28" fmla="*/ 401 w 485"/>
                <a:gd name="T29" fmla="*/ 329 h 666"/>
                <a:gd name="T30" fmla="*/ 456 w 485"/>
                <a:gd name="T31" fmla="*/ 278 h 666"/>
                <a:gd name="T32" fmla="*/ 485 w 485"/>
                <a:gd name="T33" fmla="*/ 302 h 666"/>
                <a:gd name="T34" fmla="*/ 458 w 485"/>
                <a:gd name="T35" fmla="*/ 399 h 666"/>
                <a:gd name="T36" fmla="*/ 481 w 485"/>
                <a:gd name="T37" fmla="*/ 409 h 666"/>
                <a:gd name="T38" fmla="*/ 476 w 485"/>
                <a:gd name="T39" fmla="*/ 431 h 666"/>
                <a:gd name="T40" fmla="*/ 422 w 485"/>
                <a:gd name="T41" fmla="*/ 408 h 666"/>
                <a:gd name="T42" fmla="*/ 376 w 485"/>
                <a:gd name="T43" fmla="*/ 462 h 666"/>
                <a:gd name="T44" fmla="*/ 397 w 485"/>
                <a:gd name="T45" fmla="*/ 472 h 666"/>
                <a:gd name="T46" fmla="*/ 402 w 485"/>
                <a:gd name="T47" fmla="*/ 485 h 666"/>
                <a:gd name="T48" fmla="*/ 395 w 485"/>
                <a:gd name="T49" fmla="*/ 499 h 666"/>
                <a:gd name="T50" fmla="*/ 411 w 485"/>
                <a:gd name="T51" fmla="*/ 530 h 666"/>
                <a:gd name="T52" fmla="*/ 382 w 485"/>
                <a:gd name="T53" fmla="*/ 537 h 666"/>
                <a:gd name="T54" fmla="*/ 362 w 485"/>
                <a:gd name="T55" fmla="*/ 489 h 666"/>
                <a:gd name="T56" fmla="*/ 306 w 485"/>
                <a:gd name="T57" fmla="*/ 503 h 666"/>
                <a:gd name="T58" fmla="*/ 302 w 485"/>
                <a:gd name="T59" fmla="*/ 513 h 666"/>
                <a:gd name="T60" fmla="*/ 267 w 485"/>
                <a:gd name="T61" fmla="*/ 514 h 666"/>
                <a:gd name="T62" fmla="*/ 232 w 485"/>
                <a:gd name="T63" fmla="*/ 452 h 666"/>
                <a:gd name="T64" fmla="*/ 207 w 485"/>
                <a:gd name="T65" fmla="*/ 458 h 666"/>
                <a:gd name="T66" fmla="*/ 199 w 485"/>
                <a:gd name="T67" fmla="*/ 509 h 666"/>
                <a:gd name="T68" fmla="*/ 136 w 485"/>
                <a:gd name="T69" fmla="*/ 616 h 666"/>
                <a:gd name="T70" fmla="*/ 154 w 485"/>
                <a:gd name="T71" fmla="*/ 653 h 666"/>
                <a:gd name="T72" fmla="*/ 120 w 485"/>
                <a:gd name="T73" fmla="*/ 666 h 666"/>
                <a:gd name="T74" fmla="*/ 93 w 485"/>
                <a:gd name="T75" fmla="*/ 612 h 666"/>
                <a:gd name="T76" fmla="*/ 101 w 485"/>
                <a:gd name="T77" fmla="*/ 597 h 666"/>
                <a:gd name="T78" fmla="*/ 90 w 485"/>
                <a:gd name="T79" fmla="*/ 578 h 666"/>
                <a:gd name="T80" fmla="*/ 50 w 485"/>
                <a:gd name="T81" fmla="*/ 575 h 666"/>
                <a:gd name="T82" fmla="*/ 50 w 485"/>
                <a:gd name="T83" fmla="*/ 442 h 666"/>
                <a:gd name="T84" fmla="*/ 253 w 485"/>
                <a:gd name="T85" fmla="*/ 442 h 666"/>
                <a:gd name="T86" fmla="*/ 253 w 485"/>
                <a:gd name="T87" fmla="*/ 255 h 666"/>
                <a:gd name="T88" fmla="*/ 50 w 485"/>
                <a:gd name="T89" fmla="*/ 255 h 666"/>
                <a:gd name="T90" fmla="*/ 50 w 485"/>
                <a:gd name="T91" fmla="*/ 48 h 666"/>
                <a:gd name="T92" fmla="*/ 7 w 485"/>
                <a:gd name="T93" fmla="*/ 48 h 666"/>
                <a:gd name="T94" fmla="*/ 0 w 485"/>
                <a:gd name="T95" fmla="*/ 44 h 666"/>
                <a:gd name="T96" fmla="*/ 12 w 485"/>
                <a:gd name="T97" fmla="*/ 23 h 666"/>
                <a:gd name="T98" fmla="*/ 39 w 485"/>
                <a:gd name="T9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5" h="666">
                  <a:moveTo>
                    <a:pt x="39" y="0"/>
                  </a:moveTo>
                  <a:lnTo>
                    <a:pt x="72" y="18"/>
                  </a:lnTo>
                  <a:lnTo>
                    <a:pt x="74" y="37"/>
                  </a:lnTo>
                  <a:lnTo>
                    <a:pt x="91" y="39"/>
                  </a:lnTo>
                  <a:lnTo>
                    <a:pt x="90" y="27"/>
                  </a:lnTo>
                  <a:lnTo>
                    <a:pt x="109" y="33"/>
                  </a:lnTo>
                  <a:lnTo>
                    <a:pt x="109" y="51"/>
                  </a:lnTo>
                  <a:lnTo>
                    <a:pt x="170" y="46"/>
                  </a:lnTo>
                  <a:lnTo>
                    <a:pt x="289" y="123"/>
                  </a:lnTo>
                  <a:lnTo>
                    <a:pt x="284" y="150"/>
                  </a:lnTo>
                  <a:lnTo>
                    <a:pt x="259" y="206"/>
                  </a:lnTo>
                  <a:lnTo>
                    <a:pt x="266" y="255"/>
                  </a:lnTo>
                  <a:lnTo>
                    <a:pt x="339" y="273"/>
                  </a:lnTo>
                  <a:lnTo>
                    <a:pt x="342" y="303"/>
                  </a:lnTo>
                  <a:lnTo>
                    <a:pt x="401" y="329"/>
                  </a:lnTo>
                  <a:lnTo>
                    <a:pt x="456" y="278"/>
                  </a:lnTo>
                  <a:lnTo>
                    <a:pt x="485" y="302"/>
                  </a:lnTo>
                  <a:lnTo>
                    <a:pt x="458" y="399"/>
                  </a:lnTo>
                  <a:lnTo>
                    <a:pt x="481" y="409"/>
                  </a:lnTo>
                  <a:lnTo>
                    <a:pt x="476" y="431"/>
                  </a:lnTo>
                  <a:lnTo>
                    <a:pt x="422" y="408"/>
                  </a:lnTo>
                  <a:lnTo>
                    <a:pt x="376" y="462"/>
                  </a:lnTo>
                  <a:lnTo>
                    <a:pt x="397" y="472"/>
                  </a:lnTo>
                  <a:lnTo>
                    <a:pt x="402" y="485"/>
                  </a:lnTo>
                  <a:lnTo>
                    <a:pt x="395" y="499"/>
                  </a:lnTo>
                  <a:lnTo>
                    <a:pt x="411" y="530"/>
                  </a:lnTo>
                  <a:lnTo>
                    <a:pt x="382" y="537"/>
                  </a:lnTo>
                  <a:lnTo>
                    <a:pt x="362" y="489"/>
                  </a:lnTo>
                  <a:lnTo>
                    <a:pt x="306" y="503"/>
                  </a:lnTo>
                  <a:lnTo>
                    <a:pt x="302" y="513"/>
                  </a:lnTo>
                  <a:lnTo>
                    <a:pt x="267" y="514"/>
                  </a:lnTo>
                  <a:lnTo>
                    <a:pt x="232" y="452"/>
                  </a:lnTo>
                  <a:lnTo>
                    <a:pt x="207" y="458"/>
                  </a:lnTo>
                  <a:lnTo>
                    <a:pt x="199" y="509"/>
                  </a:lnTo>
                  <a:lnTo>
                    <a:pt x="136" y="616"/>
                  </a:lnTo>
                  <a:lnTo>
                    <a:pt x="154" y="653"/>
                  </a:lnTo>
                  <a:lnTo>
                    <a:pt x="120" y="666"/>
                  </a:lnTo>
                  <a:lnTo>
                    <a:pt x="93" y="612"/>
                  </a:lnTo>
                  <a:lnTo>
                    <a:pt x="101" y="597"/>
                  </a:lnTo>
                  <a:lnTo>
                    <a:pt x="90" y="578"/>
                  </a:lnTo>
                  <a:lnTo>
                    <a:pt x="50" y="575"/>
                  </a:lnTo>
                  <a:lnTo>
                    <a:pt x="50" y="442"/>
                  </a:lnTo>
                  <a:lnTo>
                    <a:pt x="253" y="442"/>
                  </a:lnTo>
                  <a:lnTo>
                    <a:pt x="253" y="255"/>
                  </a:lnTo>
                  <a:lnTo>
                    <a:pt x="50" y="255"/>
                  </a:lnTo>
                  <a:lnTo>
                    <a:pt x="50" y="48"/>
                  </a:lnTo>
                  <a:lnTo>
                    <a:pt x="7" y="48"/>
                  </a:lnTo>
                  <a:lnTo>
                    <a:pt x="0" y="44"/>
                  </a:lnTo>
                  <a:lnTo>
                    <a:pt x="12" y="2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506E69"/>
            </a:solidFill>
            <a:ln w="0">
              <a:solidFill>
                <a:srgbClr val="506E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65" name="Freeform 1183"/>
            <p:cNvSpPr>
              <a:spLocks/>
            </p:cNvSpPr>
            <p:nvPr/>
          </p:nvSpPr>
          <p:spPr bwMode="auto">
            <a:xfrm>
              <a:off x="4594" y="1563"/>
              <a:ext cx="109" cy="124"/>
            </a:xfrm>
            <a:custGeom>
              <a:avLst/>
              <a:gdLst>
                <a:gd name="T0" fmla="*/ 373 w 435"/>
                <a:gd name="T1" fmla="*/ 0 h 496"/>
                <a:gd name="T2" fmla="*/ 381 w 435"/>
                <a:gd name="T3" fmla="*/ 9 h 496"/>
                <a:gd name="T4" fmla="*/ 403 w 435"/>
                <a:gd name="T5" fmla="*/ 11 h 496"/>
                <a:gd name="T6" fmla="*/ 407 w 435"/>
                <a:gd name="T7" fmla="*/ 20 h 496"/>
                <a:gd name="T8" fmla="*/ 435 w 435"/>
                <a:gd name="T9" fmla="*/ 16 h 496"/>
                <a:gd name="T10" fmla="*/ 435 w 435"/>
                <a:gd name="T11" fmla="*/ 87 h 496"/>
                <a:gd name="T12" fmla="*/ 231 w 435"/>
                <a:gd name="T13" fmla="*/ 87 h 496"/>
                <a:gd name="T14" fmla="*/ 231 w 435"/>
                <a:gd name="T15" fmla="*/ 274 h 496"/>
                <a:gd name="T16" fmla="*/ 435 w 435"/>
                <a:gd name="T17" fmla="*/ 274 h 496"/>
                <a:gd name="T18" fmla="*/ 435 w 435"/>
                <a:gd name="T19" fmla="*/ 469 h 496"/>
                <a:gd name="T20" fmla="*/ 395 w 435"/>
                <a:gd name="T21" fmla="*/ 452 h 496"/>
                <a:gd name="T22" fmla="*/ 264 w 435"/>
                <a:gd name="T23" fmla="*/ 496 h 496"/>
                <a:gd name="T24" fmla="*/ 218 w 435"/>
                <a:gd name="T25" fmla="*/ 397 h 496"/>
                <a:gd name="T26" fmla="*/ 189 w 435"/>
                <a:gd name="T27" fmla="*/ 394 h 496"/>
                <a:gd name="T28" fmla="*/ 205 w 435"/>
                <a:gd name="T29" fmla="*/ 349 h 496"/>
                <a:gd name="T30" fmla="*/ 193 w 435"/>
                <a:gd name="T31" fmla="*/ 322 h 496"/>
                <a:gd name="T32" fmla="*/ 186 w 435"/>
                <a:gd name="T33" fmla="*/ 303 h 496"/>
                <a:gd name="T34" fmla="*/ 118 w 435"/>
                <a:gd name="T35" fmla="*/ 303 h 496"/>
                <a:gd name="T36" fmla="*/ 56 w 435"/>
                <a:gd name="T37" fmla="*/ 342 h 496"/>
                <a:gd name="T38" fmla="*/ 74 w 435"/>
                <a:gd name="T39" fmla="*/ 374 h 496"/>
                <a:gd name="T40" fmla="*/ 0 w 435"/>
                <a:gd name="T41" fmla="*/ 395 h 496"/>
                <a:gd name="T42" fmla="*/ 0 w 435"/>
                <a:gd name="T43" fmla="*/ 375 h 496"/>
                <a:gd name="T44" fmla="*/ 32 w 435"/>
                <a:gd name="T45" fmla="*/ 359 h 496"/>
                <a:gd name="T46" fmla="*/ 40 w 435"/>
                <a:gd name="T47" fmla="*/ 330 h 496"/>
                <a:gd name="T48" fmla="*/ 26 w 435"/>
                <a:gd name="T49" fmla="*/ 305 h 496"/>
                <a:gd name="T50" fmla="*/ 43 w 435"/>
                <a:gd name="T51" fmla="*/ 265 h 496"/>
                <a:gd name="T52" fmla="*/ 32 w 435"/>
                <a:gd name="T53" fmla="*/ 252 h 496"/>
                <a:gd name="T54" fmla="*/ 110 w 435"/>
                <a:gd name="T55" fmla="*/ 183 h 496"/>
                <a:gd name="T56" fmla="*/ 110 w 435"/>
                <a:gd name="T57" fmla="*/ 134 h 496"/>
                <a:gd name="T58" fmla="*/ 216 w 435"/>
                <a:gd name="T59" fmla="*/ 53 h 496"/>
                <a:gd name="T60" fmla="*/ 218 w 435"/>
                <a:gd name="T61" fmla="*/ 52 h 496"/>
                <a:gd name="T62" fmla="*/ 238 w 435"/>
                <a:gd name="T63" fmla="*/ 42 h 496"/>
                <a:gd name="T64" fmla="*/ 296 w 435"/>
                <a:gd name="T65" fmla="*/ 5 h 496"/>
                <a:gd name="T66" fmla="*/ 373 w 435"/>
                <a:gd name="T67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5" h="496">
                  <a:moveTo>
                    <a:pt x="373" y="0"/>
                  </a:moveTo>
                  <a:lnTo>
                    <a:pt x="381" y="9"/>
                  </a:lnTo>
                  <a:lnTo>
                    <a:pt x="403" y="11"/>
                  </a:lnTo>
                  <a:lnTo>
                    <a:pt x="407" y="20"/>
                  </a:lnTo>
                  <a:lnTo>
                    <a:pt x="435" y="16"/>
                  </a:lnTo>
                  <a:lnTo>
                    <a:pt x="435" y="87"/>
                  </a:lnTo>
                  <a:lnTo>
                    <a:pt x="231" y="87"/>
                  </a:lnTo>
                  <a:lnTo>
                    <a:pt x="231" y="274"/>
                  </a:lnTo>
                  <a:lnTo>
                    <a:pt x="435" y="274"/>
                  </a:lnTo>
                  <a:lnTo>
                    <a:pt x="435" y="469"/>
                  </a:lnTo>
                  <a:lnTo>
                    <a:pt x="395" y="452"/>
                  </a:lnTo>
                  <a:lnTo>
                    <a:pt x="264" y="496"/>
                  </a:lnTo>
                  <a:lnTo>
                    <a:pt x="218" y="397"/>
                  </a:lnTo>
                  <a:lnTo>
                    <a:pt x="189" y="394"/>
                  </a:lnTo>
                  <a:lnTo>
                    <a:pt x="205" y="349"/>
                  </a:lnTo>
                  <a:lnTo>
                    <a:pt x="193" y="322"/>
                  </a:lnTo>
                  <a:lnTo>
                    <a:pt x="186" y="303"/>
                  </a:lnTo>
                  <a:lnTo>
                    <a:pt x="118" y="303"/>
                  </a:lnTo>
                  <a:lnTo>
                    <a:pt x="56" y="342"/>
                  </a:lnTo>
                  <a:lnTo>
                    <a:pt x="74" y="374"/>
                  </a:lnTo>
                  <a:lnTo>
                    <a:pt x="0" y="395"/>
                  </a:lnTo>
                  <a:lnTo>
                    <a:pt x="0" y="375"/>
                  </a:lnTo>
                  <a:lnTo>
                    <a:pt x="32" y="359"/>
                  </a:lnTo>
                  <a:lnTo>
                    <a:pt x="40" y="330"/>
                  </a:lnTo>
                  <a:lnTo>
                    <a:pt x="26" y="305"/>
                  </a:lnTo>
                  <a:lnTo>
                    <a:pt x="43" y="265"/>
                  </a:lnTo>
                  <a:lnTo>
                    <a:pt x="32" y="252"/>
                  </a:lnTo>
                  <a:lnTo>
                    <a:pt x="110" y="183"/>
                  </a:lnTo>
                  <a:lnTo>
                    <a:pt x="110" y="134"/>
                  </a:lnTo>
                  <a:lnTo>
                    <a:pt x="216" y="53"/>
                  </a:lnTo>
                  <a:lnTo>
                    <a:pt x="218" y="52"/>
                  </a:lnTo>
                  <a:lnTo>
                    <a:pt x="238" y="42"/>
                  </a:lnTo>
                  <a:lnTo>
                    <a:pt x="296" y="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FF1003"/>
            </a:solidFill>
            <a:ln w="0">
              <a:solidFill>
                <a:srgbClr val="FF100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66" name="Freeform 1184"/>
            <p:cNvSpPr>
              <a:spLocks/>
            </p:cNvSpPr>
            <p:nvPr/>
          </p:nvSpPr>
          <p:spPr bwMode="auto">
            <a:xfrm>
              <a:off x="4652" y="1533"/>
              <a:ext cx="148" cy="149"/>
            </a:xfrm>
            <a:custGeom>
              <a:avLst/>
              <a:gdLst>
                <a:gd name="T0" fmla="*/ 204 w 594"/>
                <a:gd name="T1" fmla="*/ 0 h 597"/>
                <a:gd name="T2" fmla="*/ 391 w 594"/>
                <a:gd name="T3" fmla="*/ 0 h 597"/>
                <a:gd name="T4" fmla="*/ 391 w 594"/>
                <a:gd name="T5" fmla="*/ 207 h 597"/>
                <a:gd name="T6" fmla="*/ 594 w 594"/>
                <a:gd name="T7" fmla="*/ 207 h 597"/>
                <a:gd name="T8" fmla="*/ 594 w 594"/>
                <a:gd name="T9" fmla="*/ 394 h 597"/>
                <a:gd name="T10" fmla="*/ 391 w 594"/>
                <a:gd name="T11" fmla="*/ 394 h 597"/>
                <a:gd name="T12" fmla="*/ 391 w 594"/>
                <a:gd name="T13" fmla="*/ 597 h 597"/>
                <a:gd name="T14" fmla="*/ 204 w 594"/>
                <a:gd name="T15" fmla="*/ 597 h 597"/>
                <a:gd name="T16" fmla="*/ 204 w 594"/>
                <a:gd name="T17" fmla="*/ 394 h 597"/>
                <a:gd name="T18" fmla="*/ 0 w 594"/>
                <a:gd name="T19" fmla="*/ 394 h 597"/>
                <a:gd name="T20" fmla="*/ 0 w 594"/>
                <a:gd name="T21" fmla="*/ 207 h 597"/>
                <a:gd name="T22" fmla="*/ 204 w 594"/>
                <a:gd name="T23" fmla="*/ 207 h 597"/>
                <a:gd name="T24" fmla="*/ 204 w 594"/>
                <a:gd name="T25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4" h="597">
                  <a:moveTo>
                    <a:pt x="204" y="0"/>
                  </a:moveTo>
                  <a:lnTo>
                    <a:pt x="391" y="0"/>
                  </a:lnTo>
                  <a:lnTo>
                    <a:pt x="391" y="207"/>
                  </a:lnTo>
                  <a:lnTo>
                    <a:pt x="594" y="207"/>
                  </a:lnTo>
                  <a:lnTo>
                    <a:pt x="594" y="394"/>
                  </a:lnTo>
                  <a:lnTo>
                    <a:pt x="391" y="394"/>
                  </a:lnTo>
                  <a:lnTo>
                    <a:pt x="391" y="597"/>
                  </a:lnTo>
                  <a:lnTo>
                    <a:pt x="204" y="597"/>
                  </a:lnTo>
                  <a:lnTo>
                    <a:pt x="204" y="394"/>
                  </a:lnTo>
                  <a:lnTo>
                    <a:pt x="0" y="394"/>
                  </a:lnTo>
                  <a:lnTo>
                    <a:pt x="0" y="207"/>
                  </a:lnTo>
                  <a:lnTo>
                    <a:pt x="204" y="207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</p:grpSp>
      <p:sp>
        <p:nvSpPr>
          <p:cNvPr id="67" name="AutoShape 3"/>
          <p:cNvSpPr>
            <a:spLocks noChangeAspect="1" noChangeArrowheads="1" noTextEdit="1"/>
          </p:cNvSpPr>
          <p:nvPr/>
        </p:nvSpPr>
        <p:spPr bwMode="auto">
          <a:xfrm>
            <a:off x="593725" y="2251075"/>
            <a:ext cx="5418138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68" name="Freeform 5"/>
          <p:cNvSpPr>
            <a:spLocks/>
          </p:cNvSpPr>
          <p:nvPr/>
        </p:nvSpPr>
        <p:spPr bwMode="auto">
          <a:xfrm>
            <a:off x="738188" y="3789363"/>
            <a:ext cx="1417638" cy="1293813"/>
          </a:xfrm>
          <a:custGeom>
            <a:avLst/>
            <a:gdLst>
              <a:gd name="T0" fmla="*/ 509 w 893"/>
              <a:gd name="T1" fmla="*/ 68 h 815"/>
              <a:gd name="T2" fmla="*/ 496 w 893"/>
              <a:gd name="T3" fmla="*/ 31 h 815"/>
              <a:gd name="T4" fmla="*/ 459 w 893"/>
              <a:gd name="T5" fmla="*/ 16 h 815"/>
              <a:gd name="T6" fmla="*/ 411 w 893"/>
              <a:gd name="T7" fmla="*/ 52 h 815"/>
              <a:gd name="T8" fmla="*/ 363 w 893"/>
              <a:gd name="T9" fmla="*/ 75 h 815"/>
              <a:gd name="T10" fmla="*/ 283 w 893"/>
              <a:gd name="T11" fmla="*/ 143 h 815"/>
              <a:gd name="T12" fmla="*/ 254 w 893"/>
              <a:gd name="T13" fmla="*/ 200 h 815"/>
              <a:gd name="T14" fmla="*/ 87 w 893"/>
              <a:gd name="T15" fmla="*/ 349 h 815"/>
              <a:gd name="T16" fmla="*/ 26 w 893"/>
              <a:gd name="T17" fmla="*/ 488 h 815"/>
              <a:gd name="T18" fmla="*/ 26 w 893"/>
              <a:gd name="T19" fmla="*/ 566 h 815"/>
              <a:gd name="T20" fmla="*/ 71 w 893"/>
              <a:gd name="T21" fmla="*/ 630 h 815"/>
              <a:gd name="T22" fmla="*/ 55 w 893"/>
              <a:gd name="T23" fmla="*/ 680 h 815"/>
              <a:gd name="T24" fmla="*/ 99 w 893"/>
              <a:gd name="T25" fmla="*/ 669 h 815"/>
              <a:gd name="T26" fmla="*/ 121 w 893"/>
              <a:gd name="T27" fmla="*/ 614 h 815"/>
              <a:gd name="T28" fmla="*/ 158 w 893"/>
              <a:gd name="T29" fmla="*/ 589 h 815"/>
              <a:gd name="T30" fmla="*/ 172 w 893"/>
              <a:gd name="T31" fmla="*/ 552 h 815"/>
              <a:gd name="T32" fmla="*/ 192 w 893"/>
              <a:gd name="T33" fmla="*/ 532 h 815"/>
              <a:gd name="T34" fmla="*/ 238 w 893"/>
              <a:gd name="T35" fmla="*/ 509 h 815"/>
              <a:gd name="T36" fmla="*/ 261 w 893"/>
              <a:gd name="T37" fmla="*/ 511 h 815"/>
              <a:gd name="T38" fmla="*/ 299 w 893"/>
              <a:gd name="T39" fmla="*/ 495 h 815"/>
              <a:gd name="T40" fmla="*/ 315 w 893"/>
              <a:gd name="T41" fmla="*/ 479 h 815"/>
              <a:gd name="T42" fmla="*/ 347 w 893"/>
              <a:gd name="T43" fmla="*/ 456 h 815"/>
              <a:gd name="T44" fmla="*/ 395 w 893"/>
              <a:gd name="T45" fmla="*/ 454 h 815"/>
              <a:gd name="T46" fmla="*/ 452 w 893"/>
              <a:gd name="T47" fmla="*/ 468 h 815"/>
              <a:gd name="T48" fmla="*/ 489 w 893"/>
              <a:gd name="T49" fmla="*/ 484 h 815"/>
              <a:gd name="T50" fmla="*/ 516 w 893"/>
              <a:gd name="T51" fmla="*/ 488 h 815"/>
              <a:gd name="T52" fmla="*/ 564 w 893"/>
              <a:gd name="T53" fmla="*/ 507 h 815"/>
              <a:gd name="T54" fmla="*/ 598 w 893"/>
              <a:gd name="T55" fmla="*/ 529 h 815"/>
              <a:gd name="T56" fmla="*/ 630 w 893"/>
              <a:gd name="T57" fmla="*/ 541 h 815"/>
              <a:gd name="T58" fmla="*/ 644 w 893"/>
              <a:gd name="T59" fmla="*/ 555 h 815"/>
              <a:gd name="T60" fmla="*/ 642 w 893"/>
              <a:gd name="T61" fmla="*/ 589 h 815"/>
              <a:gd name="T62" fmla="*/ 603 w 893"/>
              <a:gd name="T63" fmla="*/ 591 h 815"/>
              <a:gd name="T64" fmla="*/ 626 w 893"/>
              <a:gd name="T65" fmla="*/ 648 h 815"/>
              <a:gd name="T66" fmla="*/ 665 w 893"/>
              <a:gd name="T67" fmla="*/ 701 h 815"/>
              <a:gd name="T68" fmla="*/ 706 w 893"/>
              <a:gd name="T69" fmla="*/ 774 h 815"/>
              <a:gd name="T70" fmla="*/ 756 w 893"/>
              <a:gd name="T71" fmla="*/ 801 h 815"/>
              <a:gd name="T72" fmla="*/ 813 w 893"/>
              <a:gd name="T73" fmla="*/ 758 h 815"/>
              <a:gd name="T74" fmla="*/ 870 w 893"/>
              <a:gd name="T75" fmla="*/ 664 h 815"/>
              <a:gd name="T76" fmla="*/ 863 w 893"/>
              <a:gd name="T77" fmla="*/ 568 h 815"/>
              <a:gd name="T78" fmla="*/ 875 w 893"/>
              <a:gd name="T79" fmla="*/ 495 h 815"/>
              <a:gd name="T80" fmla="*/ 884 w 893"/>
              <a:gd name="T81" fmla="*/ 417 h 815"/>
              <a:gd name="T82" fmla="*/ 834 w 893"/>
              <a:gd name="T83" fmla="*/ 440 h 815"/>
              <a:gd name="T84" fmla="*/ 761 w 893"/>
              <a:gd name="T85" fmla="*/ 491 h 815"/>
              <a:gd name="T86" fmla="*/ 717 w 893"/>
              <a:gd name="T87" fmla="*/ 532 h 815"/>
              <a:gd name="T88" fmla="*/ 676 w 893"/>
              <a:gd name="T89" fmla="*/ 479 h 815"/>
              <a:gd name="T90" fmla="*/ 640 w 893"/>
              <a:gd name="T91" fmla="*/ 461 h 815"/>
              <a:gd name="T92" fmla="*/ 617 w 893"/>
              <a:gd name="T93" fmla="*/ 461 h 815"/>
              <a:gd name="T94" fmla="*/ 578 w 893"/>
              <a:gd name="T95" fmla="*/ 461 h 815"/>
              <a:gd name="T96" fmla="*/ 594 w 893"/>
              <a:gd name="T97" fmla="*/ 429 h 815"/>
              <a:gd name="T98" fmla="*/ 626 w 893"/>
              <a:gd name="T99" fmla="*/ 411 h 815"/>
              <a:gd name="T100" fmla="*/ 603 w 893"/>
              <a:gd name="T101" fmla="*/ 390 h 815"/>
              <a:gd name="T102" fmla="*/ 582 w 893"/>
              <a:gd name="T103" fmla="*/ 392 h 815"/>
              <a:gd name="T104" fmla="*/ 567 w 893"/>
              <a:gd name="T105" fmla="*/ 388 h 815"/>
              <a:gd name="T106" fmla="*/ 555 w 893"/>
              <a:gd name="T107" fmla="*/ 365 h 815"/>
              <a:gd name="T108" fmla="*/ 569 w 893"/>
              <a:gd name="T109" fmla="*/ 312 h 815"/>
              <a:gd name="T110" fmla="*/ 608 w 893"/>
              <a:gd name="T111" fmla="*/ 299 h 815"/>
              <a:gd name="T112" fmla="*/ 626 w 893"/>
              <a:gd name="T113" fmla="*/ 258 h 815"/>
              <a:gd name="T114" fmla="*/ 658 w 893"/>
              <a:gd name="T115" fmla="*/ 223 h 815"/>
              <a:gd name="T116" fmla="*/ 640 w 893"/>
              <a:gd name="T117" fmla="*/ 198 h 815"/>
              <a:gd name="T118" fmla="*/ 681 w 893"/>
              <a:gd name="T119" fmla="*/ 141 h 815"/>
              <a:gd name="T120" fmla="*/ 697 w 893"/>
              <a:gd name="T121" fmla="*/ 105 h 815"/>
              <a:gd name="T122" fmla="*/ 688 w 893"/>
              <a:gd name="T123" fmla="*/ 52 h 815"/>
              <a:gd name="T124" fmla="*/ 651 w 893"/>
              <a:gd name="T125" fmla="*/ 47 h 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93" h="815">
                <a:moveTo>
                  <a:pt x="646" y="29"/>
                </a:moveTo>
                <a:lnTo>
                  <a:pt x="635" y="20"/>
                </a:lnTo>
                <a:lnTo>
                  <a:pt x="546" y="73"/>
                </a:lnTo>
                <a:lnTo>
                  <a:pt x="525" y="70"/>
                </a:lnTo>
                <a:lnTo>
                  <a:pt x="509" y="68"/>
                </a:lnTo>
                <a:lnTo>
                  <a:pt x="512" y="61"/>
                </a:lnTo>
                <a:lnTo>
                  <a:pt x="514" y="54"/>
                </a:lnTo>
                <a:lnTo>
                  <a:pt x="512" y="54"/>
                </a:lnTo>
                <a:lnTo>
                  <a:pt x="514" y="45"/>
                </a:lnTo>
                <a:lnTo>
                  <a:pt x="496" y="31"/>
                </a:lnTo>
                <a:lnTo>
                  <a:pt x="498" y="25"/>
                </a:lnTo>
                <a:lnTo>
                  <a:pt x="503" y="4"/>
                </a:lnTo>
                <a:lnTo>
                  <a:pt x="500" y="0"/>
                </a:lnTo>
                <a:lnTo>
                  <a:pt x="489" y="4"/>
                </a:lnTo>
                <a:lnTo>
                  <a:pt x="459" y="16"/>
                </a:lnTo>
                <a:lnTo>
                  <a:pt x="457" y="18"/>
                </a:lnTo>
                <a:lnTo>
                  <a:pt x="443" y="31"/>
                </a:lnTo>
                <a:lnTo>
                  <a:pt x="432" y="45"/>
                </a:lnTo>
                <a:lnTo>
                  <a:pt x="425" y="50"/>
                </a:lnTo>
                <a:lnTo>
                  <a:pt x="411" y="52"/>
                </a:lnTo>
                <a:lnTo>
                  <a:pt x="400" y="54"/>
                </a:lnTo>
                <a:lnTo>
                  <a:pt x="393" y="57"/>
                </a:lnTo>
                <a:lnTo>
                  <a:pt x="386" y="59"/>
                </a:lnTo>
                <a:lnTo>
                  <a:pt x="382" y="63"/>
                </a:lnTo>
                <a:lnTo>
                  <a:pt x="363" y="75"/>
                </a:lnTo>
                <a:lnTo>
                  <a:pt x="354" y="82"/>
                </a:lnTo>
                <a:lnTo>
                  <a:pt x="320" y="93"/>
                </a:lnTo>
                <a:lnTo>
                  <a:pt x="304" y="89"/>
                </a:lnTo>
                <a:lnTo>
                  <a:pt x="281" y="130"/>
                </a:lnTo>
                <a:lnTo>
                  <a:pt x="283" y="143"/>
                </a:lnTo>
                <a:lnTo>
                  <a:pt x="299" y="157"/>
                </a:lnTo>
                <a:lnTo>
                  <a:pt x="293" y="175"/>
                </a:lnTo>
                <a:lnTo>
                  <a:pt x="288" y="180"/>
                </a:lnTo>
                <a:lnTo>
                  <a:pt x="270" y="196"/>
                </a:lnTo>
                <a:lnTo>
                  <a:pt x="254" y="200"/>
                </a:lnTo>
                <a:lnTo>
                  <a:pt x="247" y="219"/>
                </a:lnTo>
                <a:lnTo>
                  <a:pt x="188" y="253"/>
                </a:lnTo>
                <a:lnTo>
                  <a:pt x="169" y="262"/>
                </a:lnTo>
                <a:lnTo>
                  <a:pt x="124" y="312"/>
                </a:lnTo>
                <a:lnTo>
                  <a:pt x="87" y="349"/>
                </a:lnTo>
                <a:lnTo>
                  <a:pt x="71" y="354"/>
                </a:lnTo>
                <a:lnTo>
                  <a:pt x="39" y="383"/>
                </a:lnTo>
                <a:lnTo>
                  <a:pt x="71" y="417"/>
                </a:lnTo>
                <a:lnTo>
                  <a:pt x="39" y="456"/>
                </a:lnTo>
                <a:lnTo>
                  <a:pt x="26" y="488"/>
                </a:lnTo>
                <a:lnTo>
                  <a:pt x="7" y="504"/>
                </a:lnTo>
                <a:lnTo>
                  <a:pt x="16" y="532"/>
                </a:lnTo>
                <a:lnTo>
                  <a:pt x="10" y="541"/>
                </a:lnTo>
                <a:lnTo>
                  <a:pt x="0" y="557"/>
                </a:lnTo>
                <a:lnTo>
                  <a:pt x="26" y="566"/>
                </a:lnTo>
                <a:lnTo>
                  <a:pt x="64" y="600"/>
                </a:lnTo>
                <a:lnTo>
                  <a:pt x="71" y="598"/>
                </a:lnTo>
                <a:lnTo>
                  <a:pt x="73" y="605"/>
                </a:lnTo>
                <a:lnTo>
                  <a:pt x="78" y="614"/>
                </a:lnTo>
                <a:lnTo>
                  <a:pt x="71" y="630"/>
                </a:lnTo>
                <a:lnTo>
                  <a:pt x="55" y="646"/>
                </a:lnTo>
                <a:lnTo>
                  <a:pt x="48" y="657"/>
                </a:lnTo>
                <a:lnTo>
                  <a:pt x="48" y="662"/>
                </a:lnTo>
                <a:lnTo>
                  <a:pt x="46" y="666"/>
                </a:lnTo>
                <a:lnTo>
                  <a:pt x="55" y="680"/>
                </a:lnTo>
                <a:lnTo>
                  <a:pt x="78" y="689"/>
                </a:lnTo>
                <a:lnTo>
                  <a:pt x="83" y="687"/>
                </a:lnTo>
                <a:lnTo>
                  <a:pt x="87" y="680"/>
                </a:lnTo>
                <a:lnTo>
                  <a:pt x="92" y="676"/>
                </a:lnTo>
                <a:lnTo>
                  <a:pt x="99" y="669"/>
                </a:lnTo>
                <a:lnTo>
                  <a:pt x="101" y="657"/>
                </a:lnTo>
                <a:lnTo>
                  <a:pt x="108" y="644"/>
                </a:lnTo>
                <a:lnTo>
                  <a:pt x="108" y="634"/>
                </a:lnTo>
                <a:lnTo>
                  <a:pt x="110" y="628"/>
                </a:lnTo>
                <a:lnTo>
                  <a:pt x="121" y="614"/>
                </a:lnTo>
                <a:lnTo>
                  <a:pt x="126" y="609"/>
                </a:lnTo>
                <a:lnTo>
                  <a:pt x="137" y="593"/>
                </a:lnTo>
                <a:lnTo>
                  <a:pt x="147" y="586"/>
                </a:lnTo>
                <a:lnTo>
                  <a:pt x="149" y="586"/>
                </a:lnTo>
                <a:lnTo>
                  <a:pt x="158" y="589"/>
                </a:lnTo>
                <a:lnTo>
                  <a:pt x="160" y="582"/>
                </a:lnTo>
                <a:lnTo>
                  <a:pt x="165" y="580"/>
                </a:lnTo>
                <a:lnTo>
                  <a:pt x="165" y="573"/>
                </a:lnTo>
                <a:lnTo>
                  <a:pt x="169" y="564"/>
                </a:lnTo>
                <a:lnTo>
                  <a:pt x="172" y="552"/>
                </a:lnTo>
                <a:lnTo>
                  <a:pt x="176" y="550"/>
                </a:lnTo>
                <a:lnTo>
                  <a:pt x="183" y="545"/>
                </a:lnTo>
                <a:lnTo>
                  <a:pt x="185" y="543"/>
                </a:lnTo>
                <a:lnTo>
                  <a:pt x="190" y="536"/>
                </a:lnTo>
                <a:lnTo>
                  <a:pt x="192" y="532"/>
                </a:lnTo>
                <a:lnTo>
                  <a:pt x="204" y="523"/>
                </a:lnTo>
                <a:lnTo>
                  <a:pt x="208" y="516"/>
                </a:lnTo>
                <a:lnTo>
                  <a:pt x="213" y="511"/>
                </a:lnTo>
                <a:lnTo>
                  <a:pt x="217" y="511"/>
                </a:lnTo>
                <a:lnTo>
                  <a:pt x="238" y="509"/>
                </a:lnTo>
                <a:lnTo>
                  <a:pt x="242" y="509"/>
                </a:lnTo>
                <a:lnTo>
                  <a:pt x="247" y="513"/>
                </a:lnTo>
                <a:lnTo>
                  <a:pt x="254" y="516"/>
                </a:lnTo>
                <a:lnTo>
                  <a:pt x="258" y="513"/>
                </a:lnTo>
                <a:lnTo>
                  <a:pt x="261" y="511"/>
                </a:lnTo>
                <a:lnTo>
                  <a:pt x="270" y="504"/>
                </a:lnTo>
                <a:lnTo>
                  <a:pt x="281" y="502"/>
                </a:lnTo>
                <a:lnTo>
                  <a:pt x="290" y="500"/>
                </a:lnTo>
                <a:lnTo>
                  <a:pt x="295" y="495"/>
                </a:lnTo>
                <a:lnTo>
                  <a:pt x="299" y="495"/>
                </a:lnTo>
                <a:lnTo>
                  <a:pt x="299" y="495"/>
                </a:lnTo>
                <a:lnTo>
                  <a:pt x="302" y="486"/>
                </a:lnTo>
                <a:lnTo>
                  <a:pt x="309" y="481"/>
                </a:lnTo>
                <a:lnTo>
                  <a:pt x="313" y="481"/>
                </a:lnTo>
                <a:lnTo>
                  <a:pt x="315" y="479"/>
                </a:lnTo>
                <a:lnTo>
                  <a:pt x="320" y="470"/>
                </a:lnTo>
                <a:lnTo>
                  <a:pt x="327" y="468"/>
                </a:lnTo>
                <a:lnTo>
                  <a:pt x="334" y="456"/>
                </a:lnTo>
                <a:lnTo>
                  <a:pt x="338" y="454"/>
                </a:lnTo>
                <a:lnTo>
                  <a:pt x="347" y="456"/>
                </a:lnTo>
                <a:lnTo>
                  <a:pt x="356" y="463"/>
                </a:lnTo>
                <a:lnTo>
                  <a:pt x="372" y="463"/>
                </a:lnTo>
                <a:lnTo>
                  <a:pt x="384" y="459"/>
                </a:lnTo>
                <a:lnTo>
                  <a:pt x="388" y="454"/>
                </a:lnTo>
                <a:lnTo>
                  <a:pt x="395" y="454"/>
                </a:lnTo>
                <a:lnTo>
                  <a:pt x="398" y="452"/>
                </a:lnTo>
                <a:lnTo>
                  <a:pt x="409" y="459"/>
                </a:lnTo>
                <a:lnTo>
                  <a:pt x="418" y="463"/>
                </a:lnTo>
                <a:lnTo>
                  <a:pt x="436" y="468"/>
                </a:lnTo>
                <a:lnTo>
                  <a:pt x="452" y="468"/>
                </a:lnTo>
                <a:lnTo>
                  <a:pt x="455" y="468"/>
                </a:lnTo>
                <a:lnTo>
                  <a:pt x="461" y="470"/>
                </a:lnTo>
                <a:lnTo>
                  <a:pt x="471" y="472"/>
                </a:lnTo>
                <a:lnTo>
                  <a:pt x="482" y="477"/>
                </a:lnTo>
                <a:lnTo>
                  <a:pt x="489" y="484"/>
                </a:lnTo>
                <a:lnTo>
                  <a:pt x="496" y="488"/>
                </a:lnTo>
                <a:lnTo>
                  <a:pt x="503" y="488"/>
                </a:lnTo>
                <a:lnTo>
                  <a:pt x="507" y="486"/>
                </a:lnTo>
                <a:lnTo>
                  <a:pt x="512" y="486"/>
                </a:lnTo>
                <a:lnTo>
                  <a:pt x="516" y="488"/>
                </a:lnTo>
                <a:lnTo>
                  <a:pt x="523" y="495"/>
                </a:lnTo>
                <a:lnTo>
                  <a:pt x="537" y="502"/>
                </a:lnTo>
                <a:lnTo>
                  <a:pt x="544" y="502"/>
                </a:lnTo>
                <a:lnTo>
                  <a:pt x="553" y="507"/>
                </a:lnTo>
                <a:lnTo>
                  <a:pt x="564" y="507"/>
                </a:lnTo>
                <a:lnTo>
                  <a:pt x="578" y="509"/>
                </a:lnTo>
                <a:lnTo>
                  <a:pt x="580" y="516"/>
                </a:lnTo>
                <a:lnTo>
                  <a:pt x="585" y="518"/>
                </a:lnTo>
                <a:lnTo>
                  <a:pt x="594" y="520"/>
                </a:lnTo>
                <a:lnTo>
                  <a:pt x="598" y="529"/>
                </a:lnTo>
                <a:lnTo>
                  <a:pt x="603" y="532"/>
                </a:lnTo>
                <a:lnTo>
                  <a:pt x="612" y="534"/>
                </a:lnTo>
                <a:lnTo>
                  <a:pt x="612" y="539"/>
                </a:lnTo>
                <a:lnTo>
                  <a:pt x="624" y="541"/>
                </a:lnTo>
                <a:lnTo>
                  <a:pt x="630" y="541"/>
                </a:lnTo>
                <a:lnTo>
                  <a:pt x="635" y="545"/>
                </a:lnTo>
                <a:lnTo>
                  <a:pt x="635" y="550"/>
                </a:lnTo>
                <a:lnTo>
                  <a:pt x="637" y="552"/>
                </a:lnTo>
                <a:lnTo>
                  <a:pt x="642" y="552"/>
                </a:lnTo>
                <a:lnTo>
                  <a:pt x="644" y="555"/>
                </a:lnTo>
                <a:lnTo>
                  <a:pt x="646" y="559"/>
                </a:lnTo>
                <a:lnTo>
                  <a:pt x="653" y="573"/>
                </a:lnTo>
                <a:lnTo>
                  <a:pt x="646" y="580"/>
                </a:lnTo>
                <a:lnTo>
                  <a:pt x="646" y="586"/>
                </a:lnTo>
                <a:lnTo>
                  <a:pt x="642" y="589"/>
                </a:lnTo>
                <a:lnTo>
                  <a:pt x="628" y="586"/>
                </a:lnTo>
                <a:lnTo>
                  <a:pt x="624" y="589"/>
                </a:lnTo>
                <a:lnTo>
                  <a:pt x="619" y="586"/>
                </a:lnTo>
                <a:lnTo>
                  <a:pt x="612" y="589"/>
                </a:lnTo>
                <a:lnTo>
                  <a:pt x="603" y="591"/>
                </a:lnTo>
                <a:lnTo>
                  <a:pt x="598" y="586"/>
                </a:lnTo>
                <a:lnTo>
                  <a:pt x="617" y="609"/>
                </a:lnTo>
                <a:lnTo>
                  <a:pt x="619" y="621"/>
                </a:lnTo>
                <a:lnTo>
                  <a:pt x="614" y="630"/>
                </a:lnTo>
                <a:lnTo>
                  <a:pt x="626" y="648"/>
                </a:lnTo>
                <a:lnTo>
                  <a:pt x="642" y="648"/>
                </a:lnTo>
                <a:lnTo>
                  <a:pt x="653" y="664"/>
                </a:lnTo>
                <a:lnTo>
                  <a:pt x="653" y="664"/>
                </a:lnTo>
                <a:lnTo>
                  <a:pt x="656" y="694"/>
                </a:lnTo>
                <a:lnTo>
                  <a:pt x="665" y="701"/>
                </a:lnTo>
                <a:lnTo>
                  <a:pt x="674" y="714"/>
                </a:lnTo>
                <a:lnTo>
                  <a:pt x="681" y="730"/>
                </a:lnTo>
                <a:lnTo>
                  <a:pt x="688" y="740"/>
                </a:lnTo>
                <a:lnTo>
                  <a:pt x="694" y="744"/>
                </a:lnTo>
                <a:lnTo>
                  <a:pt x="706" y="774"/>
                </a:lnTo>
                <a:lnTo>
                  <a:pt x="708" y="778"/>
                </a:lnTo>
                <a:lnTo>
                  <a:pt x="713" y="794"/>
                </a:lnTo>
                <a:lnTo>
                  <a:pt x="729" y="815"/>
                </a:lnTo>
                <a:lnTo>
                  <a:pt x="747" y="806"/>
                </a:lnTo>
                <a:lnTo>
                  <a:pt x="756" y="801"/>
                </a:lnTo>
                <a:lnTo>
                  <a:pt x="761" y="801"/>
                </a:lnTo>
                <a:lnTo>
                  <a:pt x="770" y="799"/>
                </a:lnTo>
                <a:lnTo>
                  <a:pt x="790" y="783"/>
                </a:lnTo>
                <a:lnTo>
                  <a:pt x="799" y="760"/>
                </a:lnTo>
                <a:lnTo>
                  <a:pt x="813" y="758"/>
                </a:lnTo>
                <a:lnTo>
                  <a:pt x="829" y="735"/>
                </a:lnTo>
                <a:lnTo>
                  <a:pt x="861" y="712"/>
                </a:lnTo>
                <a:lnTo>
                  <a:pt x="850" y="689"/>
                </a:lnTo>
                <a:lnTo>
                  <a:pt x="854" y="678"/>
                </a:lnTo>
                <a:lnTo>
                  <a:pt x="870" y="664"/>
                </a:lnTo>
                <a:lnTo>
                  <a:pt x="866" y="639"/>
                </a:lnTo>
                <a:lnTo>
                  <a:pt x="863" y="628"/>
                </a:lnTo>
                <a:lnTo>
                  <a:pt x="861" y="618"/>
                </a:lnTo>
                <a:lnTo>
                  <a:pt x="850" y="607"/>
                </a:lnTo>
                <a:lnTo>
                  <a:pt x="863" y="568"/>
                </a:lnTo>
                <a:lnTo>
                  <a:pt x="852" y="541"/>
                </a:lnTo>
                <a:lnTo>
                  <a:pt x="872" y="539"/>
                </a:lnTo>
                <a:lnTo>
                  <a:pt x="872" y="536"/>
                </a:lnTo>
                <a:lnTo>
                  <a:pt x="879" y="525"/>
                </a:lnTo>
                <a:lnTo>
                  <a:pt x="875" y="495"/>
                </a:lnTo>
                <a:lnTo>
                  <a:pt x="872" y="491"/>
                </a:lnTo>
                <a:lnTo>
                  <a:pt x="886" y="465"/>
                </a:lnTo>
                <a:lnTo>
                  <a:pt x="893" y="452"/>
                </a:lnTo>
                <a:lnTo>
                  <a:pt x="891" y="445"/>
                </a:lnTo>
                <a:lnTo>
                  <a:pt x="884" y="417"/>
                </a:lnTo>
                <a:lnTo>
                  <a:pt x="870" y="427"/>
                </a:lnTo>
                <a:lnTo>
                  <a:pt x="863" y="438"/>
                </a:lnTo>
                <a:lnTo>
                  <a:pt x="852" y="443"/>
                </a:lnTo>
                <a:lnTo>
                  <a:pt x="850" y="424"/>
                </a:lnTo>
                <a:lnTo>
                  <a:pt x="834" y="440"/>
                </a:lnTo>
                <a:lnTo>
                  <a:pt x="813" y="452"/>
                </a:lnTo>
                <a:lnTo>
                  <a:pt x="809" y="470"/>
                </a:lnTo>
                <a:lnTo>
                  <a:pt x="788" y="481"/>
                </a:lnTo>
                <a:lnTo>
                  <a:pt x="783" y="491"/>
                </a:lnTo>
                <a:lnTo>
                  <a:pt x="761" y="491"/>
                </a:lnTo>
                <a:lnTo>
                  <a:pt x="751" y="491"/>
                </a:lnTo>
                <a:lnTo>
                  <a:pt x="733" y="502"/>
                </a:lnTo>
                <a:lnTo>
                  <a:pt x="729" y="513"/>
                </a:lnTo>
                <a:lnTo>
                  <a:pt x="722" y="525"/>
                </a:lnTo>
                <a:lnTo>
                  <a:pt x="717" y="532"/>
                </a:lnTo>
                <a:lnTo>
                  <a:pt x="692" y="541"/>
                </a:lnTo>
                <a:lnTo>
                  <a:pt x="690" y="513"/>
                </a:lnTo>
                <a:lnTo>
                  <a:pt x="694" y="502"/>
                </a:lnTo>
                <a:lnTo>
                  <a:pt x="678" y="484"/>
                </a:lnTo>
                <a:lnTo>
                  <a:pt x="676" y="479"/>
                </a:lnTo>
                <a:lnTo>
                  <a:pt x="678" y="475"/>
                </a:lnTo>
                <a:lnTo>
                  <a:pt x="674" y="472"/>
                </a:lnTo>
                <a:lnTo>
                  <a:pt x="669" y="470"/>
                </a:lnTo>
                <a:lnTo>
                  <a:pt x="658" y="468"/>
                </a:lnTo>
                <a:lnTo>
                  <a:pt x="640" y="461"/>
                </a:lnTo>
                <a:lnTo>
                  <a:pt x="633" y="468"/>
                </a:lnTo>
                <a:lnTo>
                  <a:pt x="626" y="465"/>
                </a:lnTo>
                <a:lnTo>
                  <a:pt x="628" y="452"/>
                </a:lnTo>
                <a:lnTo>
                  <a:pt x="621" y="449"/>
                </a:lnTo>
                <a:lnTo>
                  <a:pt x="617" y="461"/>
                </a:lnTo>
                <a:lnTo>
                  <a:pt x="598" y="481"/>
                </a:lnTo>
                <a:lnTo>
                  <a:pt x="592" y="481"/>
                </a:lnTo>
                <a:lnTo>
                  <a:pt x="585" y="468"/>
                </a:lnTo>
                <a:lnTo>
                  <a:pt x="580" y="468"/>
                </a:lnTo>
                <a:lnTo>
                  <a:pt x="578" y="461"/>
                </a:lnTo>
                <a:lnTo>
                  <a:pt x="573" y="461"/>
                </a:lnTo>
                <a:lnTo>
                  <a:pt x="564" y="445"/>
                </a:lnTo>
                <a:lnTo>
                  <a:pt x="573" y="429"/>
                </a:lnTo>
                <a:lnTo>
                  <a:pt x="580" y="433"/>
                </a:lnTo>
                <a:lnTo>
                  <a:pt x="594" y="429"/>
                </a:lnTo>
                <a:lnTo>
                  <a:pt x="601" y="440"/>
                </a:lnTo>
                <a:lnTo>
                  <a:pt x="605" y="429"/>
                </a:lnTo>
                <a:lnTo>
                  <a:pt x="617" y="417"/>
                </a:lnTo>
                <a:lnTo>
                  <a:pt x="624" y="411"/>
                </a:lnTo>
                <a:lnTo>
                  <a:pt x="626" y="411"/>
                </a:lnTo>
                <a:lnTo>
                  <a:pt x="633" y="408"/>
                </a:lnTo>
                <a:lnTo>
                  <a:pt x="628" y="397"/>
                </a:lnTo>
                <a:lnTo>
                  <a:pt x="619" y="406"/>
                </a:lnTo>
                <a:lnTo>
                  <a:pt x="610" y="399"/>
                </a:lnTo>
                <a:lnTo>
                  <a:pt x="603" y="390"/>
                </a:lnTo>
                <a:lnTo>
                  <a:pt x="603" y="388"/>
                </a:lnTo>
                <a:lnTo>
                  <a:pt x="594" y="385"/>
                </a:lnTo>
                <a:lnTo>
                  <a:pt x="587" y="385"/>
                </a:lnTo>
                <a:lnTo>
                  <a:pt x="585" y="385"/>
                </a:lnTo>
                <a:lnTo>
                  <a:pt x="582" y="392"/>
                </a:lnTo>
                <a:lnTo>
                  <a:pt x="578" y="390"/>
                </a:lnTo>
                <a:lnTo>
                  <a:pt x="573" y="390"/>
                </a:lnTo>
                <a:lnTo>
                  <a:pt x="571" y="383"/>
                </a:lnTo>
                <a:lnTo>
                  <a:pt x="567" y="381"/>
                </a:lnTo>
                <a:lnTo>
                  <a:pt x="567" y="388"/>
                </a:lnTo>
                <a:lnTo>
                  <a:pt x="555" y="392"/>
                </a:lnTo>
                <a:lnTo>
                  <a:pt x="551" y="392"/>
                </a:lnTo>
                <a:lnTo>
                  <a:pt x="555" y="383"/>
                </a:lnTo>
                <a:lnTo>
                  <a:pt x="557" y="372"/>
                </a:lnTo>
                <a:lnTo>
                  <a:pt x="555" y="365"/>
                </a:lnTo>
                <a:lnTo>
                  <a:pt x="557" y="356"/>
                </a:lnTo>
                <a:lnTo>
                  <a:pt x="553" y="324"/>
                </a:lnTo>
                <a:lnTo>
                  <a:pt x="557" y="317"/>
                </a:lnTo>
                <a:lnTo>
                  <a:pt x="555" y="310"/>
                </a:lnTo>
                <a:lnTo>
                  <a:pt x="569" y="312"/>
                </a:lnTo>
                <a:lnTo>
                  <a:pt x="582" y="299"/>
                </a:lnTo>
                <a:lnTo>
                  <a:pt x="589" y="299"/>
                </a:lnTo>
                <a:lnTo>
                  <a:pt x="594" y="303"/>
                </a:lnTo>
                <a:lnTo>
                  <a:pt x="596" y="306"/>
                </a:lnTo>
                <a:lnTo>
                  <a:pt x="608" y="299"/>
                </a:lnTo>
                <a:lnTo>
                  <a:pt x="610" y="285"/>
                </a:lnTo>
                <a:lnTo>
                  <a:pt x="605" y="283"/>
                </a:lnTo>
                <a:lnTo>
                  <a:pt x="614" y="271"/>
                </a:lnTo>
                <a:lnTo>
                  <a:pt x="619" y="267"/>
                </a:lnTo>
                <a:lnTo>
                  <a:pt x="626" y="258"/>
                </a:lnTo>
                <a:lnTo>
                  <a:pt x="626" y="253"/>
                </a:lnTo>
                <a:lnTo>
                  <a:pt x="630" y="248"/>
                </a:lnTo>
                <a:lnTo>
                  <a:pt x="646" y="230"/>
                </a:lnTo>
                <a:lnTo>
                  <a:pt x="649" y="232"/>
                </a:lnTo>
                <a:lnTo>
                  <a:pt x="658" y="223"/>
                </a:lnTo>
                <a:lnTo>
                  <a:pt x="658" y="219"/>
                </a:lnTo>
                <a:lnTo>
                  <a:pt x="662" y="207"/>
                </a:lnTo>
                <a:lnTo>
                  <a:pt x="656" y="198"/>
                </a:lnTo>
                <a:lnTo>
                  <a:pt x="649" y="200"/>
                </a:lnTo>
                <a:lnTo>
                  <a:pt x="640" y="198"/>
                </a:lnTo>
                <a:lnTo>
                  <a:pt x="642" y="189"/>
                </a:lnTo>
                <a:lnTo>
                  <a:pt x="653" y="182"/>
                </a:lnTo>
                <a:lnTo>
                  <a:pt x="660" y="169"/>
                </a:lnTo>
                <a:lnTo>
                  <a:pt x="676" y="159"/>
                </a:lnTo>
                <a:lnTo>
                  <a:pt x="681" y="141"/>
                </a:lnTo>
                <a:lnTo>
                  <a:pt x="676" y="127"/>
                </a:lnTo>
                <a:lnTo>
                  <a:pt x="681" y="118"/>
                </a:lnTo>
                <a:lnTo>
                  <a:pt x="692" y="123"/>
                </a:lnTo>
                <a:lnTo>
                  <a:pt x="701" y="116"/>
                </a:lnTo>
                <a:lnTo>
                  <a:pt x="697" y="105"/>
                </a:lnTo>
                <a:lnTo>
                  <a:pt x="688" y="91"/>
                </a:lnTo>
                <a:lnTo>
                  <a:pt x="694" y="75"/>
                </a:lnTo>
                <a:lnTo>
                  <a:pt x="699" y="68"/>
                </a:lnTo>
                <a:lnTo>
                  <a:pt x="697" y="66"/>
                </a:lnTo>
                <a:lnTo>
                  <a:pt x="688" y="52"/>
                </a:lnTo>
                <a:lnTo>
                  <a:pt x="678" y="57"/>
                </a:lnTo>
                <a:lnTo>
                  <a:pt x="683" y="75"/>
                </a:lnTo>
                <a:lnTo>
                  <a:pt x="676" y="75"/>
                </a:lnTo>
                <a:lnTo>
                  <a:pt x="662" y="50"/>
                </a:lnTo>
                <a:lnTo>
                  <a:pt x="651" y="47"/>
                </a:lnTo>
                <a:lnTo>
                  <a:pt x="651" y="31"/>
                </a:lnTo>
                <a:lnTo>
                  <a:pt x="646" y="2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69" name="Freeform 6"/>
          <p:cNvSpPr>
            <a:spLocks/>
          </p:cNvSpPr>
          <p:nvPr/>
        </p:nvSpPr>
        <p:spPr bwMode="auto">
          <a:xfrm>
            <a:off x="601663" y="4846638"/>
            <a:ext cx="427038" cy="323850"/>
          </a:xfrm>
          <a:custGeom>
            <a:avLst/>
            <a:gdLst>
              <a:gd name="T0" fmla="*/ 169 w 269"/>
              <a:gd name="T1" fmla="*/ 21 h 204"/>
              <a:gd name="T2" fmla="*/ 164 w 269"/>
              <a:gd name="T3" fmla="*/ 23 h 204"/>
              <a:gd name="T4" fmla="*/ 141 w 269"/>
              <a:gd name="T5" fmla="*/ 14 h 204"/>
              <a:gd name="T6" fmla="*/ 132 w 269"/>
              <a:gd name="T7" fmla="*/ 0 h 204"/>
              <a:gd name="T8" fmla="*/ 128 w 269"/>
              <a:gd name="T9" fmla="*/ 21 h 204"/>
              <a:gd name="T10" fmla="*/ 112 w 269"/>
              <a:gd name="T11" fmla="*/ 35 h 204"/>
              <a:gd name="T12" fmla="*/ 125 w 269"/>
              <a:gd name="T13" fmla="*/ 62 h 204"/>
              <a:gd name="T14" fmla="*/ 128 w 269"/>
              <a:gd name="T15" fmla="*/ 74 h 204"/>
              <a:gd name="T16" fmla="*/ 112 w 269"/>
              <a:gd name="T17" fmla="*/ 87 h 204"/>
              <a:gd name="T18" fmla="*/ 100 w 269"/>
              <a:gd name="T19" fmla="*/ 76 h 204"/>
              <a:gd name="T20" fmla="*/ 89 w 269"/>
              <a:gd name="T21" fmla="*/ 83 h 204"/>
              <a:gd name="T22" fmla="*/ 82 w 269"/>
              <a:gd name="T23" fmla="*/ 76 h 204"/>
              <a:gd name="T24" fmla="*/ 68 w 269"/>
              <a:gd name="T25" fmla="*/ 92 h 204"/>
              <a:gd name="T26" fmla="*/ 57 w 269"/>
              <a:gd name="T27" fmla="*/ 83 h 204"/>
              <a:gd name="T28" fmla="*/ 34 w 269"/>
              <a:gd name="T29" fmla="*/ 103 h 204"/>
              <a:gd name="T30" fmla="*/ 16 w 269"/>
              <a:gd name="T31" fmla="*/ 110 h 204"/>
              <a:gd name="T32" fmla="*/ 7 w 269"/>
              <a:gd name="T33" fmla="*/ 128 h 204"/>
              <a:gd name="T34" fmla="*/ 27 w 269"/>
              <a:gd name="T35" fmla="*/ 140 h 204"/>
              <a:gd name="T36" fmla="*/ 27 w 269"/>
              <a:gd name="T37" fmla="*/ 151 h 204"/>
              <a:gd name="T38" fmla="*/ 16 w 269"/>
              <a:gd name="T39" fmla="*/ 169 h 204"/>
              <a:gd name="T40" fmla="*/ 0 w 269"/>
              <a:gd name="T41" fmla="*/ 204 h 204"/>
              <a:gd name="T42" fmla="*/ 16 w 269"/>
              <a:gd name="T43" fmla="*/ 199 h 204"/>
              <a:gd name="T44" fmla="*/ 20 w 269"/>
              <a:gd name="T45" fmla="*/ 188 h 204"/>
              <a:gd name="T46" fmla="*/ 50 w 269"/>
              <a:gd name="T47" fmla="*/ 190 h 204"/>
              <a:gd name="T48" fmla="*/ 59 w 269"/>
              <a:gd name="T49" fmla="*/ 197 h 204"/>
              <a:gd name="T50" fmla="*/ 68 w 269"/>
              <a:gd name="T51" fmla="*/ 188 h 204"/>
              <a:gd name="T52" fmla="*/ 70 w 269"/>
              <a:gd name="T53" fmla="*/ 181 h 204"/>
              <a:gd name="T54" fmla="*/ 89 w 269"/>
              <a:gd name="T55" fmla="*/ 183 h 204"/>
              <a:gd name="T56" fmla="*/ 102 w 269"/>
              <a:gd name="T57" fmla="*/ 179 h 204"/>
              <a:gd name="T58" fmla="*/ 105 w 269"/>
              <a:gd name="T59" fmla="*/ 190 h 204"/>
              <a:gd name="T60" fmla="*/ 132 w 269"/>
              <a:gd name="T61" fmla="*/ 192 h 204"/>
              <a:gd name="T62" fmla="*/ 143 w 269"/>
              <a:gd name="T63" fmla="*/ 185 h 204"/>
              <a:gd name="T64" fmla="*/ 166 w 269"/>
              <a:gd name="T65" fmla="*/ 174 h 204"/>
              <a:gd name="T66" fmla="*/ 175 w 269"/>
              <a:gd name="T67" fmla="*/ 165 h 204"/>
              <a:gd name="T68" fmla="*/ 173 w 269"/>
              <a:gd name="T69" fmla="*/ 151 h 204"/>
              <a:gd name="T70" fmla="*/ 203 w 269"/>
              <a:gd name="T71" fmla="*/ 128 h 204"/>
              <a:gd name="T72" fmla="*/ 217 w 269"/>
              <a:gd name="T73" fmla="*/ 121 h 204"/>
              <a:gd name="T74" fmla="*/ 221 w 269"/>
              <a:gd name="T75" fmla="*/ 124 h 204"/>
              <a:gd name="T76" fmla="*/ 244 w 269"/>
              <a:gd name="T77" fmla="*/ 112 h 204"/>
              <a:gd name="T78" fmla="*/ 253 w 269"/>
              <a:gd name="T79" fmla="*/ 103 h 204"/>
              <a:gd name="T80" fmla="*/ 269 w 269"/>
              <a:gd name="T81" fmla="*/ 83 h 204"/>
              <a:gd name="T82" fmla="*/ 269 w 269"/>
              <a:gd name="T83" fmla="*/ 69 h 204"/>
              <a:gd name="T84" fmla="*/ 258 w 269"/>
              <a:gd name="T85" fmla="*/ 69 h 204"/>
              <a:gd name="T86" fmla="*/ 260 w 269"/>
              <a:gd name="T87" fmla="*/ 60 h 204"/>
              <a:gd name="T88" fmla="*/ 258 w 269"/>
              <a:gd name="T89" fmla="*/ 60 h 204"/>
              <a:gd name="T90" fmla="*/ 237 w 269"/>
              <a:gd name="T91" fmla="*/ 78 h 204"/>
              <a:gd name="T92" fmla="*/ 223 w 269"/>
              <a:gd name="T93" fmla="*/ 60 h 204"/>
              <a:gd name="T94" fmla="*/ 214 w 269"/>
              <a:gd name="T95" fmla="*/ 44 h 204"/>
              <a:gd name="T96" fmla="*/ 219 w 269"/>
              <a:gd name="T97" fmla="*/ 37 h 204"/>
              <a:gd name="T98" fmla="*/ 226 w 269"/>
              <a:gd name="T99" fmla="*/ 30 h 204"/>
              <a:gd name="T100" fmla="*/ 228 w 269"/>
              <a:gd name="T101" fmla="*/ 19 h 204"/>
              <a:gd name="T102" fmla="*/ 203 w 269"/>
              <a:gd name="T103" fmla="*/ 7 h 204"/>
              <a:gd name="T104" fmla="*/ 169 w 269"/>
              <a:gd name="T105" fmla="*/ 21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9" h="204">
                <a:moveTo>
                  <a:pt x="169" y="21"/>
                </a:moveTo>
                <a:lnTo>
                  <a:pt x="164" y="23"/>
                </a:lnTo>
                <a:lnTo>
                  <a:pt x="141" y="14"/>
                </a:lnTo>
                <a:lnTo>
                  <a:pt x="132" y="0"/>
                </a:lnTo>
                <a:lnTo>
                  <a:pt x="128" y="21"/>
                </a:lnTo>
                <a:lnTo>
                  <a:pt x="112" y="35"/>
                </a:lnTo>
                <a:lnTo>
                  <a:pt x="125" y="62"/>
                </a:lnTo>
                <a:lnTo>
                  <a:pt x="128" y="74"/>
                </a:lnTo>
                <a:lnTo>
                  <a:pt x="112" y="87"/>
                </a:lnTo>
                <a:lnTo>
                  <a:pt x="100" y="76"/>
                </a:lnTo>
                <a:lnTo>
                  <a:pt x="89" y="83"/>
                </a:lnTo>
                <a:lnTo>
                  <a:pt x="82" y="76"/>
                </a:lnTo>
                <a:lnTo>
                  <a:pt x="68" y="92"/>
                </a:lnTo>
                <a:lnTo>
                  <a:pt x="57" y="83"/>
                </a:lnTo>
                <a:lnTo>
                  <a:pt x="34" y="103"/>
                </a:lnTo>
                <a:lnTo>
                  <a:pt x="16" y="110"/>
                </a:lnTo>
                <a:lnTo>
                  <a:pt x="7" y="128"/>
                </a:lnTo>
                <a:lnTo>
                  <a:pt x="27" y="140"/>
                </a:lnTo>
                <a:lnTo>
                  <a:pt x="27" y="151"/>
                </a:lnTo>
                <a:lnTo>
                  <a:pt x="16" y="169"/>
                </a:lnTo>
                <a:lnTo>
                  <a:pt x="0" y="204"/>
                </a:lnTo>
                <a:lnTo>
                  <a:pt x="16" y="199"/>
                </a:lnTo>
                <a:lnTo>
                  <a:pt x="20" y="188"/>
                </a:lnTo>
                <a:lnTo>
                  <a:pt x="50" y="190"/>
                </a:lnTo>
                <a:lnTo>
                  <a:pt x="59" y="197"/>
                </a:lnTo>
                <a:lnTo>
                  <a:pt x="68" y="188"/>
                </a:lnTo>
                <a:lnTo>
                  <a:pt x="70" y="181"/>
                </a:lnTo>
                <a:lnTo>
                  <a:pt x="89" y="183"/>
                </a:lnTo>
                <a:lnTo>
                  <a:pt x="102" y="179"/>
                </a:lnTo>
                <a:lnTo>
                  <a:pt x="105" y="190"/>
                </a:lnTo>
                <a:lnTo>
                  <a:pt x="132" y="192"/>
                </a:lnTo>
                <a:lnTo>
                  <a:pt x="143" y="185"/>
                </a:lnTo>
                <a:lnTo>
                  <a:pt x="166" y="174"/>
                </a:lnTo>
                <a:lnTo>
                  <a:pt x="175" y="165"/>
                </a:lnTo>
                <a:lnTo>
                  <a:pt x="173" y="151"/>
                </a:lnTo>
                <a:lnTo>
                  <a:pt x="203" y="128"/>
                </a:lnTo>
                <a:lnTo>
                  <a:pt x="217" y="121"/>
                </a:lnTo>
                <a:lnTo>
                  <a:pt x="221" y="124"/>
                </a:lnTo>
                <a:lnTo>
                  <a:pt x="244" y="112"/>
                </a:lnTo>
                <a:lnTo>
                  <a:pt x="253" y="103"/>
                </a:lnTo>
                <a:lnTo>
                  <a:pt x="269" y="83"/>
                </a:lnTo>
                <a:lnTo>
                  <a:pt x="269" y="69"/>
                </a:lnTo>
                <a:lnTo>
                  <a:pt x="258" y="69"/>
                </a:lnTo>
                <a:lnTo>
                  <a:pt x="260" y="60"/>
                </a:lnTo>
                <a:lnTo>
                  <a:pt x="258" y="60"/>
                </a:lnTo>
                <a:lnTo>
                  <a:pt x="237" y="78"/>
                </a:lnTo>
                <a:lnTo>
                  <a:pt x="223" y="60"/>
                </a:lnTo>
                <a:lnTo>
                  <a:pt x="214" y="44"/>
                </a:lnTo>
                <a:lnTo>
                  <a:pt x="219" y="37"/>
                </a:lnTo>
                <a:lnTo>
                  <a:pt x="226" y="30"/>
                </a:lnTo>
                <a:lnTo>
                  <a:pt x="228" y="19"/>
                </a:lnTo>
                <a:lnTo>
                  <a:pt x="203" y="7"/>
                </a:lnTo>
                <a:lnTo>
                  <a:pt x="169" y="2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70" name="Freeform 7"/>
          <p:cNvSpPr>
            <a:spLocks/>
          </p:cNvSpPr>
          <p:nvPr/>
        </p:nvSpPr>
        <p:spPr bwMode="auto">
          <a:xfrm>
            <a:off x="865188" y="4767263"/>
            <a:ext cx="50800" cy="44450"/>
          </a:xfrm>
          <a:custGeom>
            <a:avLst/>
            <a:gdLst>
              <a:gd name="T0" fmla="*/ 28 w 32"/>
              <a:gd name="T1" fmla="*/ 28 h 28"/>
              <a:gd name="T2" fmla="*/ 16 w 32"/>
              <a:gd name="T3" fmla="*/ 23 h 28"/>
              <a:gd name="T4" fmla="*/ 19 w 32"/>
              <a:gd name="T5" fmla="*/ 16 h 28"/>
              <a:gd name="T6" fmla="*/ 0 w 32"/>
              <a:gd name="T7" fmla="*/ 7 h 28"/>
              <a:gd name="T8" fmla="*/ 3 w 32"/>
              <a:gd name="T9" fmla="*/ 2 h 28"/>
              <a:gd name="T10" fmla="*/ 7 w 32"/>
              <a:gd name="T11" fmla="*/ 0 h 28"/>
              <a:gd name="T12" fmla="*/ 32 w 32"/>
              <a:gd name="T13" fmla="*/ 12 h 28"/>
              <a:gd name="T14" fmla="*/ 28 w 32"/>
              <a:gd name="T1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" h="28">
                <a:moveTo>
                  <a:pt x="28" y="28"/>
                </a:moveTo>
                <a:lnTo>
                  <a:pt x="16" y="23"/>
                </a:lnTo>
                <a:lnTo>
                  <a:pt x="19" y="16"/>
                </a:lnTo>
                <a:lnTo>
                  <a:pt x="0" y="7"/>
                </a:lnTo>
                <a:lnTo>
                  <a:pt x="3" y="2"/>
                </a:lnTo>
                <a:lnTo>
                  <a:pt x="7" y="0"/>
                </a:lnTo>
                <a:lnTo>
                  <a:pt x="32" y="12"/>
                </a:lnTo>
                <a:lnTo>
                  <a:pt x="28" y="28"/>
                </a:lnTo>
                <a:close/>
              </a:path>
            </a:pathLst>
          </a:custGeom>
          <a:solidFill>
            <a:srgbClr val="E78E24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858838" y="4792663"/>
            <a:ext cx="20638" cy="19050"/>
          </a:xfrm>
          <a:custGeom>
            <a:avLst/>
            <a:gdLst>
              <a:gd name="T0" fmla="*/ 0 w 13"/>
              <a:gd name="T1" fmla="*/ 2 h 12"/>
              <a:gd name="T2" fmla="*/ 0 w 13"/>
              <a:gd name="T3" fmla="*/ 12 h 12"/>
              <a:gd name="T4" fmla="*/ 13 w 13"/>
              <a:gd name="T5" fmla="*/ 7 h 12"/>
              <a:gd name="T6" fmla="*/ 4 w 13"/>
              <a:gd name="T7" fmla="*/ 0 h 12"/>
              <a:gd name="T8" fmla="*/ 0 w 13"/>
              <a:gd name="T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2">
                <a:moveTo>
                  <a:pt x="0" y="2"/>
                </a:moveTo>
                <a:lnTo>
                  <a:pt x="0" y="12"/>
                </a:lnTo>
                <a:lnTo>
                  <a:pt x="13" y="7"/>
                </a:lnTo>
                <a:lnTo>
                  <a:pt x="4" y="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72" name="Freeform 9"/>
          <p:cNvSpPr>
            <a:spLocks/>
          </p:cNvSpPr>
          <p:nvPr/>
        </p:nvSpPr>
        <p:spPr bwMode="auto">
          <a:xfrm>
            <a:off x="1582738" y="3871913"/>
            <a:ext cx="196850" cy="195263"/>
          </a:xfrm>
          <a:custGeom>
            <a:avLst/>
            <a:gdLst>
              <a:gd name="T0" fmla="*/ 108 w 124"/>
              <a:gd name="T1" fmla="*/ 119 h 123"/>
              <a:gd name="T2" fmla="*/ 105 w 124"/>
              <a:gd name="T3" fmla="*/ 114 h 123"/>
              <a:gd name="T4" fmla="*/ 98 w 124"/>
              <a:gd name="T5" fmla="*/ 121 h 123"/>
              <a:gd name="T6" fmla="*/ 78 w 124"/>
              <a:gd name="T7" fmla="*/ 119 h 123"/>
              <a:gd name="T8" fmla="*/ 73 w 124"/>
              <a:gd name="T9" fmla="*/ 112 h 123"/>
              <a:gd name="T10" fmla="*/ 64 w 124"/>
              <a:gd name="T11" fmla="*/ 112 h 123"/>
              <a:gd name="T12" fmla="*/ 57 w 124"/>
              <a:gd name="T13" fmla="*/ 119 h 123"/>
              <a:gd name="T14" fmla="*/ 44 w 124"/>
              <a:gd name="T15" fmla="*/ 123 h 123"/>
              <a:gd name="T16" fmla="*/ 39 w 124"/>
              <a:gd name="T17" fmla="*/ 121 h 123"/>
              <a:gd name="T18" fmla="*/ 37 w 124"/>
              <a:gd name="T19" fmla="*/ 119 h 123"/>
              <a:gd name="T20" fmla="*/ 28 w 124"/>
              <a:gd name="T21" fmla="*/ 110 h 123"/>
              <a:gd name="T22" fmla="*/ 23 w 124"/>
              <a:gd name="T23" fmla="*/ 114 h 123"/>
              <a:gd name="T24" fmla="*/ 14 w 124"/>
              <a:gd name="T25" fmla="*/ 103 h 123"/>
              <a:gd name="T26" fmla="*/ 9 w 124"/>
              <a:gd name="T27" fmla="*/ 107 h 123"/>
              <a:gd name="T28" fmla="*/ 5 w 124"/>
              <a:gd name="T29" fmla="*/ 105 h 123"/>
              <a:gd name="T30" fmla="*/ 14 w 124"/>
              <a:gd name="T31" fmla="*/ 94 h 123"/>
              <a:gd name="T32" fmla="*/ 7 w 124"/>
              <a:gd name="T33" fmla="*/ 91 h 123"/>
              <a:gd name="T34" fmla="*/ 0 w 124"/>
              <a:gd name="T35" fmla="*/ 85 h 123"/>
              <a:gd name="T36" fmla="*/ 21 w 124"/>
              <a:gd name="T37" fmla="*/ 66 h 123"/>
              <a:gd name="T38" fmla="*/ 32 w 124"/>
              <a:gd name="T39" fmla="*/ 55 h 123"/>
              <a:gd name="T40" fmla="*/ 48 w 124"/>
              <a:gd name="T41" fmla="*/ 46 h 123"/>
              <a:gd name="T42" fmla="*/ 60 w 124"/>
              <a:gd name="T43" fmla="*/ 34 h 123"/>
              <a:gd name="T44" fmla="*/ 73 w 124"/>
              <a:gd name="T45" fmla="*/ 25 h 123"/>
              <a:gd name="T46" fmla="*/ 80 w 124"/>
              <a:gd name="T47" fmla="*/ 16 h 123"/>
              <a:gd name="T48" fmla="*/ 94 w 124"/>
              <a:gd name="T49" fmla="*/ 0 h 123"/>
              <a:gd name="T50" fmla="*/ 108 w 124"/>
              <a:gd name="T51" fmla="*/ 9 h 123"/>
              <a:gd name="T52" fmla="*/ 117 w 124"/>
              <a:gd name="T53" fmla="*/ 18 h 123"/>
              <a:gd name="T54" fmla="*/ 114 w 124"/>
              <a:gd name="T55" fmla="*/ 27 h 123"/>
              <a:gd name="T56" fmla="*/ 124 w 124"/>
              <a:gd name="T57" fmla="*/ 37 h 123"/>
              <a:gd name="T58" fmla="*/ 114 w 124"/>
              <a:gd name="T59" fmla="*/ 43 h 123"/>
              <a:gd name="T60" fmla="*/ 105 w 124"/>
              <a:gd name="T61" fmla="*/ 57 h 123"/>
              <a:gd name="T62" fmla="*/ 105 w 124"/>
              <a:gd name="T63" fmla="*/ 69 h 123"/>
              <a:gd name="T64" fmla="*/ 105 w 124"/>
              <a:gd name="T65" fmla="*/ 85 h 123"/>
              <a:gd name="T66" fmla="*/ 124 w 124"/>
              <a:gd name="T67" fmla="*/ 89 h 123"/>
              <a:gd name="T68" fmla="*/ 119 w 124"/>
              <a:gd name="T69" fmla="*/ 96 h 123"/>
              <a:gd name="T70" fmla="*/ 112 w 124"/>
              <a:gd name="T71" fmla="*/ 110 h 123"/>
              <a:gd name="T72" fmla="*/ 108 w 124"/>
              <a:gd name="T73" fmla="*/ 119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4" h="123">
                <a:moveTo>
                  <a:pt x="108" y="119"/>
                </a:moveTo>
                <a:lnTo>
                  <a:pt x="105" y="114"/>
                </a:lnTo>
                <a:lnTo>
                  <a:pt x="98" y="121"/>
                </a:lnTo>
                <a:lnTo>
                  <a:pt x="78" y="119"/>
                </a:lnTo>
                <a:lnTo>
                  <a:pt x="73" y="112"/>
                </a:lnTo>
                <a:lnTo>
                  <a:pt x="64" y="112"/>
                </a:lnTo>
                <a:lnTo>
                  <a:pt x="57" y="119"/>
                </a:lnTo>
                <a:lnTo>
                  <a:pt x="44" y="123"/>
                </a:lnTo>
                <a:lnTo>
                  <a:pt x="39" y="121"/>
                </a:lnTo>
                <a:lnTo>
                  <a:pt x="37" y="119"/>
                </a:lnTo>
                <a:lnTo>
                  <a:pt x="28" y="110"/>
                </a:lnTo>
                <a:lnTo>
                  <a:pt x="23" y="114"/>
                </a:lnTo>
                <a:lnTo>
                  <a:pt x="14" y="103"/>
                </a:lnTo>
                <a:lnTo>
                  <a:pt x="9" y="107"/>
                </a:lnTo>
                <a:lnTo>
                  <a:pt x="5" y="105"/>
                </a:lnTo>
                <a:lnTo>
                  <a:pt x="14" y="94"/>
                </a:lnTo>
                <a:lnTo>
                  <a:pt x="7" y="91"/>
                </a:lnTo>
                <a:lnTo>
                  <a:pt x="0" y="85"/>
                </a:lnTo>
                <a:lnTo>
                  <a:pt x="21" y="66"/>
                </a:lnTo>
                <a:lnTo>
                  <a:pt x="32" y="55"/>
                </a:lnTo>
                <a:lnTo>
                  <a:pt x="48" y="46"/>
                </a:lnTo>
                <a:lnTo>
                  <a:pt x="60" y="34"/>
                </a:lnTo>
                <a:lnTo>
                  <a:pt x="73" y="25"/>
                </a:lnTo>
                <a:lnTo>
                  <a:pt x="80" y="16"/>
                </a:lnTo>
                <a:lnTo>
                  <a:pt x="94" y="0"/>
                </a:lnTo>
                <a:lnTo>
                  <a:pt x="108" y="9"/>
                </a:lnTo>
                <a:lnTo>
                  <a:pt x="117" y="18"/>
                </a:lnTo>
                <a:lnTo>
                  <a:pt x="114" y="27"/>
                </a:lnTo>
                <a:lnTo>
                  <a:pt x="124" y="37"/>
                </a:lnTo>
                <a:lnTo>
                  <a:pt x="114" y="43"/>
                </a:lnTo>
                <a:lnTo>
                  <a:pt x="105" y="57"/>
                </a:lnTo>
                <a:lnTo>
                  <a:pt x="105" y="69"/>
                </a:lnTo>
                <a:lnTo>
                  <a:pt x="105" y="85"/>
                </a:lnTo>
                <a:lnTo>
                  <a:pt x="124" y="89"/>
                </a:lnTo>
                <a:lnTo>
                  <a:pt x="119" y="96"/>
                </a:lnTo>
                <a:lnTo>
                  <a:pt x="112" y="110"/>
                </a:lnTo>
                <a:lnTo>
                  <a:pt x="108" y="11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73" name="Freeform 10"/>
          <p:cNvSpPr>
            <a:spLocks/>
          </p:cNvSpPr>
          <p:nvPr/>
        </p:nvSpPr>
        <p:spPr bwMode="auto">
          <a:xfrm>
            <a:off x="1814513" y="3719513"/>
            <a:ext cx="157163" cy="225425"/>
          </a:xfrm>
          <a:custGeom>
            <a:avLst/>
            <a:gdLst>
              <a:gd name="T0" fmla="*/ 0 w 99"/>
              <a:gd name="T1" fmla="*/ 53 h 142"/>
              <a:gd name="T2" fmla="*/ 21 w 99"/>
              <a:gd name="T3" fmla="*/ 64 h 142"/>
              <a:gd name="T4" fmla="*/ 19 w 99"/>
              <a:gd name="T5" fmla="*/ 75 h 142"/>
              <a:gd name="T6" fmla="*/ 37 w 99"/>
              <a:gd name="T7" fmla="*/ 96 h 142"/>
              <a:gd name="T8" fmla="*/ 35 w 99"/>
              <a:gd name="T9" fmla="*/ 98 h 142"/>
              <a:gd name="T10" fmla="*/ 25 w 99"/>
              <a:gd name="T11" fmla="*/ 105 h 142"/>
              <a:gd name="T12" fmla="*/ 35 w 99"/>
              <a:gd name="T13" fmla="*/ 112 h 142"/>
              <a:gd name="T14" fmla="*/ 41 w 99"/>
              <a:gd name="T15" fmla="*/ 105 h 142"/>
              <a:gd name="T16" fmla="*/ 53 w 99"/>
              <a:gd name="T17" fmla="*/ 110 h 142"/>
              <a:gd name="T18" fmla="*/ 57 w 99"/>
              <a:gd name="T19" fmla="*/ 128 h 142"/>
              <a:gd name="T20" fmla="*/ 51 w 99"/>
              <a:gd name="T21" fmla="*/ 135 h 142"/>
              <a:gd name="T22" fmla="*/ 55 w 99"/>
              <a:gd name="T23" fmla="*/ 142 h 142"/>
              <a:gd name="T24" fmla="*/ 67 w 99"/>
              <a:gd name="T25" fmla="*/ 133 h 142"/>
              <a:gd name="T26" fmla="*/ 71 w 99"/>
              <a:gd name="T27" fmla="*/ 126 h 142"/>
              <a:gd name="T28" fmla="*/ 73 w 99"/>
              <a:gd name="T29" fmla="*/ 123 h 142"/>
              <a:gd name="T30" fmla="*/ 73 w 99"/>
              <a:gd name="T31" fmla="*/ 123 h 142"/>
              <a:gd name="T32" fmla="*/ 78 w 99"/>
              <a:gd name="T33" fmla="*/ 117 h 142"/>
              <a:gd name="T34" fmla="*/ 76 w 99"/>
              <a:gd name="T35" fmla="*/ 105 h 142"/>
              <a:gd name="T36" fmla="*/ 85 w 99"/>
              <a:gd name="T37" fmla="*/ 89 h 142"/>
              <a:gd name="T38" fmla="*/ 92 w 99"/>
              <a:gd name="T39" fmla="*/ 87 h 142"/>
              <a:gd name="T40" fmla="*/ 99 w 99"/>
              <a:gd name="T41" fmla="*/ 80 h 142"/>
              <a:gd name="T42" fmla="*/ 96 w 99"/>
              <a:gd name="T43" fmla="*/ 75 h 142"/>
              <a:gd name="T44" fmla="*/ 92 w 99"/>
              <a:gd name="T45" fmla="*/ 69 h 142"/>
              <a:gd name="T46" fmla="*/ 89 w 99"/>
              <a:gd name="T47" fmla="*/ 66 h 142"/>
              <a:gd name="T48" fmla="*/ 80 w 99"/>
              <a:gd name="T49" fmla="*/ 50 h 142"/>
              <a:gd name="T50" fmla="*/ 80 w 99"/>
              <a:gd name="T51" fmla="*/ 44 h 142"/>
              <a:gd name="T52" fmla="*/ 78 w 99"/>
              <a:gd name="T53" fmla="*/ 39 h 142"/>
              <a:gd name="T54" fmla="*/ 73 w 99"/>
              <a:gd name="T55" fmla="*/ 28 h 142"/>
              <a:gd name="T56" fmla="*/ 76 w 99"/>
              <a:gd name="T57" fmla="*/ 9 h 142"/>
              <a:gd name="T58" fmla="*/ 60 w 99"/>
              <a:gd name="T59" fmla="*/ 0 h 142"/>
              <a:gd name="T60" fmla="*/ 48 w 99"/>
              <a:gd name="T61" fmla="*/ 16 h 142"/>
              <a:gd name="T62" fmla="*/ 28 w 99"/>
              <a:gd name="T63" fmla="*/ 28 h 142"/>
              <a:gd name="T64" fmla="*/ 16 w 99"/>
              <a:gd name="T65" fmla="*/ 37 h 142"/>
              <a:gd name="T66" fmla="*/ 0 w 99"/>
              <a:gd name="T67" fmla="*/ 53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9" h="142">
                <a:moveTo>
                  <a:pt x="0" y="53"/>
                </a:moveTo>
                <a:lnTo>
                  <a:pt x="21" y="64"/>
                </a:lnTo>
                <a:lnTo>
                  <a:pt x="19" y="75"/>
                </a:lnTo>
                <a:lnTo>
                  <a:pt x="37" y="96"/>
                </a:lnTo>
                <a:lnTo>
                  <a:pt x="35" y="98"/>
                </a:lnTo>
                <a:lnTo>
                  <a:pt x="25" y="105"/>
                </a:lnTo>
                <a:lnTo>
                  <a:pt x="35" y="112"/>
                </a:lnTo>
                <a:lnTo>
                  <a:pt x="41" y="105"/>
                </a:lnTo>
                <a:lnTo>
                  <a:pt x="53" y="110"/>
                </a:lnTo>
                <a:lnTo>
                  <a:pt x="57" y="128"/>
                </a:lnTo>
                <a:lnTo>
                  <a:pt x="51" y="135"/>
                </a:lnTo>
                <a:lnTo>
                  <a:pt x="55" y="142"/>
                </a:lnTo>
                <a:lnTo>
                  <a:pt x="67" y="133"/>
                </a:lnTo>
                <a:lnTo>
                  <a:pt x="71" y="126"/>
                </a:lnTo>
                <a:lnTo>
                  <a:pt x="73" y="123"/>
                </a:lnTo>
                <a:lnTo>
                  <a:pt x="73" y="123"/>
                </a:lnTo>
                <a:lnTo>
                  <a:pt x="78" y="117"/>
                </a:lnTo>
                <a:lnTo>
                  <a:pt x="76" y="105"/>
                </a:lnTo>
                <a:lnTo>
                  <a:pt x="85" y="89"/>
                </a:lnTo>
                <a:lnTo>
                  <a:pt x="92" y="87"/>
                </a:lnTo>
                <a:lnTo>
                  <a:pt x="99" y="80"/>
                </a:lnTo>
                <a:lnTo>
                  <a:pt x="96" y="75"/>
                </a:lnTo>
                <a:lnTo>
                  <a:pt x="92" y="69"/>
                </a:lnTo>
                <a:lnTo>
                  <a:pt x="89" y="66"/>
                </a:lnTo>
                <a:lnTo>
                  <a:pt x="80" y="50"/>
                </a:lnTo>
                <a:lnTo>
                  <a:pt x="80" y="44"/>
                </a:lnTo>
                <a:lnTo>
                  <a:pt x="78" y="39"/>
                </a:lnTo>
                <a:lnTo>
                  <a:pt x="73" y="28"/>
                </a:lnTo>
                <a:lnTo>
                  <a:pt x="76" y="9"/>
                </a:lnTo>
                <a:lnTo>
                  <a:pt x="60" y="0"/>
                </a:lnTo>
                <a:lnTo>
                  <a:pt x="48" y="16"/>
                </a:lnTo>
                <a:lnTo>
                  <a:pt x="28" y="28"/>
                </a:lnTo>
                <a:lnTo>
                  <a:pt x="16" y="37"/>
                </a:lnTo>
                <a:lnTo>
                  <a:pt x="0" y="53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74" name="Freeform 11"/>
          <p:cNvSpPr>
            <a:spLocks/>
          </p:cNvSpPr>
          <p:nvPr/>
        </p:nvSpPr>
        <p:spPr bwMode="auto">
          <a:xfrm>
            <a:off x="1612900" y="3671888"/>
            <a:ext cx="698500" cy="976313"/>
          </a:xfrm>
          <a:custGeom>
            <a:avLst/>
            <a:gdLst>
              <a:gd name="T0" fmla="*/ 271 w 440"/>
              <a:gd name="T1" fmla="*/ 21 h 615"/>
              <a:gd name="T2" fmla="*/ 296 w 440"/>
              <a:gd name="T3" fmla="*/ 7 h 615"/>
              <a:gd name="T4" fmla="*/ 328 w 440"/>
              <a:gd name="T5" fmla="*/ 16 h 615"/>
              <a:gd name="T6" fmla="*/ 301 w 440"/>
              <a:gd name="T7" fmla="*/ 48 h 615"/>
              <a:gd name="T8" fmla="*/ 315 w 440"/>
              <a:gd name="T9" fmla="*/ 85 h 615"/>
              <a:gd name="T10" fmla="*/ 301 w 440"/>
              <a:gd name="T11" fmla="*/ 117 h 615"/>
              <a:gd name="T12" fmla="*/ 349 w 440"/>
              <a:gd name="T13" fmla="*/ 117 h 615"/>
              <a:gd name="T14" fmla="*/ 420 w 440"/>
              <a:gd name="T15" fmla="*/ 126 h 615"/>
              <a:gd name="T16" fmla="*/ 381 w 440"/>
              <a:gd name="T17" fmla="*/ 167 h 615"/>
              <a:gd name="T18" fmla="*/ 381 w 440"/>
              <a:gd name="T19" fmla="*/ 229 h 615"/>
              <a:gd name="T20" fmla="*/ 383 w 440"/>
              <a:gd name="T21" fmla="*/ 279 h 615"/>
              <a:gd name="T22" fmla="*/ 417 w 440"/>
              <a:gd name="T23" fmla="*/ 334 h 615"/>
              <a:gd name="T24" fmla="*/ 420 w 440"/>
              <a:gd name="T25" fmla="*/ 389 h 615"/>
              <a:gd name="T26" fmla="*/ 390 w 440"/>
              <a:gd name="T27" fmla="*/ 400 h 615"/>
              <a:gd name="T28" fmla="*/ 378 w 440"/>
              <a:gd name="T29" fmla="*/ 464 h 615"/>
              <a:gd name="T30" fmla="*/ 319 w 440"/>
              <a:gd name="T31" fmla="*/ 501 h 615"/>
              <a:gd name="T32" fmla="*/ 283 w 440"/>
              <a:gd name="T33" fmla="*/ 514 h 615"/>
              <a:gd name="T34" fmla="*/ 232 w 440"/>
              <a:gd name="T35" fmla="*/ 565 h 615"/>
              <a:gd name="T36" fmla="*/ 178 w 440"/>
              <a:gd name="T37" fmla="*/ 587 h 615"/>
              <a:gd name="T38" fmla="*/ 139 w 440"/>
              <a:gd name="T39" fmla="*/ 587 h 615"/>
              <a:gd name="T40" fmla="*/ 127 w 440"/>
              <a:gd name="T41" fmla="*/ 549 h 615"/>
              <a:gd name="T42" fmla="*/ 89 w 440"/>
              <a:gd name="T43" fmla="*/ 535 h 615"/>
              <a:gd name="T44" fmla="*/ 70 w 440"/>
              <a:gd name="T45" fmla="*/ 523 h 615"/>
              <a:gd name="T46" fmla="*/ 34 w 440"/>
              <a:gd name="T47" fmla="*/ 542 h 615"/>
              <a:gd name="T48" fmla="*/ 13 w 440"/>
              <a:gd name="T49" fmla="*/ 519 h 615"/>
              <a:gd name="T50" fmla="*/ 50 w 440"/>
              <a:gd name="T51" fmla="*/ 514 h 615"/>
              <a:gd name="T52" fmla="*/ 73 w 440"/>
              <a:gd name="T53" fmla="*/ 485 h 615"/>
              <a:gd name="T54" fmla="*/ 68 w 440"/>
              <a:gd name="T55" fmla="*/ 480 h 615"/>
              <a:gd name="T56" fmla="*/ 43 w 440"/>
              <a:gd name="T57" fmla="*/ 459 h 615"/>
              <a:gd name="T58" fmla="*/ 27 w 440"/>
              <a:gd name="T59" fmla="*/ 464 h 615"/>
              <a:gd name="T60" fmla="*/ 16 w 440"/>
              <a:gd name="T61" fmla="*/ 462 h 615"/>
              <a:gd name="T62" fmla="*/ 6 w 440"/>
              <a:gd name="T63" fmla="*/ 446 h 615"/>
              <a:gd name="T64" fmla="*/ 6 w 440"/>
              <a:gd name="T65" fmla="*/ 391 h 615"/>
              <a:gd name="T66" fmla="*/ 38 w 440"/>
              <a:gd name="T67" fmla="*/ 373 h 615"/>
              <a:gd name="T68" fmla="*/ 59 w 440"/>
              <a:gd name="T69" fmla="*/ 359 h 615"/>
              <a:gd name="T70" fmla="*/ 75 w 440"/>
              <a:gd name="T71" fmla="*/ 332 h 615"/>
              <a:gd name="T72" fmla="*/ 98 w 440"/>
              <a:gd name="T73" fmla="*/ 306 h 615"/>
              <a:gd name="T74" fmla="*/ 105 w 440"/>
              <a:gd name="T75" fmla="*/ 272 h 615"/>
              <a:gd name="T76" fmla="*/ 102 w 440"/>
              <a:gd name="T77" fmla="*/ 256 h 615"/>
              <a:gd name="T78" fmla="*/ 125 w 440"/>
              <a:gd name="T79" fmla="*/ 201 h 615"/>
              <a:gd name="T80" fmla="*/ 146 w 440"/>
              <a:gd name="T81" fmla="*/ 179 h 615"/>
              <a:gd name="T82" fmla="*/ 146 w 440"/>
              <a:gd name="T83" fmla="*/ 140 h 615"/>
              <a:gd name="T84" fmla="*/ 125 w 440"/>
              <a:gd name="T85" fmla="*/ 149 h 615"/>
              <a:gd name="T86" fmla="*/ 107 w 440"/>
              <a:gd name="T87" fmla="*/ 99 h 615"/>
              <a:gd name="T88" fmla="*/ 146 w 440"/>
              <a:gd name="T89" fmla="*/ 105 h 615"/>
              <a:gd name="T90" fmla="*/ 162 w 440"/>
              <a:gd name="T91" fmla="*/ 142 h 615"/>
              <a:gd name="T92" fmla="*/ 178 w 440"/>
              <a:gd name="T93" fmla="*/ 165 h 615"/>
              <a:gd name="T94" fmla="*/ 200 w 440"/>
              <a:gd name="T95" fmla="*/ 153 h 615"/>
              <a:gd name="T96" fmla="*/ 212 w 440"/>
              <a:gd name="T97" fmla="*/ 119 h 615"/>
              <a:gd name="T98" fmla="*/ 226 w 440"/>
              <a:gd name="T99" fmla="*/ 110 h 615"/>
              <a:gd name="T100" fmla="*/ 205 w 440"/>
              <a:gd name="T101" fmla="*/ 71 h 615"/>
              <a:gd name="T102" fmla="*/ 187 w 440"/>
              <a:gd name="T103" fmla="*/ 30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40" h="615">
                <a:moveTo>
                  <a:pt x="223" y="30"/>
                </a:moveTo>
                <a:lnTo>
                  <a:pt x="260" y="23"/>
                </a:lnTo>
                <a:lnTo>
                  <a:pt x="267" y="21"/>
                </a:lnTo>
                <a:lnTo>
                  <a:pt x="271" y="21"/>
                </a:lnTo>
                <a:lnTo>
                  <a:pt x="276" y="19"/>
                </a:lnTo>
                <a:lnTo>
                  <a:pt x="285" y="14"/>
                </a:lnTo>
                <a:lnTo>
                  <a:pt x="289" y="12"/>
                </a:lnTo>
                <a:lnTo>
                  <a:pt x="296" y="7"/>
                </a:lnTo>
                <a:lnTo>
                  <a:pt x="305" y="3"/>
                </a:lnTo>
                <a:lnTo>
                  <a:pt x="317" y="0"/>
                </a:lnTo>
                <a:lnTo>
                  <a:pt x="324" y="12"/>
                </a:lnTo>
                <a:lnTo>
                  <a:pt x="328" y="16"/>
                </a:lnTo>
                <a:lnTo>
                  <a:pt x="328" y="26"/>
                </a:lnTo>
                <a:lnTo>
                  <a:pt x="321" y="32"/>
                </a:lnTo>
                <a:lnTo>
                  <a:pt x="301" y="44"/>
                </a:lnTo>
                <a:lnTo>
                  <a:pt x="301" y="48"/>
                </a:lnTo>
                <a:lnTo>
                  <a:pt x="308" y="46"/>
                </a:lnTo>
                <a:lnTo>
                  <a:pt x="312" y="60"/>
                </a:lnTo>
                <a:lnTo>
                  <a:pt x="308" y="71"/>
                </a:lnTo>
                <a:lnTo>
                  <a:pt x="315" y="85"/>
                </a:lnTo>
                <a:lnTo>
                  <a:pt x="310" y="90"/>
                </a:lnTo>
                <a:lnTo>
                  <a:pt x="308" y="101"/>
                </a:lnTo>
                <a:lnTo>
                  <a:pt x="296" y="115"/>
                </a:lnTo>
                <a:lnTo>
                  <a:pt x="301" y="117"/>
                </a:lnTo>
                <a:lnTo>
                  <a:pt x="319" y="117"/>
                </a:lnTo>
                <a:lnTo>
                  <a:pt x="328" y="110"/>
                </a:lnTo>
                <a:lnTo>
                  <a:pt x="335" y="117"/>
                </a:lnTo>
                <a:lnTo>
                  <a:pt x="349" y="117"/>
                </a:lnTo>
                <a:lnTo>
                  <a:pt x="365" y="126"/>
                </a:lnTo>
                <a:lnTo>
                  <a:pt x="406" y="119"/>
                </a:lnTo>
                <a:lnTo>
                  <a:pt x="410" y="128"/>
                </a:lnTo>
                <a:lnTo>
                  <a:pt x="420" y="126"/>
                </a:lnTo>
                <a:lnTo>
                  <a:pt x="424" y="153"/>
                </a:lnTo>
                <a:lnTo>
                  <a:pt x="408" y="169"/>
                </a:lnTo>
                <a:lnTo>
                  <a:pt x="392" y="156"/>
                </a:lnTo>
                <a:lnTo>
                  <a:pt x="381" y="167"/>
                </a:lnTo>
                <a:lnTo>
                  <a:pt x="401" y="185"/>
                </a:lnTo>
                <a:lnTo>
                  <a:pt x="394" y="195"/>
                </a:lnTo>
                <a:lnTo>
                  <a:pt x="394" y="206"/>
                </a:lnTo>
                <a:lnTo>
                  <a:pt x="381" y="229"/>
                </a:lnTo>
                <a:lnTo>
                  <a:pt x="383" y="236"/>
                </a:lnTo>
                <a:lnTo>
                  <a:pt x="372" y="254"/>
                </a:lnTo>
                <a:lnTo>
                  <a:pt x="376" y="261"/>
                </a:lnTo>
                <a:lnTo>
                  <a:pt x="383" y="279"/>
                </a:lnTo>
                <a:lnTo>
                  <a:pt x="378" y="306"/>
                </a:lnTo>
                <a:lnTo>
                  <a:pt x="417" y="318"/>
                </a:lnTo>
                <a:lnTo>
                  <a:pt x="415" y="334"/>
                </a:lnTo>
                <a:lnTo>
                  <a:pt x="417" y="334"/>
                </a:lnTo>
                <a:lnTo>
                  <a:pt x="440" y="343"/>
                </a:lnTo>
                <a:lnTo>
                  <a:pt x="438" y="359"/>
                </a:lnTo>
                <a:lnTo>
                  <a:pt x="438" y="380"/>
                </a:lnTo>
                <a:lnTo>
                  <a:pt x="420" y="389"/>
                </a:lnTo>
                <a:lnTo>
                  <a:pt x="413" y="380"/>
                </a:lnTo>
                <a:lnTo>
                  <a:pt x="401" y="380"/>
                </a:lnTo>
                <a:lnTo>
                  <a:pt x="401" y="396"/>
                </a:lnTo>
                <a:lnTo>
                  <a:pt x="390" y="400"/>
                </a:lnTo>
                <a:lnTo>
                  <a:pt x="394" y="446"/>
                </a:lnTo>
                <a:lnTo>
                  <a:pt x="394" y="450"/>
                </a:lnTo>
                <a:lnTo>
                  <a:pt x="390" y="455"/>
                </a:lnTo>
                <a:lnTo>
                  <a:pt x="378" y="464"/>
                </a:lnTo>
                <a:lnTo>
                  <a:pt x="365" y="457"/>
                </a:lnTo>
                <a:lnTo>
                  <a:pt x="349" y="482"/>
                </a:lnTo>
                <a:lnTo>
                  <a:pt x="333" y="491"/>
                </a:lnTo>
                <a:lnTo>
                  <a:pt x="319" y="501"/>
                </a:lnTo>
                <a:lnTo>
                  <a:pt x="312" y="512"/>
                </a:lnTo>
                <a:lnTo>
                  <a:pt x="301" y="517"/>
                </a:lnTo>
                <a:lnTo>
                  <a:pt x="299" y="498"/>
                </a:lnTo>
                <a:lnTo>
                  <a:pt x="283" y="514"/>
                </a:lnTo>
                <a:lnTo>
                  <a:pt x="262" y="526"/>
                </a:lnTo>
                <a:lnTo>
                  <a:pt x="258" y="544"/>
                </a:lnTo>
                <a:lnTo>
                  <a:pt x="237" y="555"/>
                </a:lnTo>
                <a:lnTo>
                  <a:pt x="232" y="565"/>
                </a:lnTo>
                <a:lnTo>
                  <a:pt x="210" y="565"/>
                </a:lnTo>
                <a:lnTo>
                  <a:pt x="200" y="565"/>
                </a:lnTo>
                <a:lnTo>
                  <a:pt x="182" y="576"/>
                </a:lnTo>
                <a:lnTo>
                  <a:pt x="178" y="587"/>
                </a:lnTo>
                <a:lnTo>
                  <a:pt x="171" y="599"/>
                </a:lnTo>
                <a:lnTo>
                  <a:pt x="166" y="606"/>
                </a:lnTo>
                <a:lnTo>
                  <a:pt x="141" y="615"/>
                </a:lnTo>
                <a:lnTo>
                  <a:pt x="139" y="587"/>
                </a:lnTo>
                <a:lnTo>
                  <a:pt x="143" y="576"/>
                </a:lnTo>
                <a:lnTo>
                  <a:pt x="127" y="558"/>
                </a:lnTo>
                <a:lnTo>
                  <a:pt x="125" y="553"/>
                </a:lnTo>
                <a:lnTo>
                  <a:pt x="127" y="549"/>
                </a:lnTo>
                <a:lnTo>
                  <a:pt x="123" y="546"/>
                </a:lnTo>
                <a:lnTo>
                  <a:pt x="118" y="544"/>
                </a:lnTo>
                <a:lnTo>
                  <a:pt x="107" y="542"/>
                </a:lnTo>
                <a:lnTo>
                  <a:pt x="89" y="535"/>
                </a:lnTo>
                <a:lnTo>
                  <a:pt x="82" y="542"/>
                </a:lnTo>
                <a:lnTo>
                  <a:pt x="75" y="539"/>
                </a:lnTo>
                <a:lnTo>
                  <a:pt x="77" y="526"/>
                </a:lnTo>
                <a:lnTo>
                  <a:pt x="70" y="523"/>
                </a:lnTo>
                <a:lnTo>
                  <a:pt x="66" y="535"/>
                </a:lnTo>
                <a:lnTo>
                  <a:pt x="47" y="555"/>
                </a:lnTo>
                <a:lnTo>
                  <a:pt x="41" y="555"/>
                </a:lnTo>
                <a:lnTo>
                  <a:pt x="34" y="542"/>
                </a:lnTo>
                <a:lnTo>
                  <a:pt x="29" y="542"/>
                </a:lnTo>
                <a:lnTo>
                  <a:pt x="27" y="535"/>
                </a:lnTo>
                <a:lnTo>
                  <a:pt x="22" y="535"/>
                </a:lnTo>
                <a:lnTo>
                  <a:pt x="13" y="519"/>
                </a:lnTo>
                <a:lnTo>
                  <a:pt x="22" y="503"/>
                </a:lnTo>
                <a:lnTo>
                  <a:pt x="29" y="507"/>
                </a:lnTo>
                <a:lnTo>
                  <a:pt x="43" y="503"/>
                </a:lnTo>
                <a:lnTo>
                  <a:pt x="50" y="514"/>
                </a:lnTo>
                <a:lnTo>
                  <a:pt x="54" y="503"/>
                </a:lnTo>
                <a:lnTo>
                  <a:pt x="54" y="503"/>
                </a:lnTo>
                <a:lnTo>
                  <a:pt x="66" y="491"/>
                </a:lnTo>
                <a:lnTo>
                  <a:pt x="73" y="485"/>
                </a:lnTo>
                <a:lnTo>
                  <a:pt x="75" y="485"/>
                </a:lnTo>
                <a:lnTo>
                  <a:pt x="82" y="482"/>
                </a:lnTo>
                <a:lnTo>
                  <a:pt x="77" y="471"/>
                </a:lnTo>
                <a:lnTo>
                  <a:pt x="68" y="480"/>
                </a:lnTo>
                <a:lnTo>
                  <a:pt x="59" y="473"/>
                </a:lnTo>
                <a:lnTo>
                  <a:pt x="52" y="464"/>
                </a:lnTo>
                <a:lnTo>
                  <a:pt x="52" y="462"/>
                </a:lnTo>
                <a:lnTo>
                  <a:pt x="43" y="459"/>
                </a:lnTo>
                <a:lnTo>
                  <a:pt x="36" y="459"/>
                </a:lnTo>
                <a:lnTo>
                  <a:pt x="34" y="459"/>
                </a:lnTo>
                <a:lnTo>
                  <a:pt x="31" y="466"/>
                </a:lnTo>
                <a:lnTo>
                  <a:pt x="27" y="464"/>
                </a:lnTo>
                <a:lnTo>
                  <a:pt x="22" y="464"/>
                </a:lnTo>
                <a:lnTo>
                  <a:pt x="20" y="457"/>
                </a:lnTo>
                <a:lnTo>
                  <a:pt x="16" y="455"/>
                </a:lnTo>
                <a:lnTo>
                  <a:pt x="16" y="462"/>
                </a:lnTo>
                <a:lnTo>
                  <a:pt x="4" y="466"/>
                </a:lnTo>
                <a:lnTo>
                  <a:pt x="0" y="466"/>
                </a:lnTo>
                <a:lnTo>
                  <a:pt x="4" y="457"/>
                </a:lnTo>
                <a:lnTo>
                  <a:pt x="6" y="446"/>
                </a:lnTo>
                <a:lnTo>
                  <a:pt x="4" y="439"/>
                </a:lnTo>
                <a:lnTo>
                  <a:pt x="6" y="430"/>
                </a:lnTo>
                <a:lnTo>
                  <a:pt x="2" y="398"/>
                </a:lnTo>
                <a:lnTo>
                  <a:pt x="6" y="391"/>
                </a:lnTo>
                <a:lnTo>
                  <a:pt x="4" y="384"/>
                </a:lnTo>
                <a:lnTo>
                  <a:pt x="18" y="386"/>
                </a:lnTo>
                <a:lnTo>
                  <a:pt x="31" y="373"/>
                </a:lnTo>
                <a:lnTo>
                  <a:pt x="38" y="373"/>
                </a:lnTo>
                <a:lnTo>
                  <a:pt x="43" y="377"/>
                </a:lnTo>
                <a:lnTo>
                  <a:pt x="45" y="380"/>
                </a:lnTo>
                <a:lnTo>
                  <a:pt x="57" y="373"/>
                </a:lnTo>
                <a:lnTo>
                  <a:pt x="59" y="359"/>
                </a:lnTo>
                <a:lnTo>
                  <a:pt x="54" y="357"/>
                </a:lnTo>
                <a:lnTo>
                  <a:pt x="63" y="345"/>
                </a:lnTo>
                <a:lnTo>
                  <a:pt x="68" y="341"/>
                </a:lnTo>
                <a:lnTo>
                  <a:pt x="75" y="332"/>
                </a:lnTo>
                <a:lnTo>
                  <a:pt x="75" y="327"/>
                </a:lnTo>
                <a:lnTo>
                  <a:pt x="79" y="322"/>
                </a:lnTo>
                <a:lnTo>
                  <a:pt x="95" y="304"/>
                </a:lnTo>
                <a:lnTo>
                  <a:pt x="98" y="306"/>
                </a:lnTo>
                <a:lnTo>
                  <a:pt x="107" y="297"/>
                </a:lnTo>
                <a:lnTo>
                  <a:pt x="107" y="293"/>
                </a:lnTo>
                <a:lnTo>
                  <a:pt x="111" y="281"/>
                </a:lnTo>
                <a:lnTo>
                  <a:pt x="105" y="272"/>
                </a:lnTo>
                <a:lnTo>
                  <a:pt x="98" y="274"/>
                </a:lnTo>
                <a:lnTo>
                  <a:pt x="89" y="272"/>
                </a:lnTo>
                <a:lnTo>
                  <a:pt x="91" y="263"/>
                </a:lnTo>
                <a:lnTo>
                  <a:pt x="102" y="256"/>
                </a:lnTo>
                <a:lnTo>
                  <a:pt x="109" y="243"/>
                </a:lnTo>
                <a:lnTo>
                  <a:pt x="125" y="233"/>
                </a:lnTo>
                <a:lnTo>
                  <a:pt x="130" y="215"/>
                </a:lnTo>
                <a:lnTo>
                  <a:pt x="125" y="201"/>
                </a:lnTo>
                <a:lnTo>
                  <a:pt x="130" y="192"/>
                </a:lnTo>
                <a:lnTo>
                  <a:pt x="141" y="197"/>
                </a:lnTo>
                <a:lnTo>
                  <a:pt x="150" y="190"/>
                </a:lnTo>
                <a:lnTo>
                  <a:pt x="146" y="179"/>
                </a:lnTo>
                <a:lnTo>
                  <a:pt x="137" y="165"/>
                </a:lnTo>
                <a:lnTo>
                  <a:pt x="143" y="149"/>
                </a:lnTo>
                <a:lnTo>
                  <a:pt x="148" y="142"/>
                </a:lnTo>
                <a:lnTo>
                  <a:pt x="146" y="140"/>
                </a:lnTo>
                <a:lnTo>
                  <a:pt x="137" y="126"/>
                </a:lnTo>
                <a:lnTo>
                  <a:pt x="127" y="131"/>
                </a:lnTo>
                <a:lnTo>
                  <a:pt x="132" y="149"/>
                </a:lnTo>
                <a:lnTo>
                  <a:pt x="125" y="149"/>
                </a:lnTo>
                <a:lnTo>
                  <a:pt x="111" y="124"/>
                </a:lnTo>
                <a:lnTo>
                  <a:pt x="100" y="121"/>
                </a:lnTo>
                <a:lnTo>
                  <a:pt x="100" y="105"/>
                </a:lnTo>
                <a:lnTo>
                  <a:pt x="107" y="99"/>
                </a:lnTo>
                <a:lnTo>
                  <a:pt x="118" y="92"/>
                </a:lnTo>
                <a:lnTo>
                  <a:pt x="127" y="83"/>
                </a:lnTo>
                <a:lnTo>
                  <a:pt x="148" y="94"/>
                </a:lnTo>
                <a:lnTo>
                  <a:pt x="146" y="105"/>
                </a:lnTo>
                <a:lnTo>
                  <a:pt x="164" y="126"/>
                </a:lnTo>
                <a:lnTo>
                  <a:pt x="162" y="128"/>
                </a:lnTo>
                <a:lnTo>
                  <a:pt x="152" y="135"/>
                </a:lnTo>
                <a:lnTo>
                  <a:pt x="162" y="142"/>
                </a:lnTo>
                <a:lnTo>
                  <a:pt x="168" y="135"/>
                </a:lnTo>
                <a:lnTo>
                  <a:pt x="180" y="140"/>
                </a:lnTo>
                <a:lnTo>
                  <a:pt x="184" y="158"/>
                </a:lnTo>
                <a:lnTo>
                  <a:pt x="178" y="165"/>
                </a:lnTo>
                <a:lnTo>
                  <a:pt x="182" y="172"/>
                </a:lnTo>
                <a:lnTo>
                  <a:pt x="194" y="163"/>
                </a:lnTo>
                <a:lnTo>
                  <a:pt x="198" y="156"/>
                </a:lnTo>
                <a:lnTo>
                  <a:pt x="200" y="153"/>
                </a:lnTo>
                <a:lnTo>
                  <a:pt x="200" y="153"/>
                </a:lnTo>
                <a:lnTo>
                  <a:pt x="205" y="147"/>
                </a:lnTo>
                <a:lnTo>
                  <a:pt x="203" y="135"/>
                </a:lnTo>
                <a:lnTo>
                  <a:pt x="212" y="119"/>
                </a:lnTo>
                <a:lnTo>
                  <a:pt x="219" y="117"/>
                </a:lnTo>
                <a:lnTo>
                  <a:pt x="223" y="121"/>
                </a:lnTo>
                <a:lnTo>
                  <a:pt x="232" y="115"/>
                </a:lnTo>
                <a:lnTo>
                  <a:pt x="226" y="110"/>
                </a:lnTo>
                <a:lnTo>
                  <a:pt x="223" y="105"/>
                </a:lnTo>
                <a:lnTo>
                  <a:pt x="219" y="99"/>
                </a:lnTo>
                <a:lnTo>
                  <a:pt x="214" y="87"/>
                </a:lnTo>
                <a:lnTo>
                  <a:pt x="205" y="71"/>
                </a:lnTo>
                <a:lnTo>
                  <a:pt x="205" y="69"/>
                </a:lnTo>
                <a:lnTo>
                  <a:pt x="200" y="58"/>
                </a:lnTo>
                <a:lnTo>
                  <a:pt x="203" y="39"/>
                </a:lnTo>
                <a:lnTo>
                  <a:pt x="187" y="30"/>
                </a:lnTo>
                <a:lnTo>
                  <a:pt x="187" y="26"/>
                </a:lnTo>
                <a:lnTo>
                  <a:pt x="216" y="30"/>
                </a:lnTo>
                <a:lnTo>
                  <a:pt x="223" y="3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75" name="Freeform 12"/>
          <p:cNvSpPr>
            <a:spLocks/>
          </p:cNvSpPr>
          <p:nvPr/>
        </p:nvSpPr>
        <p:spPr bwMode="auto">
          <a:xfrm>
            <a:off x="1997075" y="3824288"/>
            <a:ext cx="28575" cy="25400"/>
          </a:xfrm>
          <a:custGeom>
            <a:avLst/>
            <a:gdLst>
              <a:gd name="T0" fmla="*/ 16 w 18"/>
              <a:gd name="T1" fmla="*/ 0 h 16"/>
              <a:gd name="T2" fmla="*/ 18 w 18"/>
              <a:gd name="T3" fmla="*/ 9 h 16"/>
              <a:gd name="T4" fmla="*/ 6 w 18"/>
              <a:gd name="T5" fmla="*/ 16 h 16"/>
              <a:gd name="T6" fmla="*/ 2 w 18"/>
              <a:gd name="T7" fmla="*/ 14 h 16"/>
              <a:gd name="T8" fmla="*/ 0 w 18"/>
              <a:gd name="T9" fmla="*/ 3 h 16"/>
              <a:gd name="T10" fmla="*/ 16 w 18"/>
              <a:gd name="T1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6">
                <a:moveTo>
                  <a:pt x="16" y="0"/>
                </a:moveTo>
                <a:lnTo>
                  <a:pt x="18" y="9"/>
                </a:lnTo>
                <a:lnTo>
                  <a:pt x="6" y="16"/>
                </a:lnTo>
                <a:lnTo>
                  <a:pt x="2" y="14"/>
                </a:lnTo>
                <a:lnTo>
                  <a:pt x="0" y="3"/>
                </a:lnTo>
                <a:lnTo>
                  <a:pt x="16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76" name="Freeform 13"/>
          <p:cNvSpPr>
            <a:spLocks/>
          </p:cNvSpPr>
          <p:nvPr/>
        </p:nvSpPr>
        <p:spPr bwMode="auto">
          <a:xfrm>
            <a:off x="1698625" y="3125788"/>
            <a:ext cx="1889125" cy="1717675"/>
          </a:xfrm>
          <a:custGeom>
            <a:avLst/>
            <a:gdLst>
              <a:gd name="T0" fmla="*/ 120 w 521"/>
              <a:gd name="T1" fmla="*/ 413 h 474"/>
              <a:gd name="T2" fmla="*/ 113 w 521"/>
              <a:gd name="T3" fmla="*/ 458 h 474"/>
              <a:gd name="T4" fmla="*/ 145 w 521"/>
              <a:gd name="T5" fmla="*/ 464 h 474"/>
              <a:gd name="T6" fmla="*/ 201 w 521"/>
              <a:gd name="T7" fmla="*/ 446 h 474"/>
              <a:gd name="T8" fmla="*/ 219 w 521"/>
              <a:gd name="T9" fmla="*/ 434 h 474"/>
              <a:gd name="T10" fmla="*/ 286 w 521"/>
              <a:gd name="T11" fmla="*/ 428 h 474"/>
              <a:gd name="T12" fmla="*/ 362 w 521"/>
              <a:gd name="T13" fmla="*/ 385 h 474"/>
              <a:gd name="T14" fmla="*/ 392 w 521"/>
              <a:gd name="T15" fmla="*/ 366 h 474"/>
              <a:gd name="T16" fmla="*/ 457 w 521"/>
              <a:gd name="T17" fmla="*/ 375 h 474"/>
              <a:gd name="T18" fmla="*/ 508 w 521"/>
              <a:gd name="T19" fmla="*/ 315 h 474"/>
              <a:gd name="T20" fmla="*/ 515 w 521"/>
              <a:gd name="T21" fmla="*/ 269 h 474"/>
              <a:gd name="T22" fmla="*/ 477 w 521"/>
              <a:gd name="T23" fmla="*/ 259 h 474"/>
              <a:gd name="T24" fmla="*/ 412 w 521"/>
              <a:gd name="T25" fmla="*/ 262 h 474"/>
              <a:gd name="T26" fmla="*/ 378 w 521"/>
              <a:gd name="T27" fmla="*/ 253 h 474"/>
              <a:gd name="T28" fmla="*/ 338 w 521"/>
              <a:gd name="T29" fmla="*/ 234 h 474"/>
              <a:gd name="T30" fmla="*/ 328 w 521"/>
              <a:gd name="T31" fmla="*/ 193 h 474"/>
              <a:gd name="T32" fmla="*/ 339 w 521"/>
              <a:gd name="T33" fmla="*/ 150 h 474"/>
              <a:gd name="T34" fmla="*/ 327 w 521"/>
              <a:gd name="T35" fmla="*/ 97 h 474"/>
              <a:gd name="T36" fmla="*/ 324 w 521"/>
              <a:gd name="T37" fmla="*/ 58 h 474"/>
              <a:gd name="T38" fmla="*/ 306 w 521"/>
              <a:gd name="T39" fmla="*/ 25 h 474"/>
              <a:gd name="T40" fmla="*/ 260 w 521"/>
              <a:gd name="T41" fmla="*/ 16 h 474"/>
              <a:gd name="T42" fmla="*/ 235 w 521"/>
              <a:gd name="T43" fmla="*/ 23 h 474"/>
              <a:gd name="T44" fmla="*/ 253 w 521"/>
              <a:gd name="T45" fmla="*/ 44 h 474"/>
              <a:gd name="T46" fmla="*/ 263 w 521"/>
              <a:gd name="T47" fmla="*/ 65 h 474"/>
              <a:gd name="T48" fmla="*/ 255 w 521"/>
              <a:gd name="T49" fmla="*/ 82 h 474"/>
              <a:gd name="T50" fmla="*/ 232 w 521"/>
              <a:gd name="T51" fmla="*/ 75 h 474"/>
              <a:gd name="T52" fmla="*/ 213 w 521"/>
              <a:gd name="T53" fmla="*/ 89 h 474"/>
              <a:gd name="T54" fmla="*/ 197 w 521"/>
              <a:gd name="T55" fmla="*/ 108 h 474"/>
              <a:gd name="T56" fmla="*/ 187 w 521"/>
              <a:gd name="T57" fmla="*/ 114 h 474"/>
              <a:gd name="T58" fmla="*/ 177 w 521"/>
              <a:gd name="T59" fmla="*/ 97 h 474"/>
              <a:gd name="T60" fmla="*/ 193 w 521"/>
              <a:gd name="T61" fmla="*/ 79 h 474"/>
              <a:gd name="T62" fmla="*/ 188 w 521"/>
              <a:gd name="T63" fmla="*/ 66 h 474"/>
              <a:gd name="T64" fmla="*/ 164 w 521"/>
              <a:gd name="T65" fmla="*/ 61 h 474"/>
              <a:gd name="T66" fmla="*/ 180 w 521"/>
              <a:gd name="T67" fmla="*/ 38 h 474"/>
              <a:gd name="T68" fmla="*/ 201 w 521"/>
              <a:gd name="T69" fmla="*/ 20 h 474"/>
              <a:gd name="T70" fmla="*/ 213 w 521"/>
              <a:gd name="T71" fmla="*/ 6 h 474"/>
              <a:gd name="T72" fmla="*/ 168 w 521"/>
              <a:gd name="T73" fmla="*/ 3 h 474"/>
              <a:gd name="T74" fmla="*/ 128 w 521"/>
              <a:gd name="T75" fmla="*/ 17 h 474"/>
              <a:gd name="T76" fmla="*/ 101 w 521"/>
              <a:gd name="T77" fmla="*/ 18 h 474"/>
              <a:gd name="T78" fmla="*/ 64 w 521"/>
              <a:gd name="T79" fmla="*/ 38 h 474"/>
              <a:gd name="T80" fmla="*/ 54 w 521"/>
              <a:gd name="T81" fmla="*/ 59 h 474"/>
              <a:gd name="T82" fmla="*/ 26 w 521"/>
              <a:gd name="T83" fmla="*/ 67 h 474"/>
              <a:gd name="T84" fmla="*/ 0 w 521"/>
              <a:gd name="T85" fmla="*/ 109 h 474"/>
              <a:gd name="T86" fmla="*/ 36 w 521"/>
              <a:gd name="T87" fmla="*/ 98 h 474"/>
              <a:gd name="T88" fmla="*/ 57 w 521"/>
              <a:gd name="T89" fmla="*/ 101 h 474"/>
              <a:gd name="T90" fmla="*/ 62 w 521"/>
              <a:gd name="T91" fmla="*/ 132 h 474"/>
              <a:gd name="T92" fmla="*/ 55 w 521"/>
              <a:gd name="T93" fmla="*/ 159 h 474"/>
              <a:gd name="T94" fmla="*/ 97 w 521"/>
              <a:gd name="T95" fmla="*/ 159 h 474"/>
              <a:gd name="T96" fmla="*/ 120 w 521"/>
              <a:gd name="T97" fmla="*/ 158 h 474"/>
              <a:gd name="T98" fmla="*/ 111 w 521"/>
              <a:gd name="T99" fmla="*/ 182 h 474"/>
              <a:gd name="T100" fmla="*/ 120 w 521"/>
              <a:gd name="T101" fmla="*/ 199 h 474"/>
              <a:gd name="T102" fmla="*/ 162 w 521"/>
              <a:gd name="T103" fmla="*/ 218 h 474"/>
              <a:gd name="T104" fmla="*/ 143 w 521"/>
              <a:gd name="T105" fmla="*/ 251 h 474"/>
              <a:gd name="T106" fmla="*/ 158 w 521"/>
              <a:gd name="T107" fmla="*/ 297 h 474"/>
              <a:gd name="T108" fmla="*/ 152 w 521"/>
              <a:gd name="T109" fmla="*/ 317 h 474"/>
              <a:gd name="T110" fmla="*/ 136 w 521"/>
              <a:gd name="T111" fmla="*/ 351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21" h="474">
                <a:moveTo>
                  <a:pt x="122" y="366"/>
                </a:moveTo>
                <a:cubicBezTo>
                  <a:pt x="125" y="378"/>
                  <a:pt x="125" y="378"/>
                  <a:pt x="125" y="378"/>
                </a:cubicBezTo>
                <a:cubicBezTo>
                  <a:pt x="126" y="381"/>
                  <a:pt x="126" y="381"/>
                  <a:pt x="126" y="381"/>
                </a:cubicBezTo>
                <a:cubicBezTo>
                  <a:pt x="123" y="387"/>
                  <a:pt x="123" y="387"/>
                  <a:pt x="123" y="387"/>
                </a:cubicBezTo>
                <a:cubicBezTo>
                  <a:pt x="117" y="398"/>
                  <a:pt x="117" y="398"/>
                  <a:pt x="117" y="398"/>
                </a:cubicBezTo>
                <a:cubicBezTo>
                  <a:pt x="118" y="400"/>
                  <a:pt x="118" y="400"/>
                  <a:pt x="118" y="400"/>
                </a:cubicBezTo>
                <a:cubicBezTo>
                  <a:pt x="120" y="413"/>
                  <a:pt x="120" y="413"/>
                  <a:pt x="120" y="413"/>
                </a:cubicBezTo>
                <a:cubicBezTo>
                  <a:pt x="117" y="418"/>
                  <a:pt x="117" y="418"/>
                  <a:pt x="117" y="418"/>
                </a:cubicBezTo>
                <a:cubicBezTo>
                  <a:pt x="117" y="419"/>
                  <a:pt x="117" y="419"/>
                  <a:pt x="117" y="419"/>
                </a:cubicBezTo>
                <a:cubicBezTo>
                  <a:pt x="108" y="420"/>
                  <a:pt x="108" y="420"/>
                  <a:pt x="108" y="420"/>
                </a:cubicBezTo>
                <a:cubicBezTo>
                  <a:pt x="113" y="432"/>
                  <a:pt x="113" y="432"/>
                  <a:pt x="113" y="432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12" y="454"/>
                  <a:pt x="112" y="454"/>
                  <a:pt x="112" y="454"/>
                </a:cubicBezTo>
                <a:cubicBezTo>
                  <a:pt x="113" y="458"/>
                  <a:pt x="113" y="458"/>
                  <a:pt x="113" y="458"/>
                </a:cubicBezTo>
                <a:cubicBezTo>
                  <a:pt x="114" y="463"/>
                  <a:pt x="114" y="463"/>
                  <a:pt x="114" y="463"/>
                </a:cubicBezTo>
                <a:cubicBezTo>
                  <a:pt x="116" y="474"/>
                  <a:pt x="116" y="474"/>
                  <a:pt x="116" y="474"/>
                </a:cubicBezTo>
                <a:cubicBezTo>
                  <a:pt x="127" y="472"/>
                  <a:pt x="127" y="472"/>
                  <a:pt x="127" y="472"/>
                </a:cubicBezTo>
                <a:cubicBezTo>
                  <a:pt x="130" y="468"/>
                  <a:pt x="130" y="468"/>
                  <a:pt x="130" y="468"/>
                </a:cubicBezTo>
                <a:cubicBezTo>
                  <a:pt x="130" y="459"/>
                  <a:pt x="130" y="459"/>
                  <a:pt x="130" y="459"/>
                </a:cubicBezTo>
                <a:cubicBezTo>
                  <a:pt x="147" y="451"/>
                  <a:pt x="147" y="451"/>
                  <a:pt x="147" y="451"/>
                </a:cubicBezTo>
                <a:cubicBezTo>
                  <a:pt x="145" y="464"/>
                  <a:pt x="145" y="464"/>
                  <a:pt x="145" y="464"/>
                </a:cubicBezTo>
                <a:cubicBezTo>
                  <a:pt x="148" y="466"/>
                  <a:pt x="148" y="466"/>
                  <a:pt x="148" y="466"/>
                </a:cubicBezTo>
                <a:cubicBezTo>
                  <a:pt x="162" y="461"/>
                  <a:pt x="162" y="461"/>
                  <a:pt x="162" y="461"/>
                </a:cubicBezTo>
                <a:cubicBezTo>
                  <a:pt x="169" y="456"/>
                  <a:pt x="169" y="456"/>
                  <a:pt x="169" y="456"/>
                </a:cubicBezTo>
                <a:cubicBezTo>
                  <a:pt x="175" y="451"/>
                  <a:pt x="175" y="451"/>
                  <a:pt x="175" y="451"/>
                </a:cubicBezTo>
                <a:cubicBezTo>
                  <a:pt x="188" y="446"/>
                  <a:pt x="188" y="446"/>
                  <a:pt x="188" y="446"/>
                </a:cubicBezTo>
                <a:cubicBezTo>
                  <a:pt x="194" y="450"/>
                  <a:pt x="194" y="450"/>
                  <a:pt x="194" y="450"/>
                </a:cubicBezTo>
                <a:cubicBezTo>
                  <a:pt x="201" y="446"/>
                  <a:pt x="201" y="446"/>
                  <a:pt x="201" y="446"/>
                </a:cubicBezTo>
                <a:cubicBezTo>
                  <a:pt x="204" y="453"/>
                  <a:pt x="204" y="453"/>
                  <a:pt x="204" y="453"/>
                </a:cubicBezTo>
                <a:cubicBezTo>
                  <a:pt x="208" y="453"/>
                  <a:pt x="208" y="453"/>
                  <a:pt x="208" y="453"/>
                </a:cubicBezTo>
                <a:cubicBezTo>
                  <a:pt x="211" y="450"/>
                  <a:pt x="211" y="450"/>
                  <a:pt x="211" y="450"/>
                </a:cubicBezTo>
                <a:cubicBezTo>
                  <a:pt x="223" y="450"/>
                  <a:pt x="223" y="450"/>
                  <a:pt x="223" y="450"/>
                </a:cubicBezTo>
                <a:cubicBezTo>
                  <a:pt x="226" y="444"/>
                  <a:pt x="226" y="444"/>
                  <a:pt x="226" y="444"/>
                </a:cubicBezTo>
                <a:cubicBezTo>
                  <a:pt x="218" y="439"/>
                  <a:pt x="218" y="439"/>
                  <a:pt x="218" y="439"/>
                </a:cubicBezTo>
                <a:cubicBezTo>
                  <a:pt x="219" y="434"/>
                  <a:pt x="219" y="434"/>
                  <a:pt x="219" y="434"/>
                </a:cubicBezTo>
                <a:cubicBezTo>
                  <a:pt x="226" y="433"/>
                  <a:pt x="226" y="433"/>
                  <a:pt x="226" y="433"/>
                </a:cubicBezTo>
                <a:cubicBezTo>
                  <a:pt x="236" y="432"/>
                  <a:pt x="236" y="432"/>
                  <a:pt x="236" y="432"/>
                </a:cubicBezTo>
                <a:cubicBezTo>
                  <a:pt x="240" y="434"/>
                  <a:pt x="240" y="434"/>
                  <a:pt x="240" y="434"/>
                </a:cubicBezTo>
                <a:cubicBezTo>
                  <a:pt x="245" y="422"/>
                  <a:pt x="245" y="422"/>
                  <a:pt x="245" y="422"/>
                </a:cubicBezTo>
                <a:cubicBezTo>
                  <a:pt x="250" y="417"/>
                  <a:pt x="250" y="417"/>
                  <a:pt x="250" y="417"/>
                </a:cubicBezTo>
                <a:cubicBezTo>
                  <a:pt x="276" y="431"/>
                  <a:pt x="276" y="431"/>
                  <a:pt x="276" y="431"/>
                </a:cubicBezTo>
                <a:cubicBezTo>
                  <a:pt x="286" y="428"/>
                  <a:pt x="286" y="428"/>
                  <a:pt x="286" y="428"/>
                </a:cubicBezTo>
                <a:cubicBezTo>
                  <a:pt x="289" y="426"/>
                  <a:pt x="289" y="426"/>
                  <a:pt x="289" y="426"/>
                </a:cubicBezTo>
                <a:cubicBezTo>
                  <a:pt x="297" y="420"/>
                  <a:pt x="297" y="420"/>
                  <a:pt x="297" y="420"/>
                </a:cubicBezTo>
                <a:cubicBezTo>
                  <a:pt x="321" y="402"/>
                  <a:pt x="321" y="402"/>
                  <a:pt x="321" y="402"/>
                </a:cubicBezTo>
                <a:cubicBezTo>
                  <a:pt x="333" y="401"/>
                  <a:pt x="333" y="401"/>
                  <a:pt x="333" y="401"/>
                </a:cubicBezTo>
                <a:cubicBezTo>
                  <a:pt x="349" y="393"/>
                  <a:pt x="349" y="393"/>
                  <a:pt x="349" y="393"/>
                </a:cubicBezTo>
                <a:cubicBezTo>
                  <a:pt x="353" y="388"/>
                  <a:pt x="353" y="388"/>
                  <a:pt x="353" y="388"/>
                </a:cubicBezTo>
                <a:cubicBezTo>
                  <a:pt x="362" y="385"/>
                  <a:pt x="362" y="385"/>
                  <a:pt x="362" y="385"/>
                </a:cubicBezTo>
                <a:cubicBezTo>
                  <a:pt x="364" y="380"/>
                  <a:pt x="364" y="380"/>
                  <a:pt x="364" y="380"/>
                </a:cubicBezTo>
                <a:cubicBezTo>
                  <a:pt x="360" y="372"/>
                  <a:pt x="360" y="372"/>
                  <a:pt x="360" y="372"/>
                </a:cubicBezTo>
                <a:cubicBezTo>
                  <a:pt x="363" y="369"/>
                  <a:pt x="363" y="369"/>
                  <a:pt x="363" y="369"/>
                </a:cubicBezTo>
                <a:cubicBezTo>
                  <a:pt x="368" y="367"/>
                  <a:pt x="368" y="367"/>
                  <a:pt x="368" y="367"/>
                </a:cubicBezTo>
                <a:cubicBezTo>
                  <a:pt x="372" y="363"/>
                  <a:pt x="372" y="363"/>
                  <a:pt x="372" y="363"/>
                </a:cubicBezTo>
                <a:cubicBezTo>
                  <a:pt x="382" y="361"/>
                  <a:pt x="382" y="361"/>
                  <a:pt x="382" y="361"/>
                </a:cubicBezTo>
                <a:cubicBezTo>
                  <a:pt x="392" y="366"/>
                  <a:pt x="392" y="366"/>
                  <a:pt x="392" y="366"/>
                </a:cubicBezTo>
                <a:cubicBezTo>
                  <a:pt x="396" y="364"/>
                  <a:pt x="396" y="364"/>
                  <a:pt x="396" y="364"/>
                </a:cubicBezTo>
                <a:cubicBezTo>
                  <a:pt x="411" y="368"/>
                  <a:pt x="411" y="368"/>
                  <a:pt x="411" y="368"/>
                </a:cubicBezTo>
                <a:cubicBezTo>
                  <a:pt x="415" y="373"/>
                  <a:pt x="415" y="373"/>
                  <a:pt x="415" y="373"/>
                </a:cubicBezTo>
                <a:cubicBezTo>
                  <a:pt x="430" y="375"/>
                  <a:pt x="430" y="375"/>
                  <a:pt x="430" y="375"/>
                </a:cubicBezTo>
                <a:cubicBezTo>
                  <a:pt x="433" y="380"/>
                  <a:pt x="433" y="380"/>
                  <a:pt x="433" y="380"/>
                </a:cubicBezTo>
                <a:cubicBezTo>
                  <a:pt x="450" y="377"/>
                  <a:pt x="450" y="377"/>
                  <a:pt x="450" y="377"/>
                </a:cubicBezTo>
                <a:cubicBezTo>
                  <a:pt x="457" y="375"/>
                  <a:pt x="457" y="375"/>
                  <a:pt x="457" y="375"/>
                </a:cubicBezTo>
                <a:cubicBezTo>
                  <a:pt x="465" y="371"/>
                  <a:pt x="465" y="371"/>
                  <a:pt x="465" y="371"/>
                </a:cubicBezTo>
                <a:cubicBezTo>
                  <a:pt x="475" y="365"/>
                  <a:pt x="475" y="365"/>
                  <a:pt x="475" y="365"/>
                </a:cubicBezTo>
                <a:cubicBezTo>
                  <a:pt x="489" y="350"/>
                  <a:pt x="489" y="350"/>
                  <a:pt x="489" y="350"/>
                </a:cubicBezTo>
                <a:cubicBezTo>
                  <a:pt x="492" y="338"/>
                  <a:pt x="492" y="338"/>
                  <a:pt x="492" y="338"/>
                </a:cubicBezTo>
                <a:cubicBezTo>
                  <a:pt x="494" y="326"/>
                  <a:pt x="494" y="326"/>
                  <a:pt x="494" y="326"/>
                </a:cubicBezTo>
                <a:cubicBezTo>
                  <a:pt x="508" y="315"/>
                  <a:pt x="508" y="315"/>
                  <a:pt x="508" y="315"/>
                </a:cubicBezTo>
                <a:cubicBezTo>
                  <a:pt x="508" y="315"/>
                  <a:pt x="508" y="315"/>
                  <a:pt x="508" y="315"/>
                </a:cubicBezTo>
                <a:cubicBezTo>
                  <a:pt x="503" y="306"/>
                  <a:pt x="503" y="306"/>
                  <a:pt x="503" y="306"/>
                </a:cubicBezTo>
                <a:cubicBezTo>
                  <a:pt x="503" y="300"/>
                  <a:pt x="503" y="300"/>
                  <a:pt x="503" y="300"/>
                </a:cubicBezTo>
                <a:cubicBezTo>
                  <a:pt x="507" y="295"/>
                  <a:pt x="507" y="295"/>
                  <a:pt x="507" y="295"/>
                </a:cubicBezTo>
                <a:cubicBezTo>
                  <a:pt x="512" y="301"/>
                  <a:pt x="512" y="301"/>
                  <a:pt x="512" y="301"/>
                </a:cubicBezTo>
                <a:cubicBezTo>
                  <a:pt x="520" y="299"/>
                  <a:pt x="520" y="299"/>
                  <a:pt x="520" y="299"/>
                </a:cubicBezTo>
                <a:cubicBezTo>
                  <a:pt x="521" y="287"/>
                  <a:pt x="521" y="287"/>
                  <a:pt x="521" y="287"/>
                </a:cubicBezTo>
                <a:cubicBezTo>
                  <a:pt x="515" y="269"/>
                  <a:pt x="515" y="269"/>
                  <a:pt x="515" y="269"/>
                </a:cubicBezTo>
                <a:cubicBezTo>
                  <a:pt x="518" y="264"/>
                  <a:pt x="518" y="264"/>
                  <a:pt x="518" y="264"/>
                </a:cubicBezTo>
                <a:cubicBezTo>
                  <a:pt x="518" y="261"/>
                  <a:pt x="518" y="261"/>
                  <a:pt x="518" y="261"/>
                </a:cubicBezTo>
                <a:cubicBezTo>
                  <a:pt x="508" y="259"/>
                  <a:pt x="508" y="259"/>
                  <a:pt x="508" y="259"/>
                </a:cubicBezTo>
                <a:cubicBezTo>
                  <a:pt x="501" y="263"/>
                  <a:pt x="501" y="263"/>
                  <a:pt x="501" y="263"/>
                </a:cubicBezTo>
                <a:cubicBezTo>
                  <a:pt x="499" y="257"/>
                  <a:pt x="499" y="257"/>
                  <a:pt x="499" y="257"/>
                </a:cubicBezTo>
                <a:cubicBezTo>
                  <a:pt x="492" y="252"/>
                  <a:pt x="492" y="252"/>
                  <a:pt x="492" y="252"/>
                </a:cubicBezTo>
                <a:cubicBezTo>
                  <a:pt x="477" y="259"/>
                  <a:pt x="477" y="259"/>
                  <a:pt x="477" y="259"/>
                </a:cubicBezTo>
                <a:cubicBezTo>
                  <a:pt x="464" y="268"/>
                  <a:pt x="464" y="268"/>
                  <a:pt x="464" y="268"/>
                </a:cubicBezTo>
                <a:cubicBezTo>
                  <a:pt x="452" y="262"/>
                  <a:pt x="452" y="262"/>
                  <a:pt x="452" y="262"/>
                </a:cubicBezTo>
                <a:cubicBezTo>
                  <a:pt x="447" y="266"/>
                  <a:pt x="447" y="266"/>
                  <a:pt x="447" y="266"/>
                </a:cubicBezTo>
                <a:cubicBezTo>
                  <a:pt x="437" y="261"/>
                  <a:pt x="437" y="261"/>
                  <a:pt x="437" y="261"/>
                </a:cubicBezTo>
                <a:cubicBezTo>
                  <a:pt x="427" y="266"/>
                  <a:pt x="427" y="266"/>
                  <a:pt x="427" y="266"/>
                </a:cubicBezTo>
                <a:cubicBezTo>
                  <a:pt x="421" y="269"/>
                  <a:pt x="421" y="269"/>
                  <a:pt x="421" y="269"/>
                </a:cubicBezTo>
                <a:cubicBezTo>
                  <a:pt x="412" y="262"/>
                  <a:pt x="412" y="262"/>
                  <a:pt x="412" y="262"/>
                </a:cubicBezTo>
                <a:cubicBezTo>
                  <a:pt x="412" y="262"/>
                  <a:pt x="412" y="262"/>
                  <a:pt x="412" y="262"/>
                </a:cubicBezTo>
                <a:cubicBezTo>
                  <a:pt x="405" y="260"/>
                  <a:pt x="405" y="260"/>
                  <a:pt x="405" y="260"/>
                </a:cubicBezTo>
                <a:cubicBezTo>
                  <a:pt x="401" y="254"/>
                  <a:pt x="401" y="254"/>
                  <a:pt x="401" y="254"/>
                </a:cubicBezTo>
                <a:cubicBezTo>
                  <a:pt x="394" y="254"/>
                  <a:pt x="394" y="254"/>
                  <a:pt x="394" y="254"/>
                </a:cubicBezTo>
                <a:cubicBezTo>
                  <a:pt x="387" y="254"/>
                  <a:pt x="387" y="254"/>
                  <a:pt x="387" y="254"/>
                </a:cubicBezTo>
                <a:cubicBezTo>
                  <a:pt x="387" y="254"/>
                  <a:pt x="387" y="254"/>
                  <a:pt x="387" y="254"/>
                </a:cubicBezTo>
                <a:cubicBezTo>
                  <a:pt x="378" y="253"/>
                  <a:pt x="378" y="253"/>
                  <a:pt x="378" y="253"/>
                </a:cubicBezTo>
                <a:cubicBezTo>
                  <a:pt x="367" y="260"/>
                  <a:pt x="367" y="260"/>
                  <a:pt x="367" y="260"/>
                </a:cubicBezTo>
                <a:cubicBezTo>
                  <a:pt x="359" y="254"/>
                  <a:pt x="359" y="254"/>
                  <a:pt x="359" y="254"/>
                </a:cubicBezTo>
                <a:cubicBezTo>
                  <a:pt x="357" y="252"/>
                  <a:pt x="357" y="252"/>
                  <a:pt x="357" y="252"/>
                </a:cubicBezTo>
                <a:cubicBezTo>
                  <a:pt x="356" y="251"/>
                  <a:pt x="356" y="251"/>
                  <a:pt x="356" y="251"/>
                </a:cubicBezTo>
                <a:cubicBezTo>
                  <a:pt x="355" y="248"/>
                  <a:pt x="355" y="248"/>
                  <a:pt x="355" y="248"/>
                </a:cubicBezTo>
                <a:cubicBezTo>
                  <a:pt x="346" y="240"/>
                  <a:pt x="346" y="240"/>
                  <a:pt x="346" y="240"/>
                </a:cubicBezTo>
                <a:cubicBezTo>
                  <a:pt x="338" y="234"/>
                  <a:pt x="338" y="234"/>
                  <a:pt x="338" y="234"/>
                </a:cubicBezTo>
                <a:cubicBezTo>
                  <a:pt x="330" y="227"/>
                  <a:pt x="330" y="227"/>
                  <a:pt x="330" y="227"/>
                </a:cubicBezTo>
                <a:cubicBezTo>
                  <a:pt x="329" y="226"/>
                  <a:pt x="329" y="226"/>
                  <a:pt x="329" y="226"/>
                </a:cubicBezTo>
                <a:cubicBezTo>
                  <a:pt x="325" y="207"/>
                  <a:pt x="325" y="207"/>
                  <a:pt x="325" y="207"/>
                </a:cubicBezTo>
                <a:cubicBezTo>
                  <a:pt x="330" y="205"/>
                  <a:pt x="330" y="205"/>
                  <a:pt x="330" y="205"/>
                </a:cubicBezTo>
                <a:cubicBezTo>
                  <a:pt x="330" y="204"/>
                  <a:pt x="330" y="204"/>
                  <a:pt x="330" y="204"/>
                </a:cubicBezTo>
                <a:cubicBezTo>
                  <a:pt x="333" y="197"/>
                  <a:pt x="333" y="197"/>
                  <a:pt x="333" y="197"/>
                </a:cubicBezTo>
                <a:cubicBezTo>
                  <a:pt x="328" y="193"/>
                  <a:pt x="328" y="193"/>
                  <a:pt x="328" y="193"/>
                </a:cubicBezTo>
                <a:cubicBezTo>
                  <a:pt x="330" y="189"/>
                  <a:pt x="330" y="189"/>
                  <a:pt x="330" y="189"/>
                </a:cubicBezTo>
                <a:cubicBezTo>
                  <a:pt x="343" y="184"/>
                  <a:pt x="343" y="184"/>
                  <a:pt x="343" y="184"/>
                </a:cubicBezTo>
                <a:cubicBezTo>
                  <a:pt x="355" y="162"/>
                  <a:pt x="355" y="162"/>
                  <a:pt x="355" y="162"/>
                </a:cubicBezTo>
                <a:cubicBezTo>
                  <a:pt x="356" y="149"/>
                  <a:pt x="356" y="149"/>
                  <a:pt x="356" y="149"/>
                </a:cubicBezTo>
                <a:cubicBezTo>
                  <a:pt x="350" y="150"/>
                  <a:pt x="350" y="150"/>
                  <a:pt x="350" y="150"/>
                </a:cubicBezTo>
                <a:cubicBezTo>
                  <a:pt x="339" y="150"/>
                  <a:pt x="339" y="150"/>
                  <a:pt x="339" y="150"/>
                </a:cubicBezTo>
                <a:cubicBezTo>
                  <a:pt x="339" y="150"/>
                  <a:pt x="339" y="150"/>
                  <a:pt x="339" y="150"/>
                </a:cubicBezTo>
                <a:cubicBezTo>
                  <a:pt x="336" y="138"/>
                  <a:pt x="336" y="138"/>
                  <a:pt x="336" y="138"/>
                </a:cubicBezTo>
                <a:cubicBezTo>
                  <a:pt x="328" y="129"/>
                  <a:pt x="328" y="129"/>
                  <a:pt x="328" y="129"/>
                </a:cubicBezTo>
                <a:cubicBezTo>
                  <a:pt x="328" y="129"/>
                  <a:pt x="328" y="129"/>
                  <a:pt x="328" y="129"/>
                </a:cubicBezTo>
                <a:cubicBezTo>
                  <a:pt x="331" y="115"/>
                  <a:pt x="331" y="115"/>
                  <a:pt x="331" y="115"/>
                </a:cubicBezTo>
                <a:cubicBezTo>
                  <a:pt x="329" y="114"/>
                  <a:pt x="329" y="114"/>
                  <a:pt x="329" y="114"/>
                </a:cubicBezTo>
                <a:cubicBezTo>
                  <a:pt x="330" y="110"/>
                  <a:pt x="330" y="110"/>
                  <a:pt x="330" y="110"/>
                </a:cubicBezTo>
                <a:cubicBezTo>
                  <a:pt x="327" y="97"/>
                  <a:pt x="327" y="97"/>
                  <a:pt x="327" y="97"/>
                </a:cubicBezTo>
                <a:cubicBezTo>
                  <a:pt x="329" y="94"/>
                  <a:pt x="329" y="94"/>
                  <a:pt x="329" y="94"/>
                </a:cubicBezTo>
                <a:cubicBezTo>
                  <a:pt x="333" y="92"/>
                  <a:pt x="333" y="92"/>
                  <a:pt x="333" y="92"/>
                </a:cubicBezTo>
                <a:cubicBezTo>
                  <a:pt x="332" y="83"/>
                  <a:pt x="332" y="83"/>
                  <a:pt x="332" y="83"/>
                </a:cubicBezTo>
                <a:cubicBezTo>
                  <a:pt x="330" y="74"/>
                  <a:pt x="330" y="74"/>
                  <a:pt x="330" y="74"/>
                </a:cubicBezTo>
                <a:cubicBezTo>
                  <a:pt x="332" y="69"/>
                  <a:pt x="332" y="69"/>
                  <a:pt x="332" y="69"/>
                </a:cubicBezTo>
                <a:cubicBezTo>
                  <a:pt x="325" y="58"/>
                  <a:pt x="325" y="58"/>
                  <a:pt x="325" y="58"/>
                </a:cubicBezTo>
                <a:cubicBezTo>
                  <a:pt x="324" y="58"/>
                  <a:pt x="324" y="58"/>
                  <a:pt x="324" y="58"/>
                </a:cubicBezTo>
                <a:cubicBezTo>
                  <a:pt x="320" y="49"/>
                  <a:pt x="320" y="49"/>
                  <a:pt x="320" y="49"/>
                </a:cubicBezTo>
                <a:cubicBezTo>
                  <a:pt x="318" y="47"/>
                  <a:pt x="318" y="47"/>
                  <a:pt x="318" y="47"/>
                </a:cubicBezTo>
                <a:cubicBezTo>
                  <a:pt x="318" y="41"/>
                  <a:pt x="318" y="41"/>
                  <a:pt x="318" y="41"/>
                </a:cubicBezTo>
                <a:cubicBezTo>
                  <a:pt x="314" y="32"/>
                  <a:pt x="314" y="32"/>
                  <a:pt x="314" y="32"/>
                </a:cubicBezTo>
                <a:cubicBezTo>
                  <a:pt x="313" y="26"/>
                  <a:pt x="313" y="26"/>
                  <a:pt x="313" y="26"/>
                </a:cubicBezTo>
                <a:cubicBezTo>
                  <a:pt x="310" y="28"/>
                  <a:pt x="310" y="28"/>
                  <a:pt x="310" y="28"/>
                </a:cubicBezTo>
                <a:cubicBezTo>
                  <a:pt x="306" y="25"/>
                  <a:pt x="306" y="25"/>
                  <a:pt x="306" y="25"/>
                </a:cubicBezTo>
                <a:cubicBezTo>
                  <a:pt x="301" y="31"/>
                  <a:pt x="301" y="31"/>
                  <a:pt x="301" y="31"/>
                </a:cubicBezTo>
                <a:cubicBezTo>
                  <a:pt x="295" y="24"/>
                  <a:pt x="295" y="24"/>
                  <a:pt x="295" y="24"/>
                </a:cubicBezTo>
                <a:cubicBezTo>
                  <a:pt x="291" y="30"/>
                  <a:pt x="291" y="30"/>
                  <a:pt x="291" y="30"/>
                </a:cubicBezTo>
                <a:cubicBezTo>
                  <a:pt x="285" y="29"/>
                  <a:pt x="285" y="29"/>
                  <a:pt x="285" y="29"/>
                </a:cubicBezTo>
                <a:cubicBezTo>
                  <a:pt x="268" y="13"/>
                  <a:pt x="268" y="13"/>
                  <a:pt x="268" y="13"/>
                </a:cubicBezTo>
                <a:cubicBezTo>
                  <a:pt x="264" y="14"/>
                  <a:pt x="264" y="14"/>
                  <a:pt x="264" y="14"/>
                </a:cubicBezTo>
                <a:cubicBezTo>
                  <a:pt x="260" y="16"/>
                  <a:pt x="260" y="16"/>
                  <a:pt x="260" y="16"/>
                </a:cubicBezTo>
                <a:cubicBezTo>
                  <a:pt x="257" y="18"/>
                  <a:pt x="257" y="18"/>
                  <a:pt x="257" y="18"/>
                </a:cubicBezTo>
                <a:cubicBezTo>
                  <a:pt x="256" y="19"/>
                  <a:pt x="256" y="19"/>
                  <a:pt x="256" y="19"/>
                </a:cubicBezTo>
                <a:cubicBezTo>
                  <a:pt x="253" y="19"/>
                  <a:pt x="253" y="19"/>
                  <a:pt x="253" y="19"/>
                </a:cubicBezTo>
                <a:cubicBezTo>
                  <a:pt x="244" y="19"/>
                  <a:pt x="244" y="19"/>
                  <a:pt x="244" y="19"/>
                </a:cubicBezTo>
                <a:cubicBezTo>
                  <a:pt x="243" y="20"/>
                  <a:pt x="243" y="20"/>
                  <a:pt x="243" y="20"/>
                </a:cubicBezTo>
                <a:cubicBezTo>
                  <a:pt x="234" y="21"/>
                  <a:pt x="234" y="21"/>
                  <a:pt x="234" y="21"/>
                </a:cubicBezTo>
                <a:cubicBezTo>
                  <a:pt x="235" y="23"/>
                  <a:pt x="235" y="23"/>
                  <a:pt x="235" y="23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9" y="27"/>
                  <a:pt x="239" y="27"/>
                  <a:pt x="239" y="27"/>
                </a:cubicBezTo>
                <a:cubicBezTo>
                  <a:pt x="239" y="34"/>
                  <a:pt x="239" y="34"/>
                  <a:pt x="239" y="34"/>
                </a:cubicBezTo>
                <a:cubicBezTo>
                  <a:pt x="239" y="36"/>
                  <a:pt x="239" y="36"/>
                  <a:pt x="239" y="36"/>
                </a:cubicBezTo>
                <a:cubicBezTo>
                  <a:pt x="246" y="42"/>
                  <a:pt x="246" y="42"/>
                  <a:pt x="246" y="42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53" y="44"/>
                  <a:pt x="253" y="44"/>
                  <a:pt x="253" y="44"/>
                </a:cubicBezTo>
                <a:cubicBezTo>
                  <a:pt x="253" y="47"/>
                  <a:pt x="253" y="47"/>
                  <a:pt x="253" y="47"/>
                </a:cubicBezTo>
                <a:cubicBezTo>
                  <a:pt x="256" y="53"/>
                  <a:pt x="256" y="53"/>
                  <a:pt x="256" y="53"/>
                </a:cubicBezTo>
                <a:cubicBezTo>
                  <a:pt x="256" y="53"/>
                  <a:pt x="256" y="53"/>
                  <a:pt x="256" y="53"/>
                </a:cubicBezTo>
                <a:cubicBezTo>
                  <a:pt x="256" y="57"/>
                  <a:pt x="256" y="57"/>
                  <a:pt x="256" y="57"/>
                </a:cubicBezTo>
                <a:cubicBezTo>
                  <a:pt x="261" y="57"/>
                  <a:pt x="261" y="57"/>
                  <a:pt x="261" y="57"/>
                </a:cubicBezTo>
                <a:cubicBezTo>
                  <a:pt x="265" y="62"/>
                  <a:pt x="265" y="62"/>
                  <a:pt x="265" y="62"/>
                </a:cubicBezTo>
                <a:cubicBezTo>
                  <a:pt x="263" y="65"/>
                  <a:pt x="263" y="65"/>
                  <a:pt x="263" y="65"/>
                </a:cubicBezTo>
                <a:cubicBezTo>
                  <a:pt x="265" y="68"/>
                  <a:pt x="265" y="68"/>
                  <a:pt x="265" y="68"/>
                </a:cubicBezTo>
                <a:cubicBezTo>
                  <a:pt x="264" y="71"/>
                  <a:pt x="264" y="71"/>
                  <a:pt x="264" y="71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2" y="73"/>
                  <a:pt x="262" y="73"/>
                  <a:pt x="262" y="73"/>
                </a:cubicBezTo>
                <a:cubicBezTo>
                  <a:pt x="258" y="76"/>
                  <a:pt x="258" y="76"/>
                  <a:pt x="258" y="76"/>
                </a:cubicBezTo>
                <a:cubicBezTo>
                  <a:pt x="257" y="81"/>
                  <a:pt x="257" y="81"/>
                  <a:pt x="257" y="81"/>
                </a:cubicBezTo>
                <a:cubicBezTo>
                  <a:pt x="255" y="82"/>
                  <a:pt x="255" y="82"/>
                  <a:pt x="255" y="82"/>
                </a:cubicBezTo>
                <a:cubicBezTo>
                  <a:pt x="253" y="80"/>
                  <a:pt x="253" y="80"/>
                  <a:pt x="253" y="80"/>
                </a:cubicBezTo>
                <a:cubicBezTo>
                  <a:pt x="247" y="80"/>
                  <a:pt x="247" y="80"/>
                  <a:pt x="247" y="80"/>
                </a:cubicBezTo>
                <a:cubicBezTo>
                  <a:pt x="247" y="79"/>
                  <a:pt x="247" y="79"/>
                  <a:pt x="247" y="79"/>
                </a:cubicBezTo>
                <a:cubicBezTo>
                  <a:pt x="242" y="80"/>
                  <a:pt x="242" y="80"/>
                  <a:pt x="242" y="80"/>
                </a:cubicBezTo>
                <a:cubicBezTo>
                  <a:pt x="237" y="81"/>
                  <a:pt x="237" y="81"/>
                  <a:pt x="237" y="81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75"/>
                  <a:pt x="232" y="75"/>
                  <a:pt x="232" y="75"/>
                </a:cubicBezTo>
                <a:cubicBezTo>
                  <a:pt x="227" y="72"/>
                  <a:pt x="227" y="72"/>
                  <a:pt x="227" y="72"/>
                </a:cubicBezTo>
                <a:cubicBezTo>
                  <a:pt x="222" y="76"/>
                  <a:pt x="222" y="76"/>
                  <a:pt x="222" y="76"/>
                </a:cubicBezTo>
                <a:cubicBezTo>
                  <a:pt x="220" y="75"/>
                  <a:pt x="220" y="75"/>
                  <a:pt x="220" y="75"/>
                </a:cubicBezTo>
                <a:cubicBezTo>
                  <a:pt x="215" y="77"/>
                  <a:pt x="215" y="77"/>
                  <a:pt x="215" y="77"/>
                </a:cubicBezTo>
                <a:cubicBezTo>
                  <a:pt x="215" y="78"/>
                  <a:pt x="215" y="78"/>
                  <a:pt x="215" y="78"/>
                </a:cubicBezTo>
                <a:cubicBezTo>
                  <a:pt x="217" y="81"/>
                  <a:pt x="217" y="81"/>
                  <a:pt x="217" y="81"/>
                </a:cubicBezTo>
                <a:cubicBezTo>
                  <a:pt x="213" y="89"/>
                  <a:pt x="213" y="89"/>
                  <a:pt x="213" y="89"/>
                </a:cubicBezTo>
                <a:cubicBezTo>
                  <a:pt x="209" y="95"/>
                  <a:pt x="209" y="95"/>
                  <a:pt x="209" y="95"/>
                </a:cubicBezTo>
                <a:cubicBezTo>
                  <a:pt x="205" y="97"/>
                  <a:pt x="205" y="97"/>
                  <a:pt x="205" y="97"/>
                </a:cubicBezTo>
                <a:cubicBezTo>
                  <a:pt x="201" y="99"/>
                  <a:pt x="201" y="99"/>
                  <a:pt x="201" y="99"/>
                </a:cubicBezTo>
                <a:cubicBezTo>
                  <a:pt x="200" y="100"/>
                  <a:pt x="200" y="100"/>
                  <a:pt x="200" y="100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7" y="108"/>
                  <a:pt x="197" y="108"/>
                  <a:pt x="197" y="108"/>
                </a:cubicBezTo>
                <a:cubicBezTo>
                  <a:pt x="197" y="108"/>
                  <a:pt x="197" y="108"/>
                  <a:pt x="197" y="108"/>
                </a:cubicBezTo>
                <a:cubicBezTo>
                  <a:pt x="199" y="111"/>
                  <a:pt x="199" y="111"/>
                  <a:pt x="199" y="111"/>
                </a:cubicBezTo>
                <a:cubicBezTo>
                  <a:pt x="198" y="114"/>
                  <a:pt x="198" y="114"/>
                  <a:pt x="198" y="114"/>
                </a:cubicBezTo>
                <a:cubicBezTo>
                  <a:pt x="197" y="116"/>
                  <a:pt x="197" y="116"/>
                  <a:pt x="197" y="116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89" y="118"/>
                  <a:pt x="189" y="118"/>
                  <a:pt x="189" y="118"/>
                </a:cubicBezTo>
                <a:cubicBezTo>
                  <a:pt x="187" y="114"/>
                  <a:pt x="187" y="114"/>
                  <a:pt x="187" y="114"/>
                </a:cubicBezTo>
                <a:cubicBezTo>
                  <a:pt x="186" y="105"/>
                  <a:pt x="186" y="105"/>
                  <a:pt x="186" y="105"/>
                </a:cubicBezTo>
                <a:cubicBezTo>
                  <a:pt x="180" y="107"/>
                  <a:pt x="180" y="107"/>
                  <a:pt x="180" y="107"/>
                </a:cubicBezTo>
                <a:cubicBezTo>
                  <a:pt x="179" y="108"/>
                  <a:pt x="179" y="108"/>
                  <a:pt x="179" y="108"/>
                </a:cubicBezTo>
                <a:cubicBezTo>
                  <a:pt x="169" y="108"/>
                  <a:pt x="169" y="108"/>
                  <a:pt x="169" y="108"/>
                </a:cubicBezTo>
                <a:cubicBezTo>
                  <a:pt x="166" y="95"/>
                  <a:pt x="166" y="95"/>
                  <a:pt x="166" y="95"/>
                </a:cubicBezTo>
                <a:cubicBezTo>
                  <a:pt x="171" y="93"/>
                  <a:pt x="171" y="93"/>
                  <a:pt x="171" y="93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184" y="94"/>
                  <a:pt x="184" y="94"/>
                  <a:pt x="184" y="94"/>
                </a:cubicBezTo>
                <a:cubicBezTo>
                  <a:pt x="187" y="92"/>
                  <a:pt x="187" y="92"/>
                  <a:pt x="187" y="92"/>
                </a:cubicBezTo>
                <a:cubicBezTo>
                  <a:pt x="182" y="88"/>
                  <a:pt x="182" y="88"/>
                  <a:pt x="182" y="88"/>
                </a:cubicBezTo>
                <a:cubicBezTo>
                  <a:pt x="184" y="86"/>
                  <a:pt x="184" y="86"/>
                  <a:pt x="184" y="86"/>
                </a:cubicBezTo>
                <a:cubicBezTo>
                  <a:pt x="189" y="84"/>
                  <a:pt x="189" y="84"/>
                  <a:pt x="189" y="84"/>
                </a:cubicBezTo>
                <a:cubicBezTo>
                  <a:pt x="188" y="81"/>
                  <a:pt x="188" y="81"/>
                  <a:pt x="188" y="81"/>
                </a:cubicBezTo>
                <a:cubicBezTo>
                  <a:pt x="193" y="79"/>
                  <a:pt x="193" y="79"/>
                  <a:pt x="193" y="79"/>
                </a:cubicBezTo>
                <a:cubicBezTo>
                  <a:pt x="199" y="81"/>
                  <a:pt x="199" y="81"/>
                  <a:pt x="199" y="81"/>
                </a:cubicBezTo>
                <a:cubicBezTo>
                  <a:pt x="201" y="79"/>
                  <a:pt x="201" y="79"/>
                  <a:pt x="201" y="79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1" y="70"/>
                  <a:pt x="201" y="70"/>
                  <a:pt x="201" y="70"/>
                </a:cubicBezTo>
                <a:cubicBezTo>
                  <a:pt x="200" y="62"/>
                  <a:pt x="200" y="62"/>
                  <a:pt x="200" y="62"/>
                </a:cubicBezTo>
                <a:cubicBezTo>
                  <a:pt x="191" y="65"/>
                  <a:pt x="191" y="65"/>
                  <a:pt x="191" y="65"/>
                </a:cubicBezTo>
                <a:cubicBezTo>
                  <a:pt x="188" y="66"/>
                  <a:pt x="188" y="66"/>
                  <a:pt x="188" y="66"/>
                </a:cubicBezTo>
                <a:cubicBezTo>
                  <a:pt x="185" y="67"/>
                  <a:pt x="185" y="67"/>
                  <a:pt x="185" y="67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73" y="77"/>
                  <a:pt x="173" y="77"/>
                  <a:pt x="173" y="77"/>
                </a:cubicBezTo>
                <a:cubicBezTo>
                  <a:pt x="170" y="76"/>
                  <a:pt x="170" y="76"/>
                  <a:pt x="170" y="76"/>
                </a:cubicBezTo>
                <a:cubicBezTo>
                  <a:pt x="172" y="73"/>
                  <a:pt x="172" y="73"/>
                  <a:pt x="172" y="73"/>
                </a:cubicBezTo>
                <a:cubicBezTo>
                  <a:pt x="169" y="66"/>
                  <a:pt x="169" y="66"/>
                  <a:pt x="169" y="66"/>
                </a:cubicBezTo>
                <a:cubicBezTo>
                  <a:pt x="164" y="61"/>
                  <a:pt x="164" y="61"/>
                  <a:pt x="164" y="61"/>
                </a:cubicBezTo>
                <a:cubicBezTo>
                  <a:pt x="161" y="62"/>
                  <a:pt x="161" y="62"/>
                  <a:pt x="161" y="62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7" y="52"/>
                  <a:pt x="157" y="52"/>
                  <a:pt x="157" y="52"/>
                </a:cubicBezTo>
                <a:cubicBezTo>
                  <a:pt x="156" y="50"/>
                  <a:pt x="156" y="50"/>
                  <a:pt x="156" y="50"/>
                </a:cubicBezTo>
                <a:cubicBezTo>
                  <a:pt x="175" y="41"/>
                  <a:pt x="175" y="41"/>
                  <a:pt x="175" y="41"/>
                </a:cubicBezTo>
                <a:cubicBezTo>
                  <a:pt x="179" y="39"/>
                  <a:pt x="179" y="39"/>
                  <a:pt x="179" y="39"/>
                </a:cubicBezTo>
                <a:cubicBezTo>
                  <a:pt x="180" y="38"/>
                  <a:pt x="180" y="38"/>
                  <a:pt x="180" y="38"/>
                </a:cubicBezTo>
                <a:cubicBezTo>
                  <a:pt x="182" y="37"/>
                  <a:pt x="182" y="37"/>
                  <a:pt x="182" y="37"/>
                </a:cubicBezTo>
                <a:cubicBezTo>
                  <a:pt x="181" y="33"/>
                  <a:pt x="181" y="33"/>
                  <a:pt x="181" y="33"/>
                </a:cubicBezTo>
                <a:cubicBezTo>
                  <a:pt x="185" y="31"/>
                  <a:pt x="185" y="31"/>
                  <a:pt x="185" y="31"/>
                </a:cubicBezTo>
                <a:cubicBezTo>
                  <a:pt x="190" y="28"/>
                  <a:pt x="190" y="28"/>
                  <a:pt x="190" y="28"/>
                </a:cubicBezTo>
                <a:cubicBezTo>
                  <a:pt x="197" y="27"/>
                  <a:pt x="197" y="27"/>
                  <a:pt x="197" y="27"/>
                </a:cubicBezTo>
                <a:cubicBezTo>
                  <a:pt x="199" y="24"/>
                  <a:pt x="199" y="24"/>
                  <a:pt x="199" y="24"/>
                </a:cubicBezTo>
                <a:cubicBezTo>
                  <a:pt x="201" y="20"/>
                  <a:pt x="201" y="20"/>
                  <a:pt x="201" y="20"/>
                </a:cubicBezTo>
                <a:cubicBezTo>
                  <a:pt x="202" y="17"/>
                  <a:pt x="202" y="17"/>
                  <a:pt x="202" y="17"/>
                </a:cubicBezTo>
                <a:cubicBezTo>
                  <a:pt x="206" y="16"/>
                  <a:pt x="206" y="16"/>
                  <a:pt x="206" y="16"/>
                </a:cubicBezTo>
                <a:cubicBezTo>
                  <a:pt x="213" y="14"/>
                  <a:pt x="213" y="14"/>
                  <a:pt x="213" y="14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8" y="1"/>
                  <a:pt x="228" y="1"/>
                  <a:pt x="228" y="1"/>
                </a:cubicBezTo>
                <a:cubicBezTo>
                  <a:pt x="227" y="0"/>
                  <a:pt x="227" y="0"/>
                  <a:pt x="227" y="0"/>
                </a:cubicBezTo>
                <a:cubicBezTo>
                  <a:pt x="213" y="6"/>
                  <a:pt x="213" y="6"/>
                  <a:pt x="213" y="6"/>
                </a:cubicBezTo>
                <a:cubicBezTo>
                  <a:pt x="205" y="9"/>
                  <a:pt x="205" y="9"/>
                  <a:pt x="205" y="9"/>
                </a:cubicBezTo>
                <a:cubicBezTo>
                  <a:pt x="199" y="7"/>
                  <a:pt x="199" y="7"/>
                  <a:pt x="199" y="7"/>
                </a:cubicBezTo>
                <a:cubicBezTo>
                  <a:pt x="189" y="6"/>
                  <a:pt x="189" y="6"/>
                  <a:pt x="189" y="6"/>
                </a:cubicBezTo>
                <a:cubicBezTo>
                  <a:pt x="189" y="6"/>
                  <a:pt x="189" y="6"/>
                  <a:pt x="189" y="6"/>
                </a:cubicBezTo>
                <a:cubicBezTo>
                  <a:pt x="182" y="7"/>
                  <a:pt x="182" y="7"/>
                  <a:pt x="182" y="7"/>
                </a:cubicBezTo>
                <a:cubicBezTo>
                  <a:pt x="172" y="4"/>
                  <a:pt x="172" y="4"/>
                  <a:pt x="172" y="4"/>
                </a:cubicBezTo>
                <a:cubicBezTo>
                  <a:pt x="168" y="3"/>
                  <a:pt x="168" y="3"/>
                  <a:pt x="168" y="3"/>
                </a:cubicBezTo>
                <a:cubicBezTo>
                  <a:pt x="159" y="7"/>
                  <a:pt x="159" y="7"/>
                  <a:pt x="159" y="7"/>
                </a:cubicBezTo>
                <a:cubicBezTo>
                  <a:pt x="159" y="8"/>
                  <a:pt x="159" y="8"/>
                  <a:pt x="159" y="8"/>
                </a:cubicBezTo>
                <a:cubicBezTo>
                  <a:pt x="155" y="7"/>
                  <a:pt x="155" y="7"/>
                  <a:pt x="155" y="7"/>
                </a:cubicBezTo>
                <a:cubicBezTo>
                  <a:pt x="145" y="16"/>
                  <a:pt x="145" y="16"/>
                  <a:pt x="145" y="16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33" y="17"/>
                  <a:pt x="133" y="17"/>
                  <a:pt x="133" y="17"/>
                </a:cubicBezTo>
                <a:cubicBezTo>
                  <a:pt x="128" y="17"/>
                  <a:pt x="128" y="17"/>
                  <a:pt x="128" y="17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15" y="15"/>
                  <a:pt x="115" y="15"/>
                  <a:pt x="115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101" y="18"/>
                  <a:pt x="101" y="18"/>
                  <a:pt x="101" y="18"/>
                </a:cubicBezTo>
                <a:cubicBezTo>
                  <a:pt x="100" y="22"/>
                  <a:pt x="100" y="22"/>
                  <a:pt x="100" y="22"/>
                </a:cubicBezTo>
                <a:cubicBezTo>
                  <a:pt x="94" y="25"/>
                  <a:pt x="94" y="25"/>
                  <a:pt x="94" y="25"/>
                </a:cubicBezTo>
                <a:cubicBezTo>
                  <a:pt x="94" y="36"/>
                  <a:pt x="94" y="36"/>
                  <a:pt x="94" y="36"/>
                </a:cubicBezTo>
                <a:cubicBezTo>
                  <a:pt x="74" y="40"/>
                  <a:pt x="74" y="40"/>
                  <a:pt x="74" y="40"/>
                </a:cubicBezTo>
                <a:cubicBezTo>
                  <a:pt x="71" y="35"/>
                  <a:pt x="71" y="35"/>
                  <a:pt x="71" y="35"/>
                </a:cubicBezTo>
                <a:cubicBezTo>
                  <a:pt x="64" y="38"/>
                  <a:pt x="64" y="38"/>
                  <a:pt x="64" y="38"/>
                </a:cubicBezTo>
                <a:cubicBezTo>
                  <a:pt x="64" y="38"/>
                  <a:pt x="64" y="38"/>
                  <a:pt x="64" y="38"/>
                </a:cubicBezTo>
                <a:cubicBezTo>
                  <a:pt x="65" y="43"/>
                  <a:pt x="65" y="43"/>
                  <a:pt x="65" y="43"/>
                </a:cubicBezTo>
                <a:cubicBezTo>
                  <a:pt x="61" y="45"/>
                  <a:pt x="61" y="45"/>
                  <a:pt x="61" y="45"/>
                </a:cubicBezTo>
                <a:cubicBezTo>
                  <a:pt x="60" y="47"/>
                  <a:pt x="60" y="47"/>
                  <a:pt x="60" y="47"/>
                </a:cubicBezTo>
                <a:cubicBezTo>
                  <a:pt x="60" y="47"/>
                  <a:pt x="60" y="47"/>
                  <a:pt x="60" y="47"/>
                </a:cubicBezTo>
                <a:cubicBezTo>
                  <a:pt x="57" y="53"/>
                  <a:pt x="57" y="53"/>
                  <a:pt x="57" y="53"/>
                </a:cubicBezTo>
                <a:cubicBezTo>
                  <a:pt x="56" y="54"/>
                  <a:pt x="56" y="54"/>
                  <a:pt x="56" y="54"/>
                </a:cubicBezTo>
                <a:cubicBezTo>
                  <a:pt x="54" y="59"/>
                  <a:pt x="54" y="59"/>
                  <a:pt x="54" y="59"/>
                </a:cubicBezTo>
                <a:cubicBezTo>
                  <a:pt x="51" y="60"/>
                  <a:pt x="51" y="60"/>
                  <a:pt x="51" y="60"/>
                </a:cubicBezTo>
                <a:cubicBezTo>
                  <a:pt x="44" y="63"/>
                  <a:pt x="44" y="63"/>
                  <a:pt x="44" y="63"/>
                </a:cubicBezTo>
                <a:cubicBezTo>
                  <a:pt x="40" y="69"/>
                  <a:pt x="40" y="69"/>
                  <a:pt x="40" y="69"/>
                </a:cubicBezTo>
                <a:cubicBezTo>
                  <a:pt x="31" y="67"/>
                  <a:pt x="31" y="67"/>
                  <a:pt x="31" y="67"/>
                </a:cubicBezTo>
                <a:cubicBezTo>
                  <a:pt x="30" y="63"/>
                  <a:pt x="30" y="63"/>
                  <a:pt x="30" y="63"/>
                </a:cubicBezTo>
                <a:cubicBezTo>
                  <a:pt x="28" y="64"/>
                  <a:pt x="28" y="64"/>
                  <a:pt x="28" y="64"/>
                </a:cubicBezTo>
                <a:cubicBezTo>
                  <a:pt x="26" y="67"/>
                  <a:pt x="26" y="67"/>
                  <a:pt x="26" y="67"/>
                </a:cubicBezTo>
                <a:cubicBezTo>
                  <a:pt x="18" y="75"/>
                  <a:pt x="18" y="75"/>
                  <a:pt x="18" y="75"/>
                </a:cubicBezTo>
                <a:cubicBezTo>
                  <a:pt x="8" y="81"/>
                  <a:pt x="8" y="81"/>
                  <a:pt x="8" y="81"/>
                </a:cubicBezTo>
                <a:cubicBezTo>
                  <a:pt x="4" y="70"/>
                  <a:pt x="4" y="70"/>
                  <a:pt x="4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7" y="91"/>
                  <a:pt x="7" y="91"/>
                  <a:pt x="7" y="91"/>
                </a:cubicBezTo>
                <a:cubicBezTo>
                  <a:pt x="8" y="94"/>
                  <a:pt x="8" y="94"/>
                  <a:pt x="8" y="94"/>
                </a:cubicBezTo>
                <a:cubicBezTo>
                  <a:pt x="0" y="109"/>
                  <a:pt x="0" y="109"/>
                  <a:pt x="0" y="109"/>
                </a:cubicBezTo>
                <a:cubicBezTo>
                  <a:pt x="2" y="112"/>
                  <a:pt x="2" y="112"/>
                  <a:pt x="2" y="112"/>
                </a:cubicBezTo>
                <a:cubicBezTo>
                  <a:pt x="8" y="109"/>
                  <a:pt x="8" y="109"/>
                  <a:pt x="8" y="109"/>
                </a:cubicBezTo>
                <a:cubicBezTo>
                  <a:pt x="15" y="104"/>
                  <a:pt x="15" y="104"/>
                  <a:pt x="15" y="104"/>
                </a:cubicBezTo>
                <a:cubicBezTo>
                  <a:pt x="19" y="103"/>
                  <a:pt x="19" y="103"/>
                  <a:pt x="19" y="103"/>
                </a:cubicBezTo>
                <a:cubicBezTo>
                  <a:pt x="25" y="100"/>
                  <a:pt x="25" y="100"/>
                  <a:pt x="25" y="100"/>
                </a:cubicBezTo>
                <a:cubicBezTo>
                  <a:pt x="30" y="99"/>
                  <a:pt x="30" y="99"/>
                  <a:pt x="30" y="99"/>
                </a:cubicBezTo>
                <a:cubicBezTo>
                  <a:pt x="36" y="98"/>
                  <a:pt x="36" y="98"/>
                  <a:pt x="36" y="98"/>
                </a:cubicBezTo>
                <a:cubicBezTo>
                  <a:pt x="40" y="97"/>
                  <a:pt x="40" y="97"/>
                  <a:pt x="40" y="97"/>
                </a:cubicBezTo>
                <a:cubicBezTo>
                  <a:pt x="48" y="94"/>
                  <a:pt x="48" y="94"/>
                  <a:pt x="48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6" y="91"/>
                  <a:pt x="56" y="91"/>
                  <a:pt x="56" y="91"/>
                </a:cubicBezTo>
                <a:cubicBezTo>
                  <a:pt x="58" y="93"/>
                  <a:pt x="58" y="93"/>
                  <a:pt x="58" y="93"/>
                </a:cubicBezTo>
                <a:cubicBezTo>
                  <a:pt x="53" y="99"/>
                  <a:pt x="53" y="99"/>
                  <a:pt x="53" y="99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73" y="114"/>
                  <a:pt x="73" y="114"/>
                  <a:pt x="73" y="114"/>
                </a:cubicBezTo>
                <a:cubicBezTo>
                  <a:pt x="70" y="117"/>
                  <a:pt x="70" y="117"/>
                  <a:pt x="70" y="117"/>
                </a:cubicBezTo>
                <a:cubicBezTo>
                  <a:pt x="74" y="125"/>
                  <a:pt x="74" y="125"/>
                  <a:pt x="74" y="125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62" y="132"/>
                  <a:pt x="62" y="132"/>
                  <a:pt x="62" y="132"/>
                </a:cubicBezTo>
                <a:cubicBezTo>
                  <a:pt x="57" y="136"/>
                  <a:pt x="57" y="136"/>
                  <a:pt x="57" y="136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43"/>
                  <a:pt x="56" y="143"/>
                  <a:pt x="56" y="143"/>
                </a:cubicBezTo>
                <a:cubicBezTo>
                  <a:pt x="55" y="147"/>
                  <a:pt x="55" y="147"/>
                  <a:pt x="55" y="147"/>
                </a:cubicBezTo>
                <a:cubicBezTo>
                  <a:pt x="55" y="150"/>
                  <a:pt x="55" y="150"/>
                  <a:pt x="55" y="150"/>
                </a:cubicBezTo>
                <a:cubicBezTo>
                  <a:pt x="54" y="153"/>
                  <a:pt x="54" y="153"/>
                  <a:pt x="54" y="153"/>
                </a:cubicBezTo>
                <a:cubicBezTo>
                  <a:pt x="54" y="153"/>
                  <a:pt x="55" y="158"/>
                  <a:pt x="55" y="159"/>
                </a:cubicBezTo>
                <a:cubicBezTo>
                  <a:pt x="55" y="160"/>
                  <a:pt x="58" y="162"/>
                  <a:pt x="58" y="162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4" y="164"/>
                  <a:pt x="74" y="164"/>
                  <a:pt x="74" y="164"/>
                </a:cubicBezTo>
                <a:cubicBezTo>
                  <a:pt x="90" y="161"/>
                  <a:pt x="90" y="161"/>
                  <a:pt x="90" y="161"/>
                </a:cubicBezTo>
                <a:cubicBezTo>
                  <a:pt x="93" y="160"/>
                  <a:pt x="93" y="160"/>
                  <a:pt x="93" y="160"/>
                </a:cubicBezTo>
                <a:cubicBezTo>
                  <a:pt x="95" y="160"/>
                  <a:pt x="95" y="160"/>
                  <a:pt x="95" y="160"/>
                </a:cubicBezTo>
                <a:cubicBezTo>
                  <a:pt x="97" y="159"/>
                  <a:pt x="97" y="159"/>
                  <a:pt x="97" y="159"/>
                </a:cubicBezTo>
                <a:cubicBezTo>
                  <a:pt x="101" y="157"/>
                  <a:pt x="101" y="157"/>
                  <a:pt x="101" y="157"/>
                </a:cubicBezTo>
                <a:cubicBezTo>
                  <a:pt x="103" y="156"/>
                  <a:pt x="103" y="156"/>
                  <a:pt x="103" y="156"/>
                </a:cubicBezTo>
                <a:cubicBezTo>
                  <a:pt x="106" y="154"/>
                  <a:pt x="106" y="154"/>
                  <a:pt x="106" y="154"/>
                </a:cubicBezTo>
                <a:cubicBezTo>
                  <a:pt x="110" y="152"/>
                  <a:pt x="110" y="152"/>
                  <a:pt x="110" y="152"/>
                </a:cubicBezTo>
                <a:cubicBezTo>
                  <a:pt x="115" y="151"/>
                  <a:pt x="115" y="151"/>
                  <a:pt x="115" y="151"/>
                </a:cubicBezTo>
                <a:cubicBezTo>
                  <a:pt x="118" y="156"/>
                  <a:pt x="118" y="156"/>
                  <a:pt x="118" y="156"/>
                </a:cubicBezTo>
                <a:cubicBezTo>
                  <a:pt x="120" y="158"/>
                  <a:pt x="120" y="158"/>
                  <a:pt x="120" y="158"/>
                </a:cubicBezTo>
                <a:cubicBezTo>
                  <a:pt x="120" y="162"/>
                  <a:pt x="120" y="162"/>
                  <a:pt x="120" y="162"/>
                </a:cubicBezTo>
                <a:cubicBezTo>
                  <a:pt x="117" y="165"/>
                  <a:pt x="117" y="165"/>
                  <a:pt x="117" y="165"/>
                </a:cubicBezTo>
                <a:cubicBezTo>
                  <a:pt x="108" y="170"/>
                  <a:pt x="108" y="170"/>
                  <a:pt x="108" y="170"/>
                </a:cubicBezTo>
                <a:cubicBezTo>
                  <a:pt x="108" y="172"/>
                  <a:pt x="108" y="172"/>
                  <a:pt x="108" y="172"/>
                </a:cubicBezTo>
                <a:cubicBezTo>
                  <a:pt x="111" y="171"/>
                  <a:pt x="111" y="171"/>
                  <a:pt x="111" y="171"/>
                </a:cubicBezTo>
                <a:cubicBezTo>
                  <a:pt x="113" y="177"/>
                  <a:pt x="113" y="177"/>
                  <a:pt x="113" y="177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14" y="188"/>
                  <a:pt x="114" y="188"/>
                  <a:pt x="114" y="188"/>
                </a:cubicBezTo>
                <a:cubicBezTo>
                  <a:pt x="112" y="190"/>
                  <a:pt x="112" y="190"/>
                  <a:pt x="112" y="190"/>
                </a:cubicBezTo>
                <a:cubicBezTo>
                  <a:pt x="111" y="195"/>
                  <a:pt x="111" y="195"/>
                  <a:pt x="111" y="195"/>
                </a:cubicBezTo>
                <a:cubicBezTo>
                  <a:pt x="106" y="201"/>
                  <a:pt x="106" y="201"/>
                  <a:pt x="106" y="201"/>
                </a:cubicBezTo>
                <a:cubicBezTo>
                  <a:pt x="108" y="202"/>
                  <a:pt x="108" y="202"/>
                  <a:pt x="108" y="202"/>
                </a:cubicBezTo>
                <a:cubicBezTo>
                  <a:pt x="116" y="202"/>
                  <a:pt x="116" y="202"/>
                  <a:pt x="116" y="202"/>
                </a:cubicBezTo>
                <a:cubicBezTo>
                  <a:pt x="120" y="199"/>
                  <a:pt x="120" y="199"/>
                  <a:pt x="120" y="199"/>
                </a:cubicBezTo>
                <a:cubicBezTo>
                  <a:pt x="123" y="202"/>
                  <a:pt x="123" y="202"/>
                  <a:pt x="123" y="202"/>
                </a:cubicBezTo>
                <a:cubicBezTo>
                  <a:pt x="129" y="202"/>
                  <a:pt x="129" y="202"/>
                  <a:pt x="129" y="202"/>
                </a:cubicBezTo>
                <a:cubicBezTo>
                  <a:pt x="136" y="206"/>
                  <a:pt x="136" y="206"/>
                  <a:pt x="136" y="206"/>
                </a:cubicBezTo>
                <a:cubicBezTo>
                  <a:pt x="154" y="203"/>
                  <a:pt x="154" y="203"/>
                  <a:pt x="154" y="203"/>
                </a:cubicBezTo>
                <a:cubicBezTo>
                  <a:pt x="156" y="207"/>
                  <a:pt x="156" y="207"/>
                  <a:pt x="156" y="207"/>
                </a:cubicBezTo>
                <a:cubicBezTo>
                  <a:pt x="160" y="206"/>
                  <a:pt x="160" y="206"/>
                  <a:pt x="160" y="206"/>
                </a:cubicBezTo>
                <a:cubicBezTo>
                  <a:pt x="162" y="218"/>
                  <a:pt x="162" y="218"/>
                  <a:pt x="162" y="218"/>
                </a:cubicBezTo>
                <a:cubicBezTo>
                  <a:pt x="155" y="225"/>
                  <a:pt x="155" y="225"/>
                  <a:pt x="155" y="225"/>
                </a:cubicBezTo>
                <a:cubicBezTo>
                  <a:pt x="148" y="219"/>
                  <a:pt x="148" y="219"/>
                  <a:pt x="148" y="219"/>
                </a:cubicBezTo>
                <a:cubicBezTo>
                  <a:pt x="143" y="224"/>
                  <a:pt x="143" y="224"/>
                  <a:pt x="143" y="224"/>
                </a:cubicBezTo>
                <a:cubicBezTo>
                  <a:pt x="152" y="232"/>
                  <a:pt x="152" y="232"/>
                  <a:pt x="152" y="232"/>
                </a:cubicBezTo>
                <a:cubicBezTo>
                  <a:pt x="149" y="236"/>
                  <a:pt x="149" y="236"/>
                  <a:pt x="149" y="236"/>
                </a:cubicBezTo>
                <a:cubicBezTo>
                  <a:pt x="149" y="241"/>
                  <a:pt x="149" y="241"/>
                  <a:pt x="149" y="241"/>
                </a:cubicBezTo>
                <a:cubicBezTo>
                  <a:pt x="143" y="251"/>
                  <a:pt x="143" y="251"/>
                  <a:pt x="143" y="251"/>
                </a:cubicBezTo>
                <a:cubicBezTo>
                  <a:pt x="144" y="254"/>
                  <a:pt x="144" y="254"/>
                  <a:pt x="144" y="254"/>
                </a:cubicBezTo>
                <a:cubicBezTo>
                  <a:pt x="139" y="262"/>
                  <a:pt x="139" y="262"/>
                  <a:pt x="139" y="262"/>
                </a:cubicBezTo>
                <a:cubicBezTo>
                  <a:pt x="141" y="265"/>
                  <a:pt x="141" y="265"/>
                  <a:pt x="141" y="265"/>
                </a:cubicBezTo>
                <a:cubicBezTo>
                  <a:pt x="144" y="273"/>
                  <a:pt x="144" y="273"/>
                  <a:pt x="144" y="273"/>
                </a:cubicBezTo>
                <a:cubicBezTo>
                  <a:pt x="142" y="285"/>
                  <a:pt x="142" y="285"/>
                  <a:pt x="142" y="285"/>
                </a:cubicBezTo>
                <a:cubicBezTo>
                  <a:pt x="159" y="290"/>
                  <a:pt x="159" y="290"/>
                  <a:pt x="159" y="290"/>
                </a:cubicBezTo>
                <a:cubicBezTo>
                  <a:pt x="158" y="297"/>
                  <a:pt x="158" y="297"/>
                  <a:pt x="158" y="297"/>
                </a:cubicBezTo>
                <a:cubicBezTo>
                  <a:pt x="159" y="297"/>
                  <a:pt x="159" y="297"/>
                  <a:pt x="159" y="297"/>
                </a:cubicBezTo>
                <a:cubicBezTo>
                  <a:pt x="169" y="301"/>
                  <a:pt x="169" y="301"/>
                  <a:pt x="169" y="301"/>
                </a:cubicBezTo>
                <a:cubicBezTo>
                  <a:pt x="168" y="308"/>
                  <a:pt x="168" y="308"/>
                  <a:pt x="168" y="308"/>
                </a:cubicBezTo>
                <a:cubicBezTo>
                  <a:pt x="168" y="317"/>
                  <a:pt x="168" y="317"/>
                  <a:pt x="168" y="317"/>
                </a:cubicBezTo>
                <a:cubicBezTo>
                  <a:pt x="160" y="321"/>
                  <a:pt x="160" y="321"/>
                  <a:pt x="160" y="321"/>
                </a:cubicBezTo>
                <a:cubicBezTo>
                  <a:pt x="157" y="317"/>
                  <a:pt x="157" y="317"/>
                  <a:pt x="157" y="317"/>
                </a:cubicBezTo>
                <a:cubicBezTo>
                  <a:pt x="152" y="317"/>
                  <a:pt x="152" y="317"/>
                  <a:pt x="152" y="317"/>
                </a:cubicBezTo>
                <a:cubicBezTo>
                  <a:pt x="152" y="324"/>
                  <a:pt x="152" y="324"/>
                  <a:pt x="152" y="324"/>
                </a:cubicBezTo>
                <a:cubicBezTo>
                  <a:pt x="147" y="326"/>
                  <a:pt x="147" y="326"/>
                  <a:pt x="147" y="326"/>
                </a:cubicBezTo>
                <a:cubicBezTo>
                  <a:pt x="149" y="346"/>
                  <a:pt x="149" y="346"/>
                  <a:pt x="149" y="346"/>
                </a:cubicBezTo>
                <a:cubicBezTo>
                  <a:pt x="149" y="348"/>
                  <a:pt x="149" y="348"/>
                  <a:pt x="149" y="348"/>
                </a:cubicBezTo>
                <a:cubicBezTo>
                  <a:pt x="147" y="350"/>
                  <a:pt x="147" y="350"/>
                  <a:pt x="147" y="350"/>
                </a:cubicBezTo>
                <a:cubicBezTo>
                  <a:pt x="142" y="354"/>
                  <a:pt x="142" y="354"/>
                  <a:pt x="142" y="354"/>
                </a:cubicBezTo>
                <a:cubicBezTo>
                  <a:pt x="136" y="351"/>
                  <a:pt x="136" y="351"/>
                  <a:pt x="136" y="351"/>
                </a:cubicBezTo>
                <a:cubicBezTo>
                  <a:pt x="129" y="362"/>
                  <a:pt x="129" y="362"/>
                  <a:pt x="129" y="362"/>
                </a:cubicBezTo>
                <a:lnTo>
                  <a:pt x="122" y="36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77" name="Freeform 14"/>
          <p:cNvSpPr>
            <a:spLocks/>
          </p:cNvSpPr>
          <p:nvPr/>
        </p:nvSpPr>
        <p:spPr bwMode="auto">
          <a:xfrm>
            <a:off x="2116138" y="3784600"/>
            <a:ext cx="22225" cy="25400"/>
          </a:xfrm>
          <a:custGeom>
            <a:avLst/>
            <a:gdLst>
              <a:gd name="T0" fmla="*/ 14 w 14"/>
              <a:gd name="T1" fmla="*/ 9 h 16"/>
              <a:gd name="T2" fmla="*/ 14 w 14"/>
              <a:gd name="T3" fmla="*/ 3 h 16"/>
              <a:gd name="T4" fmla="*/ 11 w 14"/>
              <a:gd name="T5" fmla="*/ 0 h 16"/>
              <a:gd name="T6" fmla="*/ 2 w 14"/>
              <a:gd name="T7" fmla="*/ 7 h 16"/>
              <a:gd name="T8" fmla="*/ 0 w 14"/>
              <a:gd name="T9" fmla="*/ 14 h 16"/>
              <a:gd name="T10" fmla="*/ 2 w 14"/>
              <a:gd name="T11" fmla="*/ 16 h 16"/>
              <a:gd name="T12" fmla="*/ 14 w 14"/>
              <a:gd name="T13" fmla="*/ 12 h 16"/>
              <a:gd name="T14" fmla="*/ 14 w 14"/>
              <a:gd name="T15" fmla="*/ 9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16">
                <a:moveTo>
                  <a:pt x="14" y="9"/>
                </a:moveTo>
                <a:lnTo>
                  <a:pt x="14" y="3"/>
                </a:lnTo>
                <a:lnTo>
                  <a:pt x="11" y="0"/>
                </a:lnTo>
                <a:lnTo>
                  <a:pt x="2" y="7"/>
                </a:lnTo>
                <a:lnTo>
                  <a:pt x="0" y="14"/>
                </a:lnTo>
                <a:lnTo>
                  <a:pt x="2" y="16"/>
                </a:lnTo>
                <a:lnTo>
                  <a:pt x="14" y="12"/>
                </a:lnTo>
                <a:lnTo>
                  <a:pt x="14" y="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78" name="Freeform 15"/>
          <p:cNvSpPr>
            <a:spLocks/>
          </p:cNvSpPr>
          <p:nvPr/>
        </p:nvSpPr>
        <p:spPr bwMode="auto">
          <a:xfrm>
            <a:off x="1187450" y="3394075"/>
            <a:ext cx="779463" cy="542925"/>
          </a:xfrm>
          <a:custGeom>
            <a:avLst/>
            <a:gdLst>
              <a:gd name="T0" fmla="*/ 245 w 491"/>
              <a:gd name="T1" fmla="*/ 310 h 342"/>
              <a:gd name="T2" fmla="*/ 263 w 491"/>
              <a:gd name="T3" fmla="*/ 292 h 342"/>
              <a:gd name="T4" fmla="*/ 299 w 491"/>
              <a:gd name="T5" fmla="*/ 258 h 342"/>
              <a:gd name="T6" fmla="*/ 304 w 491"/>
              <a:gd name="T7" fmla="*/ 258 h 342"/>
              <a:gd name="T8" fmla="*/ 311 w 491"/>
              <a:gd name="T9" fmla="*/ 246 h 342"/>
              <a:gd name="T10" fmla="*/ 329 w 491"/>
              <a:gd name="T11" fmla="*/ 237 h 342"/>
              <a:gd name="T12" fmla="*/ 331 w 491"/>
              <a:gd name="T13" fmla="*/ 212 h 342"/>
              <a:gd name="T14" fmla="*/ 391 w 491"/>
              <a:gd name="T15" fmla="*/ 185 h 342"/>
              <a:gd name="T16" fmla="*/ 409 w 491"/>
              <a:gd name="T17" fmla="*/ 166 h 342"/>
              <a:gd name="T18" fmla="*/ 423 w 491"/>
              <a:gd name="T19" fmla="*/ 175 h 342"/>
              <a:gd name="T20" fmla="*/ 436 w 491"/>
              <a:gd name="T21" fmla="*/ 175 h 342"/>
              <a:gd name="T22" fmla="*/ 448 w 491"/>
              <a:gd name="T23" fmla="*/ 166 h 342"/>
              <a:gd name="T24" fmla="*/ 450 w 491"/>
              <a:gd name="T25" fmla="*/ 153 h 342"/>
              <a:gd name="T26" fmla="*/ 464 w 491"/>
              <a:gd name="T27" fmla="*/ 132 h 342"/>
              <a:gd name="T28" fmla="*/ 491 w 491"/>
              <a:gd name="T29" fmla="*/ 116 h 342"/>
              <a:gd name="T30" fmla="*/ 489 w 491"/>
              <a:gd name="T31" fmla="*/ 91 h 342"/>
              <a:gd name="T32" fmla="*/ 455 w 491"/>
              <a:gd name="T33" fmla="*/ 61 h 342"/>
              <a:gd name="T34" fmla="*/ 443 w 491"/>
              <a:gd name="T35" fmla="*/ 57 h 342"/>
              <a:gd name="T36" fmla="*/ 450 w 491"/>
              <a:gd name="T37" fmla="*/ 38 h 342"/>
              <a:gd name="T38" fmla="*/ 432 w 491"/>
              <a:gd name="T39" fmla="*/ 45 h 342"/>
              <a:gd name="T40" fmla="*/ 405 w 491"/>
              <a:gd name="T41" fmla="*/ 54 h 342"/>
              <a:gd name="T42" fmla="*/ 379 w 491"/>
              <a:gd name="T43" fmla="*/ 59 h 342"/>
              <a:gd name="T44" fmla="*/ 357 w 491"/>
              <a:gd name="T45" fmla="*/ 68 h 342"/>
              <a:gd name="T46" fmla="*/ 327 w 491"/>
              <a:gd name="T47" fmla="*/ 86 h 342"/>
              <a:gd name="T48" fmla="*/ 341 w 491"/>
              <a:gd name="T49" fmla="*/ 45 h 342"/>
              <a:gd name="T50" fmla="*/ 322 w 491"/>
              <a:gd name="T51" fmla="*/ 0 h 342"/>
              <a:gd name="T52" fmla="*/ 272 w 491"/>
              <a:gd name="T53" fmla="*/ 41 h 342"/>
              <a:gd name="T54" fmla="*/ 229 w 491"/>
              <a:gd name="T55" fmla="*/ 80 h 342"/>
              <a:gd name="T56" fmla="*/ 197 w 491"/>
              <a:gd name="T57" fmla="*/ 105 h 342"/>
              <a:gd name="T58" fmla="*/ 201 w 491"/>
              <a:gd name="T59" fmla="*/ 137 h 342"/>
              <a:gd name="T60" fmla="*/ 149 w 491"/>
              <a:gd name="T61" fmla="*/ 173 h 342"/>
              <a:gd name="T62" fmla="*/ 105 w 491"/>
              <a:gd name="T63" fmla="*/ 196 h 342"/>
              <a:gd name="T64" fmla="*/ 51 w 491"/>
              <a:gd name="T65" fmla="*/ 205 h 342"/>
              <a:gd name="T66" fmla="*/ 30 w 491"/>
              <a:gd name="T67" fmla="*/ 228 h 342"/>
              <a:gd name="T68" fmla="*/ 23 w 491"/>
              <a:gd name="T69" fmla="*/ 292 h 342"/>
              <a:gd name="T70" fmla="*/ 21 w 491"/>
              <a:gd name="T71" fmla="*/ 338 h 342"/>
              <a:gd name="T72" fmla="*/ 71 w 491"/>
              <a:gd name="T73" fmla="*/ 331 h 342"/>
              <a:gd name="T74" fmla="*/ 99 w 491"/>
              <a:gd name="T75" fmla="*/ 312 h 342"/>
              <a:gd name="T76" fmla="*/ 110 w 491"/>
              <a:gd name="T77" fmla="*/ 306 h 342"/>
              <a:gd name="T78" fmla="*/ 128 w 491"/>
              <a:gd name="T79" fmla="*/ 301 h 342"/>
              <a:gd name="T80" fmla="*/ 149 w 491"/>
              <a:gd name="T81" fmla="*/ 294 h 342"/>
              <a:gd name="T82" fmla="*/ 174 w 491"/>
              <a:gd name="T83" fmla="*/ 267 h 342"/>
              <a:gd name="T84" fmla="*/ 206 w 491"/>
              <a:gd name="T85" fmla="*/ 253 h 342"/>
              <a:gd name="T86" fmla="*/ 220 w 491"/>
              <a:gd name="T87" fmla="*/ 253 h 342"/>
              <a:gd name="T88" fmla="*/ 213 w 491"/>
              <a:gd name="T89" fmla="*/ 280 h 342"/>
              <a:gd name="T90" fmla="*/ 229 w 491"/>
              <a:gd name="T91" fmla="*/ 303 h 342"/>
              <a:gd name="T92" fmla="*/ 229 w 491"/>
              <a:gd name="T93" fmla="*/ 310 h 342"/>
              <a:gd name="T94" fmla="*/ 240 w 491"/>
              <a:gd name="T95" fmla="*/ 319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1" h="342">
                <a:moveTo>
                  <a:pt x="240" y="319"/>
                </a:moveTo>
                <a:lnTo>
                  <a:pt x="245" y="310"/>
                </a:lnTo>
                <a:lnTo>
                  <a:pt x="254" y="299"/>
                </a:lnTo>
                <a:lnTo>
                  <a:pt x="263" y="292"/>
                </a:lnTo>
                <a:lnTo>
                  <a:pt x="279" y="271"/>
                </a:lnTo>
                <a:lnTo>
                  <a:pt x="299" y="258"/>
                </a:lnTo>
                <a:lnTo>
                  <a:pt x="304" y="260"/>
                </a:lnTo>
                <a:lnTo>
                  <a:pt x="304" y="258"/>
                </a:lnTo>
                <a:lnTo>
                  <a:pt x="304" y="253"/>
                </a:lnTo>
                <a:lnTo>
                  <a:pt x="311" y="246"/>
                </a:lnTo>
                <a:lnTo>
                  <a:pt x="320" y="244"/>
                </a:lnTo>
                <a:lnTo>
                  <a:pt x="329" y="237"/>
                </a:lnTo>
                <a:lnTo>
                  <a:pt x="331" y="226"/>
                </a:lnTo>
                <a:lnTo>
                  <a:pt x="331" y="212"/>
                </a:lnTo>
                <a:lnTo>
                  <a:pt x="345" y="201"/>
                </a:lnTo>
                <a:lnTo>
                  <a:pt x="391" y="185"/>
                </a:lnTo>
                <a:lnTo>
                  <a:pt x="402" y="173"/>
                </a:lnTo>
                <a:lnTo>
                  <a:pt x="409" y="166"/>
                </a:lnTo>
                <a:lnTo>
                  <a:pt x="420" y="171"/>
                </a:lnTo>
                <a:lnTo>
                  <a:pt x="423" y="175"/>
                </a:lnTo>
                <a:lnTo>
                  <a:pt x="432" y="178"/>
                </a:lnTo>
                <a:lnTo>
                  <a:pt x="436" y="175"/>
                </a:lnTo>
                <a:lnTo>
                  <a:pt x="448" y="173"/>
                </a:lnTo>
                <a:lnTo>
                  <a:pt x="448" y="166"/>
                </a:lnTo>
                <a:lnTo>
                  <a:pt x="450" y="157"/>
                </a:lnTo>
                <a:lnTo>
                  <a:pt x="450" y="153"/>
                </a:lnTo>
                <a:lnTo>
                  <a:pt x="452" y="141"/>
                </a:lnTo>
                <a:lnTo>
                  <a:pt x="464" y="132"/>
                </a:lnTo>
                <a:lnTo>
                  <a:pt x="482" y="125"/>
                </a:lnTo>
                <a:lnTo>
                  <a:pt x="491" y="116"/>
                </a:lnTo>
                <a:lnTo>
                  <a:pt x="482" y="98"/>
                </a:lnTo>
                <a:lnTo>
                  <a:pt x="489" y="91"/>
                </a:lnTo>
                <a:lnTo>
                  <a:pt x="489" y="84"/>
                </a:lnTo>
                <a:lnTo>
                  <a:pt x="455" y="61"/>
                </a:lnTo>
                <a:lnTo>
                  <a:pt x="452" y="61"/>
                </a:lnTo>
                <a:lnTo>
                  <a:pt x="443" y="57"/>
                </a:lnTo>
                <a:lnTo>
                  <a:pt x="455" y="43"/>
                </a:lnTo>
                <a:lnTo>
                  <a:pt x="450" y="38"/>
                </a:lnTo>
                <a:lnTo>
                  <a:pt x="441" y="45"/>
                </a:lnTo>
                <a:lnTo>
                  <a:pt x="432" y="45"/>
                </a:lnTo>
                <a:lnTo>
                  <a:pt x="414" y="52"/>
                </a:lnTo>
                <a:lnTo>
                  <a:pt x="405" y="54"/>
                </a:lnTo>
                <a:lnTo>
                  <a:pt x="391" y="57"/>
                </a:lnTo>
                <a:lnTo>
                  <a:pt x="379" y="59"/>
                </a:lnTo>
                <a:lnTo>
                  <a:pt x="366" y="66"/>
                </a:lnTo>
                <a:lnTo>
                  <a:pt x="357" y="68"/>
                </a:lnTo>
                <a:lnTo>
                  <a:pt x="341" y="80"/>
                </a:lnTo>
                <a:lnTo>
                  <a:pt x="327" y="86"/>
                </a:lnTo>
                <a:lnTo>
                  <a:pt x="322" y="80"/>
                </a:lnTo>
                <a:lnTo>
                  <a:pt x="341" y="45"/>
                </a:lnTo>
                <a:lnTo>
                  <a:pt x="338" y="38"/>
                </a:lnTo>
                <a:lnTo>
                  <a:pt x="322" y="0"/>
                </a:lnTo>
                <a:lnTo>
                  <a:pt x="320" y="0"/>
                </a:lnTo>
                <a:lnTo>
                  <a:pt x="272" y="41"/>
                </a:lnTo>
                <a:lnTo>
                  <a:pt x="233" y="59"/>
                </a:lnTo>
                <a:lnTo>
                  <a:pt x="229" y="80"/>
                </a:lnTo>
                <a:lnTo>
                  <a:pt x="213" y="82"/>
                </a:lnTo>
                <a:lnTo>
                  <a:pt x="197" y="105"/>
                </a:lnTo>
                <a:lnTo>
                  <a:pt x="217" y="121"/>
                </a:lnTo>
                <a:lnTo>
                  <a:pt x="201" y="137"/>
                </a:lnTo>
                <a:lnTo>
                  <a:pt x="172" y="148"/>
                </a:lnTo>
                <a:lnTo>
                  <a:pt x="149" y="173"/>
                </a:lnTo>
                <a:lnTo>
                  <a:pt x="121" y="187"/>
                </a:lnTo>
                <a:lnTo>
                  <a:pt x="105" y="196"/>
                </a:lnTo>
                <a:lnTo>
                  <a:pt x="55" y="214"/>
                </a:lnTo>
                <a:lnTo>
                  <a:pt x="51" y="205"/>
                </a:lnTo>
                <a:lnTo>
                  <a:pt x="42" y="212"/>
                </a:lnTo>
                <a:lnTo>
                  <a:pt x="30" y="228"/>
                </a:lnTo>
                <a:lnTo>
                  <a:pt x="0" y="253"/>
                </a:lnTo>
                <a:lnTo>
                  <a:pt x="23" y="292"/>
                </a:lnTo>
                <a:lnTo>
                  <a:pt x="23" y="310"/>
                </a:lnTo>
                <a:lnTo>
                  <a:pt x="21" y="338"/>
                </a:lnTo>
                <a:lnTo>
                  <a:pt x="37" y="342"/>
                </a:lnTo>
                <a:lnTo>
                  <a:pt x="71" y="331"/>
                </a:lnTo>
                <a:lnTo>
                  <a:pt x="80" y="324"/>
                </a:lnTo>
                <a:lnTo>
                  <a:pt x="99" y="312"/>
                </a:lnTo>
                <a:lnTo>
                  <a:pt x="103" y="308"/>
                </a:lnTo>
                <a:lnTo>
                  <a:pt x="110" y="306"/>
                </a:lnTo>
                <a:lnTo>
                  <a:pt x="117" y="303"/>
                </a:lnTo>
                <a:lnTo>
                  <a:pt x="128" y="301"/>
                </a:lnTo>
                <a:lnTo>
                  <a:pt x="142" y="299"/>
                </a:lnTo>
                <a:lnTo>
                  <a:pt x="149" y="294"/>
                </a:lnTo>
                <a:lnTo>
                  <a:pt x="160" y="280"/>
                </a:lnTo>
                <a:lnTo>
                  <a:pt x="174" y="267"/>
                </a:lnTo>
                <a:lnTo>
                  <a:pt x="176" y="265"/>
                </a:lnTo>
                <a:lnTo>
                  <a:pt x="206" y="253"/>
                </a:lnTo>
                <a:lnTo>
                  <a:pt x="217" y="249"/>
                </a:lnTo>
                <a:lnTo>
                  <a:pt x="220" y="253"/>
                </a:lnTo>
                <a:lnTo>
                  <a:pt x="215" y="274"/>
                </a:lnTo>
                <a:lnTo>
                  <a:pt x="213" y="280"/>
                </a:lnTo>
                <a:lnTo>
                  <a:pt x="231" y="294"/>
                </a:lnTo>
                <a:lnTo>
                  <a:pt x="229" y="303"/>
                </a:lnTo>
                <a:lnTo>
                  <a:pt x="231" y="303"/>
                </a:lnTo>
                <a:lnTo>
                  <a:pt x="229" y="310"/>
                </a:lnTo>
                <a:lnTo>
                  <a:pt x="226" y="317"/>
                </a:lnTo>
                <a:lnTo>
                  <a:pt x="240" y="31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79" name="Freeform 16"/>
          <p:cNvSpPr>
            <a:spLocks/>
          </p:cNvSpPr>
          <p:nvPr/>
        </p:nvSpPr>
        <p:spPr bwMode="auto">
          <a:xfrm>
            <a:off x="1562100" y="4106863"/>
            <a:ext cx="42863" cy="50800"/>
          </a:xfrm>
          <a:custGeom>
            <a:avLst/>
            <a:gdLst>
              <a:gd name="T0" fmla="*/ 27 w 27"/>
              <a:gd name="T1" fmla="*/ 5 h 32"/>
              <a:gd name="T2" fmla="*/ 27 w 27"/>
              <a:gd name="T3" fmla="*/ 16 h 32"/>
              <a:gd name="T4" fmla="*/ 16 w 27"/>
              <a:gd name="T5" fmla="*/ 32 h 32"/>
              <a:gd name="T6" fmla="*/ 6 w 27"/>
              <a:gd name="T7" fmla="*/ 32 h 32"/>
              <a:gd name="T8" fmla="*/ 0 w 27"/>
              <a:gd name="T9" fmla="*/ 21 h 32"/>
              <a:gd name="T10" fmla="*/ 18 w 27"/>
              <a:gd name="T11" fmla="*/ 0 h 32"/>
              <a:gd name="T12" fmla="*/ 27 w 27"/>
              <a:gd name="T13" fmla="*/ 5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32">
                <a:moveTo>
                  <a:pt x="27" y="5"/>
                </a:moveTo>
                <a:lnTo>
                  <a:pt x="27" y="16"/>
                </a:lnTo>
                <a:lnTo>
                  <a:pt x="16" y="32"/>
                </a:lnTo>
                <a:lnTo>
                  <a:pt x="6" y="32"/>
                </a:lnTo>
                <a:lnTo>
                  <a:pt x="0" y="21"/>
                </a:lnTo>
                <a:lnTo>
                  <a:pt x="18" y="0"/>
                </a:lnTo>
                <a:lnTo>
                  <a:pt x="27" y="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80" name="Freeform 17"/>
          <p:cNvSpPr>
            <a:spLocks/>
          </p:cNvSpPr>
          <p:nvPr/>
        </p:nvSpPr>
        <p:spPr bwMode="auto">
          <a:xfrm>
            <a:off x="1608138" y="4067175"/>
            <a:ext cx="112713" cy="87313"/>
          </a:xfrm>
          <a:custGeom>
            <a:avLst/>
            <a:gdLst>
              <a:gd name="T0" fmla="*/ 60 w 71"/>
              <a:gd name="T1" fmla="*/ 46 h 55"/>
              <a:gd name="T2" fmla="*/ 55 w 71"/>
              <a:gd name="T3" fmla="*/ 55 h 55"/>
              <a:gd name="T4" fmla="*/ 48 w 71"/>
              <a:gd name="T5" fmla="*/ 53 h 55"/>
              <a:gd name="T6" fmla="*/ 37 w 71"/>
              <a:gd name="T7" fmla="*/ 46 h 55"/>
              <a:gd name="T8" fmla="*/ 30 w 71"/>
              <a:gd name="T9" fmla="*/ 41 h 55"/>
              <a:gd name="T10" fmla="*/ 21 w 71"/>
              <a:gd name="T11" fmla="*/ 44 h 55"/>
              <a:gd name="T12" fmla="*/ 16 w 71"/>
              <a:gd name="T13" fmla="*/ 51 h 55"/>
              <a:gd name="T14" fmla="*/ 14 w 71"/>
              <a:gd name="T15" fmla="*/ 51 h 55"/>
              <a:gd name="T16" fmla="*/ 3 w 71"/>
              <a:gd name="T17" fmla="*/ 53 h 55"/>
              <a:gd name="T18" fmla="*/ 0 w 71"/>
              <a:gd name="T19" fmla="*/ 48 h 55"/>
              <a:gd name="T20" fmla="*/ 5 w 71"/>
              <a:gd name="T21" fmla="*/ 41 h 55"/>
              <a:gd name="T22" fmla="*/ 21 w 71"/>
              <a:gd name="T23" fmla="*/ 39 h 55"/>
              <a:gd name="T24" fmla="*/ 30 w 71"/>
              <a:gd name="T25" fmla="*/ 23 h 55"/>
              <a:gd name="T26" fmla="*/ 37 w 71"/>
              <a:gd name="T27" fmla="*/ 14 h 55"/>
              <a:gd name="T28" fmla="*/ 44 w 71"/>
              <a:gd name="T29" fmla="*/ 3 h 55"/>
              <a:gd name="T30" fmla="*/ 48 w 71"/>
              <a:gd name="T31" fmla="*/ 0 h 55"/>
              <a:gd name="T32" fmla="*/ 55 w 71"/>
              <a:gd name="T33" fmla="*/ 12 h 55"/>
              <a:gd name="T34" fmla="*/ 60 w 71"/>
              <a:gd name="T35" fmla="*/ 16 h 55"/>
              <a:gd name="T36" fmla="*/ 64 w 71"/>
              <a:gd name="T37" fmla="*/ 19 h 55"/>
              <a:gd name="T38" fmla="*/ 71 w 71"/>
              <a:gd name="T39" fmla="*/ 28 h 55"/>
              <a:gd name="T40" fmla="*/ 60 w 71"/>
              <a:gd name="T41" fmla="*/ 4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1" h="55">
                <a:moveTo>
                  <a:pt x="60" y="46"/>
                </a:moveTo>
                <a:lnTo>
                  <a:pt x="55" y="55"/>
                </a:lnTo>
                <a:lnTo>
                  <a:pt x="48" y="53"/>
                </a:lnTo>
                <a:lnTo>
                  <a:pt x="37" y="46"/>
                </a:lnTo>
                <a:lnTo>
                  <a:pt x="30" y="41"/>
                </a:lnTo>
                <a:lnTo>
                  <a:pt x="21" y="44"/>
                </a:lnTo>
                <a:lnTo>
                  <a:pt x="16" y="51"/>
                </a:lnTo>
                <a:lnTo>
                  <a:pt x="14" y="51"/>
                </a:lnTo>
                <a:lnTo>
                  <a:pt x="3" y="53"/>
                </a:lnTo>
                <a:lnTo>
                  <a:pt x="0" y="48"/>
                </a:lnTo>
                <a:lnTo>
                  <a:pt x="5" y="41"/>
                </a:lnTo>
                <a:lnTo>
                  <a:pt x="21" y="39"/>
                </a:lnTo>
                <a:lnTo>
                  <a:pt x="30" y="23"/>
                </a:lnTo>
                <a:lnTo>
                  <a:pt x="37" y="14"/>
                </a:lnTo>
                <a:lnTo>
                  <a:pt x="44" y="3"/>
                </a:lnTo>
                <a:lnTo>
                  <a:pt x="48" y="0"/>
                </a:lnTo>
                <a:lnTo>
                  <a:pt x="55" y="12"/>
                </a:lnTo>
                <a:lnTo>
                  <a:pt x="60" y="16"/>
                </a:lnTo>
                <a:lnTo>
                  <a:pt x="64" y="19"/>
                </a:lnTo>
                <a:lnTo>
                  <a:pt x="71" y="28"/>
                </a:lnTo>
                <a:lnTo>
                  <a:pt x="60" y="4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81" name="Freeform 18"/>
          <p:cNvSpPr>
            <a:spLocks/>
          </p:cNvSpPr>
          <p:nvPr/>
        </p:nvSpPr>
        <p:spPr bwMode="auto">
          <a:xfrm>
            <a:off x="1582738" y="4267200"/>
            <a:ext cx="2036763" cy="1384300"/>
          </a:xfrm>
          <a:custGeom>
            <a:avLst/>
            <a:gdLst>
              <a:gd name="T0" fmla="*/ 82 w 1283"/>
              <a:gd name="T1" fmla="*/ 329 h 872"/>
              <a:gd name="T2" fmla="*/ 121 w 1283"/>
              <a:gd name="T3" fmla="*/ 363 h 872"/>
              <a:gd name="T4" fmla="*/ 149 w 1283"/>
              <a:gd name="T5" fmla="*/ 429 h 872"/>
              <a:gd name="T6" fmla="*/ 176 w 1283"/>
              <a:gd name="T7" fmla="*/ 477 h 872"/>
              <a:gd name="T8" fmla="*/ 224 w 1283"/>
              <a:gd name="T9" fmla="*/ 500 h 872"/>
              <a:gd name="T10" fmla="*/ 267 w 1283"/>
              <a:gd name="T11" fmla="*/ 459 h 872"/>
              <a:gd name="T12" fmla="*/ 318 w 1283"/>
              <a:gd name="T13" fmla="*/ 388 h 872"/>
              <a:gd name="T14" fmla="*/ 370 w 1283"/>
              <a:gd name="T15" fmla="*/ 349 h 872"/>
              <a:gd name="T16" fmla="*/ 411 w 1283"/>
              <a:gd name="T17" fmla="*/ 345 h 872"/>
              <a:gd name="T18" fmla="*/ 503 w 1283"/>
              <a:gd name="T19" fmla="*/ 299 h 872"/>
              <a:gd name="T20" fmla="*/ 548 w 1283"/>
              <a:gd name="T21" fmla="*/ 315 h 872"/>
              <a:gd name="T22" fmla="*/ 571 w 1283"/>
              <a:gd name="T23" fmla="*/ 283 h 872"/>
              <a:gd name="T24" fmla="*/ 621 w 1283"/>
              <a:gd name="T25" fmla="*/ 272 h 872"/>
              <a:gd name="T26" fmla="*/ 726 w 1283"/>
              <a:gd name="T27" fmla="*/ 258 h 872"/>
              <a:gd name="T28" fmla="*/ 834 w 1283"/>
              <a:gd name="T29" fmla="*/ 196 h 872"/>
              <a:gd name="T30" fmla="*/ 904 w 1283"/>
              <a:gd name="T31" fmla="*/ 148 h 872"/>
              <a:gd name="T32" fmla="*/ 923 w 1283"/>
              <a:gd name="T33" fmla="*/ 110 h 872"/>
              <a:gd name="T34" fmla="*/ 1012 w 1283"/>
              <a:gd name="T35" fmla="*/ 121 h 872"/>
              <a:gd name="T36" fmla="*/ 1101 w 1283"/>
              <a:gd name="T37" fmla="*/ 142 h 872"/>
              <a:gd name="T38" fmla="*/ 1190 w 1283"/>
              <a:gd name="T39" fmla="*/ 80 h 872"/>
              <a:gd name="T40" fmla="*/ 1233 w 1283"/>
              <a:gd name="T41" fmla="*/ 0 h 872"/>
              <a:gd name="T42" fmla="*/ 1242 w 1283"/>
              <a:gd name="T43" fmla="*/ 119 h 872"/>
              <a:gd name="T44" fmla="*/ 1219 w 1283"/>
              <a:gd name="T45" fmla="*/ 222 h 872"/>
              <a:gd name="T46" fmla="*/ 1144 w 1283"/>
              <a:gd name="T47" fmla="*/ 269 h 872"/>
              <a:gd name="T48" fmla="*/ 1137 w 1283"/>
              <a:gd name="T49" fmla="*/ 317 h 872"/>
              <a:gd name="T50" fmla="*/ 1103 w 1283"/>
              <a:gd name="T51" fmla="*/ 345 h 872"/>
              <a:gd name="T52" fmla="*/ 1032 w 1283"/>
              <a:gd name="T53" fmla="*/ 388 h 872"/>
              <a:gd name="T54" fmla="*/ 1050 w 1283"/>
              <a:gd name="T55" fmla="*/ 518 h 872"/>
              <a:gd name="T56" fmla="*/ 1016 w 1283"/>
              <a:gd name="T57" fmla="*/ 573 h 872"/>
              <a:gd name="T58" fmla="*/ 952 w 1283"/>
              <a:gd name="T59" fmla="*/ 610 h 872"/>
              <a:gd name="T60" fmla="*/ 941 w 1283"/>
              <a:gd name="T61" fmla="*/ 681 h 872"/>
              <a:gd name="T62" fmla="*/ 859 w 1283"/>
              <a:gd name="T63" fmla="*/ 722 h 872"/>
              <a:gd name="T64" fmla="*/ 829 w 1283"/>
              <a:gd name="T65" fmla="*/ 786 h 872"/>
              <a:gd name="T66" fmla="*/ 799 w 1283"/>
              <a:gd name="T67" fmla="*/ 799 h 872"/>
              <a:gd name="T68" fmla="*/ 754 w 1283"/>
              <a:gd name="T69" fmla="*/ 790 h 872"/>
              <a:gd name="T70" fmla="*/ 708 w 1283"/>
              <a:gd name="T71" fmla="*/ 790 h 872"/>
              <a:gd name="T72" fmla="*/ 674 w 1283"/>
              <a:gd name="T73" fmla="*/ 745 h 872"/>
              <a:gd name="T74" fmla="*/ 585 w 1283"/>
              <a:gd name="T75" fmla="*/ 740 h 872"/>
              <a:gd name="T76" fmla="*/ 562 w 1283"/>
              <a:gd name="T77" fmla="*/ 765 h 872"/>
              <a:gd name="T78" fmla="*/ 512 w 1283"/>
              <a:gd name="T79" fmla="*/ 792 h 872"/>
              <a:gd name="T80" fmla="*/ 416 w 1283"/>
              <a:gd name="T81" fmla="*/ 818 h 872"/>
              <a:gd name="T82" fmla="*/ 322 w 1283"/>
              <a:gd name="T83" fmla="*/ 854 h 872"/>
              <a:gd name="T84" fmla="*/ 286 w 1283"/>
              <a:gd name="T85" fmla="*/ 850 h 872"/>
              <a:gd name="T86" fmla="*/ 206 w 1283"/>
              <a:gd name="T87" fmla="*/ 802 h 872"/>
              <a:gd name="T88" fmla="*/ 187 w 1283"/>
              <a:gd name="T89" fmla="*/ 738 h 872"/>
              <a:gd name="T90" fmla="*/ 130 w 1283"/>
              <a:gd name="T91" fmla="*/ 662 h 872"/>
              <a:gd name="T92" fmla="*/ 101 w 1283"/>
              <a:gd name="T93" fmla="*/ 662 h 872"/>
              <a:gd name="T94" fmla="*/ 87 w 1283"/>
              <a:gd name="T95" fmla="*/ 637 h 872"/>
              <a:gd name="T96" fmla="*/ 30 w 1283"/>
              <a:gd name="T97" fmla="*/ 576 h 872"/>
              <a:gd name="T98" fmla="*/ 21 w 1283"/>
              <a:gd name="T99" fmla="*/ 496 h 872"/>
              <a:gd name="T100" fmla="*/ 50 w 1283"/>
              <a:gd name="T101" fmla="*/ 393 h 872"/>
              <a:gd name="T102" fmla="*/ 12 w 1283"/>
              <a:gd name="T103" fmla="*/ 356 h 872"/>
              <a:gd name="T104" fmla="*/ 23 w 1283"/>
              <a:gd name="T105" fmla="*/ 292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83" h="872">
                <a:moveTo>
                  <a:pt x="66" y="288"/>
                </a:moveTo>
                <a:lnTo>
                  <a:pt x="85" y="308"/>
                </a:lnTo>
                <a:lnTo>
                  <a:pt x="87" y="320"/>
                </a:lnTo>
                <a:lnTo>
                  <a:pt x="82" y="329"/>
                </a:lnTo>
                <a:lnTo>
                  <a:pt x="94" y="347"/>
                </a:lnTo>
                <a:lnTo>
                  <a:pt x="110" y="347"/>
                </a:lnTo>
                <a:lnTo>
                  <a:pt x="121" y="363"/>
                </a:lnTo>
                <a:lnTo>
                  <a:pt x="121" y="363"/>
                </a:lnTo>
                <a:lnTo>
                  <a:pt x="124" y="393"/>
                </a:lnTo>
                <a:lnTo>
                  <a:pt x="133" y="400"/>
                </a:lnTo>
                <a:lnTo>
                  <a:pt x="142" y="413"/>
                </a:lnTo>
                <a:lnTo>
                  <a:pt x="149" y="429"/>
                </a:lnTo>
                <a:lnTo>
                  <a:pt x="156" y="439"/>
                </a:lnTo>
                <a:lnTo>
                  <a:pt x="162" y="443"/>
                </a:lnTo>
                <a:lnTo>
                  <a:pt x="174" y="473"/>
                </a:lnTo>
                <a:lnTo>
                  <a:pt x="176" y="477"/>
                </a:lnTo>
                <a:lnTo>
                  <a:pt x="181" y="493"/>
                </a:lnTo>
                <a:lnTo>
                  <a:pt x="197" y="514"/>
                </a:lnTo>
                <a:lnTo>
                  <a:pt x="215" y="505"/>
                </a:lnTo>
                <a:lnTo>
                  <a:pt x="224" y="500"/>
                </a:lnTo>
                <a:lnTo>
                  <a:pt x="229" y="500"/>
                </a:lnTo>
                <a:lnTo>
                  <a:pt x="238" y="498"/>
                </a:lnTo>
                <a:lnTo>
                  <a:pt x="258" y="482"/>
                </a:lnTo>
                <a:lnTo>
                  <a:pt x="267" y="459"/>
                </a:lnTo>
                <a:lnTo>
                  <a:pt x="281" y="457"/>
                </a:lnTo>
                <a:lnTo>
                  <a:pt x="297" y="434"/>
                </a:lnTo>
                <a:lnTo>
                  <a:pt x="329" y="411"/>
                </a:lnTo>
                <a:lnTo>
                  <a:pt x="318" y="388"/>
                </a:lnTo>
                <a:lnTo>
                  <a:pt x="322" y="377"/>
                </a:lnTo>
                <a:lnTo>
                  <a:pt x="338" y="363"/>
                </a:lnTo>
                <a:lnTo>
                  <a:pt x="363" y="359"/>
                </a:lnTo>
                <a:lnTo>
                  <a:pt x="370" y="349"/>
                </a:lnTo>
                <a:lnTo>
                  <a:pt x="370" y="329"/>
                </a:lnTo>
                <a:lnTo>
                  <a:pt x="409" y="311"/>
                </a:lnTo>
                <a:lnTo>
                  <a:pt x="404" y="340"/>
                </a:lnTo>
                <a:lnTo>
                  <a:pt x="411" y="345"/>
                </a:lnTo>
                <a:lnTo>
                  <a:pt x="443" y="333"/>
                </a:lnTo>
                <a:lnTo>
                  <a:pt x="459" y="322"/>
                </a:lnTo>
                <a:lnTo>
                  <a:pt x="473" y="311"/>
                </a:lnTo>
                <a:lnTo>
                  <a:pt x="503" y="299"/>
                </a:lnTo>
                <a:lnTo>
                  <a:pt x="516" y="308"/>
                </a:lnTo>
                <a:lnTo>
                  <a:pt x="532" y="299"/>
                </a:lnTo>
                <a:lnTo>
                  <a:pt x="539" y="315"/>
                </a:lnTo>
                <a:lnTo>
                  <a:pt x="548" y="315"/>
                </a:lnTo>
                <a:lnTo>
                  <a:pt x="555" y="308"/>
                </a:lnTo>
                <a:lnTo>
                  <a:pt x="582" y="308"/>
                </a:lnTo>
                <a:lnTo>
                  <a:pt x="589" y="295"/>
                </a:lnTo>
                <a:lnTo>
                  <a:pt x="571" y="283"/>
                </a:lnTo>
                <a:lnTo>
                  <a:pt x="573" y="272"/>
                </a:lnTo>
                <a:lnTo>
                  <a:pt x="589" y="269"/>
                </a:lnTo>
                <a:lnTo>
                  <a:pt x="612" y="267"/>
                </a:lnTo>
                <a:lnTo>
                  <a:pt x="621" y="272"/>
                </a:lnTo>
                <a:lnTo>
                  <a:pt x="633" y="244"/>
                </a:lnTo>
                <a:lnTo>
                  <a:pt x="644" y="233"/>
                </a:lnTo>
                <a:lnTo>
                  <a:pt x="703" y="265"/>
                </a:lnTo>
                <a:lnTo>
                  <a:pt x="726" y="258"/>
                </a:lnTo>
                <a:lnTo>
                  <a:pt x="733" y="254"/>
                </a:lnTo>
                <a:lnTo>
                  <a:pt x="751" y="240"/>
                </a:lnTo>
                <a:lnTo>
                  <a:pt x="806" y="199"/>
                </a:lnTo>
                <a:lnTo>
                  <a:pt x="834" y="196"/>
                </a:lnTo>
                <a:lnTo>
                  <a:pt x="870" y="178"/>
                </a:lnTo>
                <a:lnTo>
                  <a:pt x="879" y="167"/>
                </a:lnTo>
                <a:lnTo>
                  <a:pt x="900" y="160"/>
                </a:lnTo>
                <a:lnTo>
                  <a:pt x="904" y="148"/>
                </a:lnTo>
                <a:lnTo>
                  <a:pt x="895" y="130"/>
                </a:lnTo>
                <a:lnTo>
                  <a:pt x="902" y="123"/>
                </a:lnTo>
                <a:lnTo>
                  <a:pt x="913" y="119"/>
                </a:lnTo>
                <a:lnTo>
                  <a:pt x="923" y="110"/>
                </a:lnTo>
                <a:lnTo>
                  <a:pt x="945" y="105"/>
                </a:lnTo>
                <a:lnTo>
                  <a:pt x="968" y="116"/>
                </a:lnTo>
                <a:lnTo>
                  <a:pt x="977" y="112"/>
                </a:lnTo>
                <a:lnTo>
                  <a:pt x="1012" y="121"/>
                </a:lnTo>
                <a:lnTo>
                  <a:pt x="1021" y="132"/>
                </a:lnTo>
                <a:lnTo>
                  <a:pt x="1055" y="137"/>
                </a:lnTo>
                <a:lnTo>
                  <a:pt x="1062" y="148"/>
                </a:lnTo>
                <a:lnTo>
                  <a:pt x="1101" y="142"/>
                </a:lnTo>
                <a:lnTo>
                  <a:pt x="1117" y="137"/>
                </a:lnTo>
                <a:lnTo>
                  <a:pt x="1135" y="128"/>
                </a:lnTo>
                <a:lnTo>
                  <a:pt x="1158" y="114"/>
                </a:lnTo>
                <a:lnTo>
                  <a:pt x="1190" y="80"/>
                </a:lnTo>
                <a:lnTo>
                  <a:pt x="1197" y="53"/>
                </a:lnTo>
                <a:lnTo>
                  <a:pt x="1201" y="25"/>
                </a:lnTo>
                <a:lnTo>
                  <a:pt x="1233" y="0"/>
                </a:lnTo>
                <a:lnTo>
                  <a:pt x="1233" y="0"/>
                </a:lnTo>
                <a:lnTo>
                  <a:pt x="1240" y="9"/>
                </a:lnTo>
                <a:lnTo>
                  <a:pt x="1240" y="32"/>
                </a:lnTo>
                <a:lnTo>
                  <a:pt x="1226" y="66"/>
                </a:lnTo>
                <a:lnTo>
                  <a:pt x="1242" y="119"/>
                </a:lnTo>
                <a:lnTo>
                  <a:pt x="1283" y="139"/>
                </a:lnTo>
                <a:lnTo>
                  <a:pt x="1272" y="160"/>
                </a:lnTo>
                <a:lnTo>
                  <a:pt x="1219" y="180"/>
                </a:lnTo>
                <a:lnTo>
                  <a:pt x="1219" y="222"/>
                </a:lnTo>
                <a:lnTo>
                  <a:pt x="1197" y="224"/>
                </a:lnTo>
                <a:lnTo>
                  <a:pt x="1167" y="254"/>
                </a:lnTo>
                <a:lnTo>
                  <a:pt x="1155" y="251"/>
                </a:lnTo>
                <a:lnTo>
                  <a:pt x="1144" y="269"/>
                </a:lnTo>
                <a:lnTo>
                  <a:pt x="1160" y="276"/>
                </a:lnTo>
                <a:lnTo>
                  <a:pt x="1165" y="292"/>
                </a:lnTo>
                <a:lnTo>
                  <a:pt x="1160" y="304"/>
                </a:lnTo>
                <a:lnTo>
                  <a:pt x="1137" y="317"/>
                </a:lnTo>
                <a:lnTo>
                  <a:pt x="1123" y="317"/>
                </a:lnTo>
                <a:lnTo>
                  <a:pt x="1121" y="322"/>
                </a:lnTo>
                <a:lnTo>
                  <a:pt x="1121" y="345"/>
                </a:lnTo>
                <a:lnTo>
                  <a:pt x="1103" y="345"/>
                </a:lnTo>
                <a:lnTo>
                  <a:pt x="1094" y="352"/>
                </a:lnTo>
                <a:lnTo>
                  <a:pt x="1082" y="388"/>
                </a:lnTo>
                <a:lnTo>
                  <a:pt x="1048" y="395"/>
                </a:lnTo>
                <a:lnTo>
                  <a:pt x="1032" y="388"/>
                </a:lnTo>
                <a:lnTo>
                  <a:pt x="986" y="434"/>
                </a:lnTo>
                <a:lnTo>
                  <a:pt x="1002" y="445"/>
                </a:lnTo>
                <a:lnTo>
                  <a:pt x="1025" y="468"/>
                </a:lnTo>
                <a:lnTo>
                  <a:pt x="1050" y="518"/>
                </a:lnTo>
                <a:lnTo>
                  <a:pt x="1039" y="541"/>
                </a:lnTo>
                <a:lnTo>
                  <a:pt x="1044" y="555"/>
                </a:lnTo>
                <a:lnTo>
                  <a:pt x="1037" y="566"/>
                </a:lnTo>
                <a:lnTo>
                  <a:pt x="1016" y="573"/>
                </a:lnTo>
                <a:lnTo>
                  <a:pt x="1012" y="589"/>
                </a:lnTo>
                <a:lnTo>
                  <a:pt x="1002" y="598"/>
                </a:lnTo>
                <a:lnTo>
                  <a:pt x="980" y="601"/>
                </a:lnTo>
                <a:lnTo>
                  <a:pt x="952" y="610"/>
                </a:lnTo>
                <a:lnTo>
                  <a:pt x="945" y="635"/>
                </a:lnTo>
                <a:lnTo>
                  <a:pt x="945" y="649"/>
                </a:lnTo>
                <a:lnTo>
                  <a:pt x="952" y="669"/>
                </a:lnTo>
                <a:lnTo>
                  <a:pt x="941" y="681"/>
                </a:lnTo>
                <a:lnTo>
                  <a:pt x="936" y="703"/>
                </a:lnTo>
                <a:lnTo>
                  <a:pt x="929" y="706"/>
                </a:lnTo>
                <a:lnTo>
                  <a:pt x="920" y="722"/>
                </a:lnTo>
                <a:lnTo>
                  <a:pt x="859" y="722"/>
                </a:lnTo>
                <a:lnTo>
                  <a:pt x="847" y="740"/>
                </a:lnTo>
                <a:lnTo>
                  <a:pt x="838" y="747"/>
                </a:lnTo>
                <a:lnTo>
                  <a:pt x="836" y="767"/>
                </a:lnTo>
                <a:lnTo>
                  <a:pt x="829" y="786"/>
                </a:lnTo>
                <a:lnTo>
                  <a:pt x="834" y="799"/>
                </a:lnTo>
                <a:lnTo>
                  <a:pt x="827" y="808"/>
                </a:lnTo>
                <a:lnTo>
                  <a:pt x="808" y="806"/>
                </a:lnTo>
                <a:lnTo>
                  <a:pt x="799" y="799"/>
                </a:lnTo>
                <a:lnTo>
                  <a:pt x="790" y="799"/>
                </a:lnTo>
                <a:lnTo>
                  <a:pt x="779" y="811"/>
                </a:lnTo>
                <a:lnTo>
                  <a:pt x="765" y="797"/>
                </a:lnTo>
                <a:lnTo>
                  <a:pt x="754" y="790"/>
                </a:lnTo>
                <a:lnTo>
                  <a:pt x="735" y="783"/>
                </a:lnTo>
                <a:lnTo>
                  <a:pt x="726" y="802"/>
                </a:lnTo>
                <a:lnTo>
                  <a:pt x="715" y="802"/>
                </a:lnTo>
                <a:lnTo>
                  <a:pt x="708" y="790"/>
                </a:lnTo>
                <a:lnTo>
                  <a:pt x="708" y="772"/>
                </a:lnTo>
                <a:lnTo>
                  <a:pt x="685" y="767"/>
                </a:lnTo>
                <a:lnTo>
                  <a:pt x="683" y="758"/>
                </a:lnTo>
                <a:lnTo>
                  <a:pt x="674" y="745"/>
                </a:lnTo>
                <a:lnTo>
                  <a:pt x="655" y="754"/>
                </a:lnTo>
                <a:lnTo>
                  <a:pt x="614" y="749"/>
                </a:lnTo>
                <a:lnTo>
                  <a:pt x="605" y="733"/>
                </a:lnTo>
                <a:lnTo>
                  <a:pt x="585" y="740"/>
                </a:lnTo>
                <a:lnTo>
                  <a:pt x="580" y="745"/>
                </a:lnTo>
                <a:lnTo>
                  <a:pt x="585" y="763"/>
                </a:lnTo>
                <a:lnTo>
                  <a:pt x="578" y="767"/>
                </a:lnTo>
                <a:lnTo>
                  <a:pt x="562" y="765"/>
                </a:lnTo>
                <a:lnTo>
                  <a:pt x="539" y="767"/>
                </a:lnTo>
                <a:lnTo>
                  <a:pt x="528" y="776"/>
                </a:lnTo>
                <a:lnTo>
                  <a:pt x="530" y="788"/>
                </a:lnTo>
                <a:lnTo>
                  <a:pt x="512" y="792"/>
                </a:lnTo>
                <a:lnTo>
                  <a:pt x="496" y="808"/>
                </a:lnTo>
                <a:lnTo>
                  <a:pt x="461" y="831"/>
                </a:lnTo>
                <a:lnTo>
                  <a:pt x="432" y="811"/>
                </a:lnTo>
                <a:lnTo>
                  <a:pt x="416" y="818"/>
                </a:lnTo>
                <a:lnTo>
                  <a:pt x="393" y="804"/>
                </a:lnTo>
                <a:lnTo>
                  <a:pt x="368" y="843"/>
                </a:lnTo>
                <a:lnTo>
                  <a:pt x="338" y="838"/>
                </a:lnTo>
                <a:lnTo>
                  <a:pt x="322" y="854"/>
                </a:lnTo>
                <a:lnTo>
                  <a:pt x="322" y="868"/>
                </a:lnTo>
                <a:lnTo>
                  <a:pt x="315" y="872"/>
                </a:lnTo>
                <a:lnTo>
                  <a:pt x="302" y="868"/>
                </a:lnTo>
                <a:lnTo>
                  <a:pt x="286" y="850"/>
                </a:lnTo>
                <a:lnTo>
                  <a:pt x="258" y="872"/>
                </a:lnTo>
                <a:lnTo>
                  <a:pt x="245" y="870"/>
                </a:lnTo>
                <a:lnTo>
                  <a:pt x="242" y="852"/>
                </a:lnTo>
                <a:lnTo>
                  <a:pt x="206" y="802"/>
                </a:lnTo>
                <a:lnTo>
                  <a:pt x="199" y="788"/>
                </a:lnTo>
                <a:lnTo>
                  <a:pt x="197" y="767"/>
                </a:lnTo>
                <a:lnTo>
                  <a:pt x="176" y="751"/>
                </a:lnTo>
                <a:lnTo>
                  <a:pt x="187" y="738"/>
                </a:lnTo>
                <a:lnTo>
                  <a:pt x="174" y="717"/>
                </a:lnTo>
                <a:lnTo>
                  <a:pt x="158" y="713"/>
                </a:lnTo>
                <a:lnTo>
                  <a:pt x="156" y="697"/>
                </a:lnTo>
                <a:lnTo>
                  <a:pt x="130" y="662"/>
                </a:lnTo>
                <a:lnTo>
                  <a:pt x="121" y="658"/>
                </a:lnTo>
                <a:lnTo>
                  <a:pt x="121" y="646"/>
                </a:lnTo>
                <a:lnTo>
                  <a:pt x="112" y="646"/>
                </a:lnTo>
                <a:lnTo>
                  <a:pt x="101" y="662"/>
                </a:lnTo>
                <a:lnTo>
                  <a:pt x="80" y="669"/>
                </a:lnTo>
                <a:lnTo>
                  <a:pt x="73" y="660"/>
                </a:lnTo>
                <a:lnTo>
                  <a:pt x="80" y="644"/>
                </a:lnTo>
                <a:lnTo>
                  <a:pt x="87" y="637"/>
                </a:lnTo>
                <a:lnTo>
                  <a:pt x="85" y="614"/>
                </a:lnTo>
                <a:lnTo>
                  <a:pt x="96" y="582"/>
                </a:lnTo>
                <a:lnTo>
                  <a:pt x="55" y="578"/>
                </a:lnTo>
                <a:lnTo>
                  <a:pt x="30" y="576"/>
                </a:lnTo>
                <a:lnTo>
                  <a:pt x="19" y="569"/>
                </a:lnTo>
                <a:lnTo>
                  <a:pt x="14" y="539"/>
                </a:lnTo>
                <a:lnTo>
                  <a:pt x="30" y="518"/>
                </a:lnTo>
                <a:lnTo>
                  <a:pt x="21" y="496"/>
                </a:lnTo>
                <a:lnTo>
                  <a:pt x="39" y="466"/>
                </a:lnTo>
                <a:lnTo>
                  <a:pt x="62" y="434"/>
                </a:lnTo>
                <a:lnTo>
                  <a:pt x="64" y="402"/>
                </a:lnTo>
                <a:lnTo>
                  <a:pt x="50" y="393"/>
                </a:lnTo>
                <a:lnTo>
                  <a:pt x="37" y="372"/>
                </a:lnTo>
                <a:lnTo>
                  <a:pt x="21" y="363"/>
                </a:lnTo>
                <a:lnTo>
                  <a:pt x="19" y="354"/>
                </a:lnTo>
                <a:lnTo>
                  <a:pt x="12" y="356"/>
                </a:lnTo>
                <a:lnTo>
                  <a:pt x="7" y="340"/>
                </a:lnTo>
                <a:lnTo>
                  <a:pt x="0" y="324"/>
                </a:lnTo>
                <a:lnTo>
                  <a:pt x="25" y="306"/>
                </a:lnTo>
                <a:lnTo>
                  <a:pt x="23" y="292"/>
                </a:lnTo>
                <a:lnTo>
                  <a:pt x="25" y="288"/>
                </a:lnTo>
                <a:lnTo>
                  <a:pt x="64" y="283"/>
                </a:lnTo>
                <a:lnTo>
                  <a:pt x="66" y="28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82" name="Freeform 19"/>
          <p:cNvSpPr>
            <a:spLocks/>
          </p:cNvSpPr>
          <p:nvPr/>
        </p:nvSpPr>
        <p:spPr bwMode="auto">
          <a:xfrm>
            <a:off x="2308225" y="2908300"/>
            <a:ext cx="90488" cy="57150"/>
          </a:xfrm>
          <a:custGeom>
            <a:avLst/>
            <a:gdLst>
              <a:gd name="T0" fmla="*/ 0 w 57"/>
              <a:gd name="T1" fmla="*/ 36 h 36"/>
              <a:gd name="T2" fmla="*/ 52 w 57"/>
              <a:gd name="T3" fmla="*/ 36 h 36"/>
              <a:gd name="T4" fmla="*/ 57 w 57"/>
              <a:gd name="T5" fmla="*/ 20 h 36"/>
              <a:gd name="T6" fmla="*/ 46 w 57"/>
              <a:gd name="T7" fmla="*/ 0 h 36"/>
              <a:gd name="T8" fmla="*/ 32 w 57"/>
              <a:gd name="T9" fmla="*/ 2 h 36"/>
              <a:gd name="T10" fmla="*/ 2 w 57"/>
              <a:gd name="T11" fmla="*/ 16 h 36"/>
              <a:gd name="T12" fmla="*/ 0 w 57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36">
                <a:moveTo>
                  <a:pt x="0" y="36"/>
                </a:moveTo>
                <a:lnTo>
                  <a:pt x="52" y="36"/>
                </a:lnTo>
                <a:lnTo>
                  <a:pt x="57" y="20"/>
                </a:lnTo>
                <a:lnTo>
                  <a:pt x="46" y="0"/>
                </a:lnTo>
                <a:lnTo>
                  <a:pt x="32" y="2"/>
                </a:lnTo>
                <a:lnTo>
                  <a:pt x="2" y="16"/>
                </a:lnTo>
                <a:lnTo>
                  <a:pt x="0" y="36"/>
                </a:lnTo>
                <a:close/>
              </a:path>
            </a:pathLst>
          </a:custGeom>
          <a:solidFill>
            <a:schemeClr val="accent1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83" name="Freeform 20"/>
          <p:cNvSpPr>
            <a:spLocks/>
          </p:cNvSpPr>
          <p:nvPr/>
        </p:nvSpPr>
        <p:spPr bwMode="auto">
          <a:xfrm>
            <a:off x="2359025" y="2813050"/>
            <a:ext cx="138113" cy="90488"/>
          </a:xfrm>
          <a:custGeom>
            <a:avLst/>
            <a:gdLst>
              <a:gd name="T0" fmla="*/ 66 w 87"/>
              <a:gd name="T1" fmla="*/ 0 h 57"/>
              <a:gd name="T2" fmla="*/ 57 w 87"/>
              <a:gd name="T3" fmla="*/ 14 h 57"/>
              <a:gd name="T4" fmla="*/ 50 w 87"/>
              <a:gd name="T5" fmla="*/ 21 h 57"/>
              <a:gd name="T6" fmla="*/ 36 w 87"/>
              <a:gd name="T7" fmla="*/ 23 h 57"/>
              <a:gd name="T8" fmla="*/ 9 w 87"/>
              <a:gd name="T9" fmla="*/ 5 h 57"/>
              <a:gd name="T10" fmla="*/ 0 w 87"/>
              <a:gd name="T11" fmla="*/ 23 h 57"/>
              <a:gd name="T12" fmla="*/ 25 w 87"/>
              <a:gd name="T13" fmla="*/ 34 h 57"/>
              <a:gd name="T14" fmla="*/ 18 w 87"/>
              <a:gd name="T15" fmla="*/ 44 h 57"/>
              <a:gd name="T16" fmla="*/ 25 w 87"/>
              <a:gd name="T17" fmla="*/ 57 h 57"/>
              <a:gd name="T18" fmla="*/ 32 w 87"/>
              <a:gd name="T19" fmla="*/ 55 h 57"/>
              <a:gd name="T20" fmla="*/ 48 w 87"/>
              <a:gd name="T21" fmla="*/ 48 h 57"/>
              <a:gd name="T22" fmla="*/ 55 w 87"/>
              <a:gd name="T23" fmla="*/ 46 h 57"/>
              <a:gd name="T24" fmla="*/ 82 w 87"/>
              <a:gd name="T25" fmla="*/ 44 h 57"/>
              <a:gd name="T26" fmla="*/ 80 w 87"/>
              <a:gd name="T27" fmla="*/ 25 h 57"/>
              <a:gd name="T28" fmla="*/ 87 w 87"/>
              <a:gd name="T29" fmla="*/ 18 h 57"/>
              <a:gd name="T30" fmla="*/ 82 w 87"/>
              <a:gd name="T31" fmla="*/ 5 h 57"/>
              <a:gd name="T32" fmla="*/ 73 w 87"/>
              <a:gd name="T33" fmla="*/ 5 h 57"/>
              <a:gd name="T34" fmla="*/ 66 w 87"/>
              <a:gd name="T3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7" h="57">
                <a:moveTo>
                  <a:pt x="66" y="0"/>
                </a:moveTo>
                <a:lnTo>
                  <a:pt x="57" y="14"/>
                </a:lnTo>
                <a:lnTo>
                  <a:pt x="50" y="21"/>
                </a:lnTo>
                <a:lnTo>
                  <a:pt x="36" y="23"/>
                </a:lnTo>
                <a:lnTo>
                  <a:pt x="9" y="5"/>
                </a:lnTo>
                <a:lnTo>
                  <a:pt x="0" y="23"/>
                </a:lnTo>
                <a:lnTo>
                  <a:pt x="25" y="34"/>
                </a:lnTo>
                <a:lnTo>
                  <a:pt x="18" y="44"/>
                </a:lnTo>
                <a:lnTo>
                  <a:pt x="25" y="57"/>
                </a:lnTo>
                <a:lnTo>
                  <a:pt x="32" y="55"/>
                </a:lnTo>
                <a:lnTo>
                  <a:pt x="48" y="48"/>
                </a:lnTo>
                <a:lnTo>
                  <a:pt x="55" y="46"/>
                </a:lnTo>
                <a:lnTo>
                  <a:pt x="82" y="44"/>
                </a:lnTo>
                <a:lnTo>
                  <a:pt x="80" y="25"/>
                </a:lnTo>
                <a:lnTo>
                  <a:pt x="87" y="18"/>
                </a:lnTo>
                <a:lnTo>
                  <a:pt x="82" y="5"/>
                </a:lnTo>
                <a:lnTo>
                  <a:pt x="73" y="5"/>
                </a:lnTo>
                <a:lnTo>
                  <a:pt x="66" y="0"/>
                </a:lnTo>
                <a:close/>
              </a:path>
            </a:pathLst>
          </a:custGeom>
          <a:solidFill>
            <a:schemeClr val="accent1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84" name="Freeform 21"/>
          <p:cNvSpPr>
            <a:spLocks/>
          </p:cNvSpPr>
          <p:nvPr/>
        </p:nvSpPr>
        <p:spPr bwMode="auto">
          <a:xfrm>
            <a:off x="2474913" y="3084513"/>
            <a:ext cx="61913" cy="41275"/>
          </a:xfrm>
          <a:custGeom>
            <a:avLst/>
            <a:gdLst>
              <a:gd name="T0" fmla="*/ 30 w 39"/>
              <a:gd name="T1" fmla="*/ 26 h 26"/>
              <a:gd name="T2" fmla="*/ 23 w 39"/>
              <a:gd name="T3" fmla="*/ 19 h 26"/>
              <a:gd name="T4" fmla="*/ 9 w 39"/>
              <a:gd name="T5" fmla="*/ 26 h 26"/>
              <a:gd name="T6" fmla="*/ 0 w 39"/>
              <a:gd name="T7" fmla="*/ 21 h 26"/>
              <a:gd name="T8" fmla="*/ 4 w 39"/>
              <a:gd name="T9" fmla="*/ 19 h 26"/>
              <a:gd name="T10" fmla="*/ 20 w 39"/>
              <a:gd name="T11" fmla="*/ 3 h 26"/>
              <a:gd name="T12" fmla="*/ 25 w 39"/>
              <a:gd name="T13" fmla="*/ 0 h 26"/>
              <a:gd name="T14" fmla="*/ 39 w 39"/>
              <a:gd name="T15" fmla="*/ 16 h 26"/>
              <a:gd name="T16" fmla="*/ 30 w 39"/>
              <a:gd name="T1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26">
                <a:moveTo>
                  <a:pt x="30" y="26"/>
                </a:moveTo>
                <a:lnTo>
                  <a:pt x="23" y="19"/>
                </a:lnTo>
                <a:lnTo>
                  <a:pt x="9" y="26"/>
                </a:lnTo>
                <a:lnTo>
                  <a:pt x="0" y="21"/>
                </a:lnTo>
                <a:lnTo>
                  <a:pt x="4" y="19"/>
                </a:lnTo>
                <a:lnTo>
                  <a:pt x="20" y="3"/>
                </a:lnTo>
                <a:lnTo>
                  <a:pt x="25" y="0"/>
                </a:lnTo>
                <a:lnTo>
                  <a:pt x="39" y="16"/>
                </a:lnTo>
                <a:lnTo>
                  <a:pt x="30" y="26"/>
                </a:lnTo>
                <a:close/>
              </a:path>
            </a:pathLst>
          </a:custGeom>
          <a:solidFill>
            <a:srgbClr val="6AAF8D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85" name="Freeform 22"/>
          <p:cNvSpPr>
            <a:spLocks/>
          </p:cNvSpPr>
          <p:nvPr/>
        </p:nvSpPr>
        <p:spPr bwMode="auto">
          <a:xfrm>
            <a:off x="2514600" y="2640013"/>
            <a:ext cx="158750" cy="144463"/>
          </a:xfrm>
          <a:custGeom>
            <a:avLst/>
            <a:gdLst>
              <a:gd name="T0" fmla="*/ 48 w 100"/>
              <a:gd name="T1" fmla="*/ 47 h 91"/>
              <a:gd name="T2" fmla="*/ 50 w 100"/>
              <a:gd name="T3" fmla="*/ 66 h 91"/>
              <a:gd name="T4" fmla="*/ 50 w 100"/>
              <a:gd name="T5" fmla="*/ 68 h 91"/>
              <a:gd name="T6" fmla="*/ 46 w 100"/>
              <a:gd name="T7" fmla="*/ 66 h 91"/>
              <a:gd name="T8" fmla="*/ 30 w 100"/>
              <a:gd name="T9" fmla="*/ 91 h 91"/>
              <a:gd name="T10" fmla="*/ 27 w 100"/>
              <a:gd name="T11" fmla="*/ 89 h 91"/>
              <a:gd name="T12" fmla="*/ 23 w 100"/>
              <a:gd name="T13" fmla="*/ 77 h 91"/>
              <a:gd name="T14" fmla="*/ 25 w 100"/>
              <a:gd name="T15" fmla="*/ 66 h 91"/>
              <a:gd name="T16" fmla="*/ 2 w 100"/>
              <a:gd name="T17" fmla="*/ 63 h 91"/>
              <a:gd name="T18" fmla="*/ 9 w 100"/>
              <a:gd name="T19" fmla="*/ 50 h 91"/>
              <a:gd name="T20" fmla="*/ 0 w 100"/>
              <a:gd name="T21" fmla="*/ 41 h 91"/>
              <a:gd name="T22" fmla="*/ 0 w 100"/>
              <a:gd name="T23" fmla="*/ 41 h 91"/>
              <a:gd name="T24" fmla="*/ 9 w 100"/>
              <a:gd name="T25" fmla="*/ 27 h 91"/>
              <a:gd name="T26" fmla="*/ 23 w 100"/>
              <a:gd name="T27" fmla="*/ 29 h 91"/>
              <a:gd name="T28" fmla="*/ 25 w 100"/>
              <a:gd name="T29" fmla="*/ 13 h 91"/>
              <a:gd name="T30" fmla="*/ 25 w 100"/>
              <a:gd name="T31" fmla="*/ 13 h 91"/>
              <a:gd name="T32" fmla="*/ 37 w 100"/>
              <a:gd name="T33" fmla="*/ 18 h 91"/>
              <a:gd name="T34" fmla="*/ 37 w 100"/>
              <a:gd name="T35" fmla="*/ 27 h 91"/>
              <a:gd name="T36" fmla="*/ 52 w 100"/>
              <a:gd name="T37" fmla="*/ 25 h 91"/>
              <a:gd name="T38" fmla="*/ 68 w 100"/>
              <a:gd name="T39" fmla="*/ 6 h 91"/>
              <a:gd name="T40" fmla="*/ 82 w 100"/>
              <a:gd name="T41" fmla="*/ 11 h 91"/>
              <a:gd name="T42" fmla="*/ 94 w 100"/>
              <a:gd name="T43" fmla="*/ 0 h 91"/>
              <a:gd name="T44" fmla="*/ 100 w 100"/>
              <a:gd name="T45" fmla="*/ 6 h 91"/>
              <a:gd name="T46" fmla="*/ 87 w 100"/>
              <a:gd name="T47" fmla="*/ 18 h 91"/>
              <a:gd name="T48" fmla="*/ 94 w 100"/>
              <a:gd name="T49" fmla="*/ 22 h 91"/>
              <a:gd name="T50" fmla="*/ 100 w 100"/>
              <a:gd name="T51" fmla="*/ 36 h 91"/>
              <a:gd name="T52" fmla="*/ 91 w 100"/>
              <a:gd name="T53" fmla="*/ 41 h 91"/>
              <a:gd name="T54" fmla="*/ 73 w 100"/>
              <a:gd name="T55" fmla="*/ 43 h 91"/>
              <a:gd name="T56" fmla="*/ 59 w 100"/>
              <a:gd name="T57" fmla="*/ 45 h 91"/>
              <a:gd name="T58" fmla="*/ 48 w 100"/>
              <a:gd name="T59" fmla="*/ 47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0" h="91">
                <a:moveTo>
                  <a:pt x="48" y="47"/>
                </a:moveTo>
                <a:lnTo>
                  <a:pt x="50" y="66"/>
                </a:lnTo>
                <a:lnTo>
                  <a:pt x="50" y="68"/>
                </a:lnTo>
                <a:lnTo>
                  <a:pt x="46" y="66"/>
                </a:lnTo>
                <a:lnTo>
                  <a:pt x="30" y="91"/>
                </a:lnTo>
                <a:lnTo>
                  <a:pt x="27" y="89"/>
                </a:lnTo>
                <a:lnTo>
                  <a:pt x="23" y="77"/>
                </a:lnTo>
                <a:lnTo>
                  <a:pt x="25" y="66"/>
                </a:lnTo>
                <a:lnTo>
                  <a:pt x="2" y="63"/>
                </a:lnTo>
                <a:lnTo>
                  <a:pt x="9" y="50"/>
                </a:lnTo>
                <a:lnTo>
                  <a:pt x="0" y="41"/>
                </a:lnTo>
                <a:lnTo>
                  <a:pt x="0" y="41"/>
                </a:lnTo>
                <a:lnTo>
                  <a:pt x="9" y="27"/>
                </a:lnTo>
                <a:lnTo>
                  <a:pt x="23" y="29"/>
                </a:lnTo>
                <a:lnTo>
                  <a:pt x="25" y="13"/>
                </a:lnTo>
                <a:lnTo>
                  <a:pt x="25" y="13"/>
                </a:lnTo>
                <a:lnTo>
                  <a:pt x="37" y="18"/>
                </a:lnTo>
                <a:lnTo>
                  <a:pt x="37" y="27"/>
                </a:lnTo>
                <a:lnTo>
                  <a:pt x="52" y="25"/>
                </a:lnTo>
                <a:lnTo>
                  <a:pt x="68" y="6"/>
                </a:lnTo>
                <a:lnTo>
                  <a:pt x="82" y="11"/>
                </a:lnTo>
                <a:lnTo>
                  <a:pt x="94" y="0"/>
                </a:lnTo>
                <a:lnTo>
                  <a:pt x="100" y="6"/>
                </a:lnTo>
                <a:lnTo>
                  <a:pt x="87" y="18"/>
                </a:lnTo>
                <a:lnTo>
                  <a:pt x="94" y="22"/>
                </a:lnTo>
                <a:lnTo>
                  <a:pt x="100" y="36"/>
                </a:lnTo>
                <a:lnTo>
                  <a:pt x="91" y="41"/>
                </a:lnTo>
                <a:lnTo>
                  <a:pt x="73" y="43"/>
                </a:lnTo>
                <a:lnTo>
                  <a:pt x="59" y="45"/>
                </a:lnTo>
                <a:lnTo>
                  <a:pt x="48" y="47"/>
                </a:lnTo>
                <a:close/>
              </a:path>
            </a:pathLst>
          </a:custGeom>
          <a:solidFill>
            <a:schemeClr val="accent5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86" name="Freeform 23"/>
          <p:cNvSpPr>
            <a:spLocks/>
          </p:cNvSpPr>
          <p:nvPr/>
        </p:nvSpPr>
        <p:spPr bwMode="auto">
          <a:xfrm>
            <a:off x="2249488" y="2705100"/>
            <a:ext cx="742950" cy="390525"/>
          </a:xfrm>
          <a:custGeom>
            <a:avLst/>
            <a:gdLst>
              <a:gd name="T0" fmla="*/ 124 w 468"/>
              <a:gd name="T1" fmla="*/ 50 h 246"/>
              <a:gd name="T2" fmla="*/ 144 w 468"/>
              <a:gd name="T3" fmla="*/ 54 h 246"/>
              <a:gd name="T4" fmla="*/ 130 w 468"/>
              <a:gd name="T5" fmla="*/ 41 h 246"/>
              <a:gd name="T6" fmla="*/ 167 w 468"/>
              <a:gd name="T7" fmla="*/ 0 h 246"/>
              <a:gd name="T8" fmla="*/ 192 w 468"/>
              <a:gd name="T9" fmla="*/ 25 h 246"/>
              <a:gd name="T10" fmla="*/ 197 w 468"/>
              <a:gd name="T11" fmla="*/ 50 h 246"/>
              <a:gd name="T12" fmla="*/ 217 w 468"/>
              <a:gd name="T13" fmla="*/ 25 h 246"/>
              <a:gd name="T14" fmla="*/ 235 w 468"/>
              <a:gd name="T15" fmla="*/ 13 h 246"/>
              <a:gd name="T16" fmla="*/ 286 w 468"/>
              <a:gd name="T17" fmla="*/ 27 h 246"/>
              <a:gd name="T18" fmla="*/ 336 w 468"/>
              <a:gd name="T19" fmla="*/ 50 h 246"/>
              <a:gd name="T20" fmla="*/ 340 w 468"/>
              <a:gd name="T21" fmla="*/ 70 h 246"/>
              <a:gd name="T22" fmla="*/ 372 w 468"/>
              <a:gd name="T23" fmla="*/ 54 h 246"/>
              <a:gd name="T24" fmla="*/ 395 w 468"/>
              <a:gd name="T25" fmla="*/ 43 h 246"/>
              <a:gd name="T26" fmla="*/ 418 w 468"/>
              <a:gd name="T27" fmla="*/ 64 h 246"/>
              <a:gd name="T28" fmla="*/ 425 w 468"/>
              <a:gd name="T29" fmla="*/ 86 h 246"/>
              <a:gd name="T30" fmla="*/ 457 w 468"/>
              <a:gd name="T31" fmla="*/ 114 h 246"/>
              <a:gd name="T32" fmla="*/ 468 w 468"/>
              <a:gd name="T33" fmla="*/ 155 h 246"/>
              <a:gd name="T34" fmla="*/ 464 w 468"/>
              <a:gd name="T35" fmla="*/ 157 h 246"/>
              <a:gd name="T36" fmla="*/ 430 w 468"/>
              <a:gd name="T37" fmla="*/ 180 h 246"/>
              <a:gd name="T38" fmla="*/ 400 w 468"/>
              <a:gd name="T39" fmla="*/ 182 h 246"/>
              <a:gd name="T40" fmla="*/ 375 w 468"/>
              <a:gd name="T41" fmla="*/ 214 h 246"/>
              <a:gd name="T42" fmla="*/ 340 w 468"/>
              <a:gd name="T43" fmla="*/ 246 h 246"/>
              <a:gd name="T44" fmla="*/ 277 w 468"/>
              <a:gd name="T45" fmla="*/ 210 h 246"/>
              <a:gd name="T46" fmla="*/ 231 w 468"/>
              <a:gd name="T47" fmla="*/ 203 h 246"/>
              <a:gd name="T48" fmla="*/ 226 w 468"/>
              <a:gd name="T49" fmla="*/ 169 h 246"/>
              <a:gd name="T50" fmla="*/ 263 w 468"/>
              <a:gd name="T51" fmla="*/ 148 h 246"/>
              <a:gd name="T52" fmla="*/ 267 w 468"/>
              <a:gd name="T53" fmla="*/ 121 h 246"/>
              <a:gd name="T54" fmla="*/ 274 w 468"/>
              <a:gd name="T55" fmla="*/ 91 h 246"/>
              <a:gd name="T56" fmla="*/ 238 w 468"/>
              <a:gd name="T57" fmla="*/ 75 h 246"/>
              <a:gd name="T58" fmla="*/ 206 w 468"/>
              <a:gd name="T59" fmla="*/ 82 h 246"/>
              <a:gd name="T60" fmla="*/ 213 w 468"/>
              <a:gd name="T61" fmla="*/ 137 h 246"/>
              <a:gd name="T62" fmla="*/ 201 w 468"/>
              <a:gd name="T63" fmla="*/ 148 h 246"/>
              <a:gd name="T64" fmla="*/ 178 w 468"/>
              <a:gd name="T65" fmla="*/ 155 h 246"/>
              <a:gd name="T66" fmla="*/ 149 w 468"/>
              <a:gd name="T67" fmla="*/ 178 h 246"/>
              <a:gd name="T68" fmla="*/ 112 w 468"/>
              <a:gd name="T69" fmla="*/ 189 h 246"/>
              <a:gd name="T70" fmla="*/ 85 w 468"/>
              <a:gd name="T71" fmla="*/ 178 h 246"/>
              <a:gd name="T72" fmla="*/ 64 w 468"/>
              <a:gd name="T73" fmla="*/ 191 h 246"/>
              <a:gd name="T74" fmla="*/ 37 w 468"/>
              <a:gd name="T75" fmla="*/ 169 h 246"/>
              <a:gd name="T76" fmla="*/ 23 w 468"/>
              <a:gd name="T77" fmla="*/ 162 h 246"/>
              <a:gd name="T78" fmla="*/ 0 w 468"/>
              <a:gd name="T79" fmla="*/ 134 h 246"/>
              <a:gd name="T80" fmla="*/ 89 w 468"/>
              <a:gd name="T81" fmla="*/ 164 h 246"/>
              <a:gd name="T82" fmla="*/ 69 w 468"/>
              <a:gd name="T83" fmla="*/ 130 h 246"/>
              <a:gd name="T84" fmla="*/ 94 w 468"/>
              <a:gd name="T85" fmla="*/ 125 h 246"/>
              <a:gd name="T86" fmla="*/ 124 w 468"/>
              <a:gd name="T87" fmla="*/ 114 h 246"/>
              <a:gd name="T88" fmla="*/ 156 w 468"/>
              <a:gd name="T89" fmla="*/ 86 h 246"/>
              <a:gd name="T90" fmla="*/ 135 w 468"/>
              <a:gd name="T91" fmla="*/ 68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68" h="246">
                <a:moveTo>
                  <a:pt x="135" y="68"/>
                </a:moveTo>
                <a:lnTo>
                  <a:pt x="130" y="61"/>
                </a:lnTo>
                <a:lnTo>
                  <a:pt x="124" y="50"/>
                </a:lnTo>
                <a:lnTo>
                  <a:pt x="128" y="45"/>
                </a:lnTo>
                <a:lnTo>
                  <a:pt x="133" y="52"/>
                </a:lnTo>
                <a:lnTo>
                  <a:pt x="144" y="54"/>
                </a:lnTo>
                <a:lnTo>
                  <a:pt x="151" y="41"/>
                </a:lnTo>
                <a:lnTo>
                  <a:pt x="140" y="34"/>
                </a:lnTo>
                <a:lnTo>
                  <a:pt x="130" y="41"/>
                </a:lnTo>
                <a:lnTo>
                  <a:pt x="126" y="29"/>
                </a:lnTo>
                <a:lnTo>
                  <a:pt x="130" y="22"/>
                </a:lnTo>
                <a:lnTo>
                  <a:pt x="167" y="0"/>
                </a:lnTo>
                <a:lnTo>
                  <a:pt x="176" y="9"/>
                </a:lnTo>
                <a:lnTo>
                  <a:pt x="169" y="22"/>
                </a:lnTo>
                <a:lnTo>
                  <a:pt x="192" y="25"/>
                </a:lnTo>
                <a:lnTo>
                  <a:pt x="190" y="36"/>
                </a:lnTo>
                <a:lnTo>
                  <a:pt x="194" y="48"/>
                </a:lnTo>
                <a:lnTo>
                  <a:pt x="197" y="50"/>
                </a:lnTo>
                <a:lnTo>
                  <a:pt x="213" y="25"/>
                </a:lnTo>
                <a:lnTo>
                  <a:pt x="217" y="27"/>
                </a:lnTo>
                <a:lnTo>
                  <a:pt x="217" y="25"/>
                </a:lnTo>
                <a:lnTo>
                  <a:pt x="215" y="6"/>
                </a:lnTo>
                <a:lnTo>
                  <a:pt x="226" y="4"/>
                </a:lnTo>
                <a:lnTo>
                  <a:pt x="235" y="13"/>
                </a:lnTo>
                <a:lnTo>
                  <a:pt x="256" y="34"/>
                </a:lnTo>
                <a:lnTo>
                  <a:pt x="265" y="34"/>
                </a:lnTo>
                <a:lnTo>
                  <a:pt x="286" y="27"/>
                </a:lnTo>
                <a:lnTo>
                  <a:pt x="299" y="36"/>
                </a:lnTo>
                <a:lnTo>
                  <a:pt x="311" y="43"/>
                </a:lnTo>
                <a:lnTo>
                  <a:pt x="336" y="50"/>
                </a:lnTo>
                <a:lnTo>
                  <a:pt x="336" y="61"/>
                </a:lnTo>
                <a:lnTo>
                  <a:pt x="340" y="64"/>
                </a:lnTo>
                <a:lnTo>
                  <a:pt x="340" y="70"/>
                </a:lnTo>
                <a:lnTo>
                  <a:pt x="340" y="77"/>
                </a:lnTo>
                <a:lnTo>
                  <a:pt x="354" y="73"/>
                </a:lnTo>
                <a:lnTo>
                  <a:pt x="372" y="54"/>
                </a:lnTo>
                <a:lnTo>
                  <a:pt x="372" y="32"/>
                </a:lnTo>
                <a:lnTo>
                  <a:pt x="386" y="32"/>
                </a:lnTo>
                <a:lnTo>
                  <a:pt x="395" y="43"/>
                </a:lnTo>
                <a:lnTo>
                  <a:pt x="404" y="45"/>
                </a:lnTo>
                <a:lnTo>
                  <a:pt x="404" y="54"/>
                </a:lnTo>
                <a:lnTo>
                  <a:pt x="418" y="64"/>
                </a:lnTo>
                <a:lnTo>
                  <a:pt x="418" y="66"/>
                </a:lnTo>
                <a:lnTo>
                  <a:pt x="425" y="77"/>
                </a:lnTo>
                <a:lnTo>
                  <a:pt x="425" y="86"/>
                </a:lnTo>
                <a:lnTo>
                  <a:pt x="457" y="84"/>
                </a:lnTo>
                <a:lnTo>
                  <a:pt x="452" y="109"/>
                </a:lnTo>
                <a:lnTo>
                  <a:pt x="457" y="114"/>
                </a:lnTo>
                <a:lnTo>
                  <a:pt x="464" y="118"/>
                </a:lnTo>
                <a:lnTo>
                  <a:pt x="457" y="130"/>
                </a:lnTo>
                <a:lnTo>
                  <a:pt x="468" y="155"/>
                </a:lnTo>
                <a:lnTo>
                  <a:pt x="466" y="155"/>
                </a:lnTo>
                <a:lnTo>
                  <a:pt x="468" y="155"/>
                </a:lnTo>
                <a:lnTo>
                  <a:pt x="464" y="157"/>
                </a:lnTo>
                <a:lnTo>
                  <a:pt x="452" y="162"/>
                </a:lnTo>
                <a:lnTo>
                  <a:pt x="450" y="169"/>
                </a:lnTo>
                <a:lnTo>
                  <a:pt x="430" y="180"/>
                </a:lnTo>
                <a:lnTo>
                  <a:pt x="414" y="171"/>
                </a:lnTo>
                <a:lnTo>
                  <a:pt x="409" y="175"/>
                </a:lnTo>
                <a:lnTo>
                  <a:pt x="400" y="182"/>
                </a:lnTo>
                <a:lnTo>
                  <a:pt x="407" y="196"/>
                </a:lnTo>
                <a:lnTo>
                  <a:pt x="379" y="207"/>
                </a:lnTo>
                <a:lnTo>
                  <a:pt x="375" y="214"/>
                </a:lnTo>
                <a:lnTo>
                  <a:pt x="354" y="219"/>
                </a:lnTo>
                <a:lnTo>
                  <a:pt x="345" y="244"/>
                </a:lnTo>
                <a:lnTo>
                  <a:pt x="340" y="246"/>
                </a:lnTo>
                <a:lnTo>
                  <a:pt x="313" y="239"/>
                </a:lnTo>
                <a:lnTo>
                  <a:pt x="297" y="214"/>
                </a:lnTo>
                <a:lnTo>
                  <a:pt x="277" y="210"/>
                </a:lnTo>
                <a:lnTo>
                  <a:pt x="265" y="210"/>
                </a:lnTo>
                <a:lnTo>
                  <a:pt x="233" y="214"/>
                </a:lnTo>
                <a:lnTo>
                  <a:pt x="231" y="203"/>
                </a:lnTo>
                <a:lnTo>
                  <a:pt x="233" y="201"/>
                </a:lnTo>
                <a:lnTo>
                  <a:pt x="231" y="196"/>
                </a:lnTo>
                <a:lnTo>
                  <a:pt x="226" y="169"/>
                </a:lnTo>
                <a:lnTo>
                  <a:pt x="247" y="169"/>
                </a:lnTo>
                <a:lnTo>
                  <a:pt x="256" y="162"/>
                </a:lnTo>
                <a:lnTo>
                  <a:pt x="263" y="148"/>
                </a:lnTo>
                <a:lnTo>
                  <a:pt x="263" y="137"/>
                </a:lnTo>
                <a:lnTo>
                  <a:pt x="263" y="128"/>
                </a:lnTo>
                <a:lnTo>
                  <a:pt x="267" y="121"/>
                </a:lnTo>
                <a:lnTo>
                  <a:pt x="274" y="118"/>
                </a:lnTo>
                <a:lnTo>
                  <a:pt x="283" y="102"/>
                </a:lnTo>
                <a:lnTo>
                  <a:pt x="274" y="91"/>
                </a:lnTo>
                <a:lnTo>
                  <a:pt x="254" y="86"/>
                </a:lnTo>
                <a:lnTo>
                  <a:pt x="249" y="73"/>
                </a:lnTo>
                <a:lnTo>
                  <a:pt x="238" y="75"/>
                </a:lnTo>
                <a:lnTo>
                  <a:pt x="242" y="84"/>
                </a:lnTo>
                <a:lnTo>
                  <a:pt x="231" y="89"/>
                </a:lnTo>
                <a:lnTo>
                  <a:pt x="206" y="82"/>
                </a:lnTo>
                <a:lnTo>
                  <a:pt x="206" y="102"/>
                </a:lnTo>
                <a:lnTo>
                  <a:pt x="219" y="112"/>
                </a:lnTo>
                <a:lnTo>
                  <a:pt x="213" y="137"/>
                </a:lnTo>
                <a:lnTo>
                  <a:pt x="213" y="144"/>
                </a:lnTo>
                <a:lnTo>
                  <a:pt x="206" y="144"/>
                </a:lnTo>
                <a:lnTo>
                  <a:pt x="201" y="148"/>
                </a:lnTo>
                <a:lnTo>
                  <a:pt x="192" y="146"/>
                </a:lnTo>
                <a:lnTo>
                  <a:pt x="178" y="139"/>
                </a:lnTo>
                <a:lnTo>
                  <a:pt x="178" y="155"/>
                </a:lnTo>
                <a:lnTo>
                  <a:pt x="188" y="164"/>
                </a:lnTo>
                <a:lnTo>
                  <a:pt x="146" y="166"/>
                </a:lnTo>
                <a:lnTo>
                  <a:pt x="149" y="178"/>
                </a:lnTo>
                <a:lnTo>
                  <a:pt x="140" y="191"/>
                </a:lnTo>
                <a:lnTo>
                  <a:pt x="121" y="196"/>
                </a:lnTo>
                <a:lnTo>
                  <a:pt x="112" y="189"/>
                </a:lnTo>
                <a:lnTo>
                  <a:pt x="112" y="178"/>
                </a:lnTo>
                <a:lnTo>
                  <a:pt x="98" y="178"/>
                </a:lnTo>
                <a:lnTo>
                  <a:pt x="85" y="178"/>
                </a:lnTo>
                <a:lnTo>
                  <a:pt x="80" y="201"/>
                </a:lnTo>
                <a:lnTo>
                  <a:pt x="62" y="201"/>
                </a:lnTo>
                <a:lnTo>
                  <a:pt x="64" y="191"/>
                </a:lnTo>
                <a:lnTo>
                  <a:pt x="64" y="185"/>
                </a:lnTo>
                <a:lnTo>
                  <a:pt x="55" y="180"/>
                </a:lnTo>
                <a:lnTo>
                  <a:pt x="37" y="169"/>
                </a:lnTo>
                <a:lnTo>
                  <a:pt x="37" y="164"/>
                </a:lnTo>
                <a:lnTo>
                  <a:pt x="25" y="164"/>
                </a:lnTo>
                <a:lnTo>
                  <a:pt x="23" y="162"/>
                </a:lnTo>
                <a:lnTo>
                  <a:pt x="23" y="157"/>
                </a:lnTo>
                <a:lnTo>
                  <a:pt x="0" y="144"/>
                </a:lnTo>
                <a:lnTo>
                  <a:pt x="0" y="134"/>
                </a:lnTo>
                <a:lnTo>
                  <a:pt x="39" y="144"/>
                </a:lnTo>
                <a:lnTo>
                  <a:pt x="37" y="164"/>
                </a:lnTo>
                <a:lnTo>
                  <a:pt x="89" y="164"/>
                </a:lnTo>
                <a:lnTo>
                  <a:pt x="94" y="148"/>
                </a:lnTo>
                <a:lnTo>
                  <a:pt x="83" y="128"/>
                </a:lnTo>
                <a:lnTo>
                  <a:pt x="69" y="130"/>
                </a:lnTo>
                <a:lnTo>
                  <a:pt x="76" y="114"/>
                </a:lnTo>
                <a:lnTo>
                  <a:pt x="87" y="112"/>
                </a:lnTo>
                <a:lnTo>
                  <a:pt x="94" y="125"/>
                </a:lnTo>
                <a:lnTo>
                  <a:pt x="101" y="123"/>
                </a:lnTo>
                <a:lnTo>
                  <a:pt x="117" y="116"/>
                </a:lnTo>
                <a:lnTo>
                  <a:pt x="124" y="114"/>
                </a:lnTo>
                <a:lnTo>
                  <a:pt x="151" y="112"/>
                </a:lnTo>
                <a:lnTo>
                  <a:pt x="149" y="93"/>
                </a:lnTo>
                <a:lnTo>
                  <a:pt x="156" y="86"/>
                </a:lnTo>
                <a:lnTo>
                  <a:pt x="151" y="73"/>
                </a:lnTo>
                <a:lnTo>
                  <a:pt x="142" y="73"/>
                </a:lnTo>
                <a:lnTo>
                  <a:pt x="135" y="68"/>
                </a:lnTo>
                <a:lnTo>
                  <a:pt x="135" y="68"/>
                </a:lnTo>
                <a:close/>
              </a:path>
            </a:pathLst>
          </a:custGeom>
          <a:solidFill>
            <a:schemeClr val="accent5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87" name="Freeform 24"/>
          <p:cNvSpPr>
            <a:spLocks/>
          </p:cNvSpPr>
          <p:nvPr/>
        </p:nvSpPr>
        <p:spPr bwMode="auto">
          <a:xfrm>
            <a:off x="1673225" y="2806700"/>
            <a:ext cx="849313" cy="612775"/>
          </a:xfrm>
          <a:custGeom>
            <a:avLst/>
            <a:gdLst>
              <a:gd name="T0" fmla="*/ 519 w 535"/>
              <a:gd name="T1" fmla="*/ 169 h 386"/>
              <a:gd name="T2" fmla="*/ 521 w 535"/>
              <a:gd name="T3" fmla="*/ 159 h 386"/>
              <a:gd name="T4" fmla="*/ 487 w 535"/>
              <a:gd name="T5" fmla="*/ 148 h 386"/>
              <a:gd name="T6" fmla="*/ 459 w 535"/>
              <a:gd name="T7" fmla="*/ 146 h 386"/>
              <a:gd name="T8" fmla="*/ 443 w 535"/>
              <a:gd name="T9" fmla="*/ 139 h 386"/>
              <a:gd name="T10" fmla="*/ 425 w 535"/>
              <a:gd name="T11" fmla="*/ 137 h 386"/>
              <a:gd name="T12" fmla="*/ 427 w 535"/>
              <a:gd name="T13" fmla="*/ 121 h 386"/>
              <a:gd name="T14" fmla="*/ 400 w 535"/>
              <a:gd name="T15" fmla="*/ 105 h 386"/>
              <a:gd name="T16" fmla="*/ 388 w 535"/>
              <a:gd name="T17" fmla="*/ 100 h 386"/>
              <a:gd name="T18" fmla="*/ 386 w 535"/>
              <a:gd name="T19" fmla="*/ 93 h 386"/>
              <a:gd name="T20" fmla="*/ 363 w 535"/>
              <a:gd name="T21" fmla="*/ 70 h 386"/>
              <a:gd name="T22" fmla="*/ 302 w 535"/>
              <a:gd name="T23" fmla="*/ 91 h 386"/>
              <a:gd name="T24" fmla="*/ 263 w 535"/>
              <a:gd name="T25" fmla="*/ 73 h 386"/>
              <a:gd name="T26" fmla="*/ 254 w 535"/>
              <a:gd name="T27" fmla="*/ 45 h 386"/>
              <a:gd name="T28" fmla="*/ 240 w 535"/>
              <a:gd name="T29" fmla="*/ 16 h 386"/>
              <a:gd name="T30" fmla="*/ 204 w 535"/>
              <a:gd name="T31" fmla="*/ 11 h 386"/>
              <a:gd name="T32" fmla="*/ 151 w 535"/>
              <a:gd name="T33" fmla="*/ 9 h 386"/>
              <a:gd name="T34" fmla="*/ 137 w 535"/>
              <a:gd name="T35" fmla="*/ 0 h 386"/>
              <a:gd name="T36" fmla="*/ 114 w 535"/>
              <a:gd name="T37" fmla="*/ 41 h 386"/>
              <a:gd name="T38" fmla="*/ 121 w 535"/>
              <a:gd name="T39" fmla="*/ 45 h 386"/>
              <a:gd name="T40" fmla="*/ 99 w 535"/>
              <a:gd name="T41" fmla="*/ 64 h 386"/>
              <a:gd name="T42" fmla="*/ 78 w 535"/>
              <a:gd name="T43" fmla="*/ 77 h 386"/>
              <a:gd name="T44" fmla="*/ 57 w 535"/>
              <a:gd name="T45" fmla="*/ 109 h 386"/>
              <a:gd name="T46" fmla="*/ 35 w 535"/>
              <a:gd name="T47" fmla="*/ 143 h 386"/>
              <a:gd name="T48" fmla="*/ 51 w 535"/>
              <a:gd name="T49" fmla="*/ 157 h 386"/>
              <a:gd name="T50" fmla="*/ 101 w 535"/>
              <a:gd name="T51" fmla="*/ 157 h 386"/>
              <a:gd name="T52" fmla="*/ 146 w 535"/>
              <a:gd name="T53" fmla="*/ 150 h 386"/>
              <a:gd name="T54" fmla="*/ 162 w 535"/>
              <a:gd name="T55" fmla="*/ 187 h 386"/>
              <a:gd name="T56" fmla="*/ 128 w 535"/>
              <a:gd name="T57" fmla="*/ 196 h 386"/>
              <a:gd name="T58" fmla="*/ 126 w 535"/>
              <a:gd name="T59" fmla="*/ 219 h 386"/>
              <a:gd name="T60" fmla="*/ 76 w 535"/>
              <a:gd name="T61" fmla="*/ 237 h 386"/>
              <a:gd name="T62" fmla="*/ 78 w 535"/>
              <a:gd name="T63" fmla="*/ 294 h 386"/>
              <a:gd name="T64" fmla="*/ 23 w 535"/>
              <a:gd name="T65" fmla="*/ 344 h 386"/>
              <a:gd name="T66" fmla="*/ 14 w 535"/>
              <a:gd name="T67" fmla="*/ 370 h 386"/>
              <a:gd name="T68" fmla="*/ 25 w 535"/>
              <a:gd name="T69" fmla="*/ 360 h 386"/>
              <a:gd name="T70" fmla="*/ 57 w 535"/>
              <a:gd name="T71" fmla="*/ 372 h 386"/>
              <a:gd name="T72" fmla="*/ 80 w 535"/>
              <a:gd name="T73" fmla="*/ 347 h 386"/>
              <a:gd name="T74" fmla="*/ 87 w 535"/>
              <a:gd name="T75" fmla="*/ 354 h 386"/>
              <a:gd name="T76" fmla="*/ 117 w 535"/>
              <a:gd name="T77" fmla="*/ 344 h 386"/>
              <a:gd name="T78" fmla="*/ 140 w 535"/>
              <a:gd name="T79" fmla="*/ 335 h 386"/>
              <a:gd name="T80" fmla="*/ 146 w 535"/>
              <a:gd name="T81" fmla="*/ 322 h 386"/>
              <a:gd name="T82" fmla="*/ 156 w 535"/>
              <a:gd name="T83" fmla="*/ 303 h 386"/>
              <a:gd name="T84" fmla="*/ 162 w 535"/>
              <a:gd name="T85" fmla="*/ 287 h 386"/>
              <a:gd name="T86" fmla="*/ 178 w 535"/>
              <a:gd name="T87" fmla="*/ 280 h 386"/>
              <a:gd name="T88" fmla="*/ 231 w 535"/>
              <a:gd name="T89" fmla="*/ 283 h 386"/>
              <a:gd name="T90" fmla="*/ 245 w 535"/>
              <a:gd name="T91" fmla="*/ 251 h 386"/>
              <a:gd name="T92" fmla="*/ 242 w 535"/>
              <a:gd name="T93" fmla="*/ 230 h 386"/>
              <a:gd name="T94" fmla="*/ 272 w 535"/>
              <a:gd name="T95" fmla="*/ 228 h 386"/>
              <a:gd name="T96" fmla="*/ 279 w 535"/>
              <a:gd name="T97" fmla="*/ 235 h 386"/>
              <a:gd name="T98" fmla="*/ 309 w 535"/>
              <a:gd name="T99" fmla="*/ 239 h 386"/>
              <a:gd name="T100" fmla="*/ 327 w 535"/>
              <a:gd name="T101" fmla="*/ 242 h 386"/>
              <a:gd name="T102" fmla="*/ 370 w 535"/>
              <a:gd name="T103" fmla="*/ 217 h 386"/>
              <a:gd name="T104" fmla="*/ 400 w 535"/>
              <a:gd name="T105" fmla="*/ 207 h 386"/>
              <a:gd name="T106" fmla="*/ 432 w 535"/>
              <a:gd name="T107" fmla="*/ 217 h 386"/>
              <a:gd name="T108" fmla="*/ 448 w 535"/>
              <a:gd name="T109" fmla="*/ 214 h 386"/>
              <a:gd name="T110" fmla="*/ 484 w 535"/>
              <a:gd name="T111" fmla="*/ 221 h 386"/>
              <a:gd name="T112" fmla="*/ 535 w 535"/>
              <a:gd name="T113" fmla="*/ 201 h 386"/>
              <a:gd name="T114" fmla="*/ 514 w 535"/>
              <a:gd name="T115" fmla="*/ 201 h 386"/>
              <a:gd name="T116" fmla="*/ 509 w 535"/>
              <a:gd name="T117" fmla="*/ 194 h 386"/>
              <a:gd name="T118" fmla="*/ 530 w 535"/>
              <a:gd name="T119" fmla="*/ 175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5" h="386">
                <a:moveTo>
                  <a:pt x="530" y="175"/>
                </a:moveTo>
                <a:lnTo>
                  <a:pt x="519" y="169"/>
                </a:lnTo>
                <a:lnTo>
                  <a:pt x="519" y="164"/>
                </a:lnTo>
                <a:lnTo>
                  <a:pt x="521" y="159"/>
                </a:lnTo>
                <a:lnTo>
                  <a:pt x="505" y="146"/>
                </a:lnTo>
                <a:lnTo>
                  <a:pt x="487" y="148"/>
                </a:lnTo>
                <a:lnTo>
                  <a:pt x="482" y="148"/>
                </a:lnTo>
                <a:lnTo>
                  <a:pt x="459" y="146"/>
                </a:lnTo>
                <a:lnTo>
                  <a:pt x="457" y="143"/>
                </a:lnTo>
                <a:lnTo>
                  <a:pt x="443" y="139"/>
                </a:lnTo>
                <a:lnTo>
                  <a:pt x="443" y="137"/>
                </a:lnTo>
                <a:lnTo>
                  <a:pt x="425" y="137"/>
                </a:lnTo>
                <a:lnTo>
                  <a:pt x="427" y="127"/>
                </a:lnTo>
                <a:lnTo>
                  <a:pt x="427" y="121"/>
                </a:lnTo>
                <a:lnTo>
                  <a:pt x="418" y="116"/>
                </a:lnTo>
                <a:lnTo>
                  <a:pt x="400" y="105"/>
                </a:lnTo>
                <a:lnTo>
                  <a:pt x="400" y="100"/>
                </a:lnTo>
                <a:lnTo>
                  <a:pt x="388" y="100"/>
                </a:lnTo>
                <a:lnTo>
                  <a:pt x="386" y="98"/>
                </a:lnTo>
                <a:lnTo>
                  <a:pt x="386" y="93"/>
                </a:lnTo>
                <a:lnTo>
                  <a:pt x="363" y="80"/>
                </a:lnTo>
                <a:lnTo>
                  <a:pt x="363" y="70"/>
                </a:lnTo>
                <a:lnTo>
                  <a:pt x="334" y="73"/>
                </a:lnTo>
                <a:lnTo>
                  <a:pt x="302" y="91"/>
                </a:lnTo>
                <a:lnTo>
                  <a:pt x="295" y="73"/>
                </a:lnTo>
                <a:lnTo>
                  <a:pt x="263" y="73"/>
                </a:lnTo>
                <a:lnTo>
                  <a:pt x="247" y="68"/>
                </a:lnTo>
                <a:lnTo>
                  <a:pt x="254" y="45"/>
                </a:lnTo>
                <a:lnTo>
                  <a:pt x="270" y="13"/>
                </a:lnTo>
                <a:lnTo>
                  <a:pt x="240" y="16"/>
                </a:lnTo>
                <a:lnTo>
                  <a:pt x="217" y="2"/>
                </a:lnTo>
                <a:lnTo>
                  <a:pt x="204" y="11"/>
                </a:lnTo>
                <a:lnTo>
                  <a:pt x="176" y="18"/>
                </a:lnTo>
                <a:lnTo>
                  <a:pt x="151" y="9"/>
                </a:lnTo>
                <a:lnTo>
                  <a:pt x="149" y="9"/>
                </a:lnTo>
                <a:lnTo>
                  <a:pt x="137" y="0"/>
                </a:lnTo>
                <a:lnTo>
                  <a:pt x="110" y="11"/>
                </a:lnTo>
                <a:lnTo>
                  <a:pt x="114" y="41"/>
                </a:lnTo>
                <a:lnTo>
                  <a:pt x="121" y="41"/>
                </a:lnTo>
                <a:lnTo>
                  <a:pt x="121" y="45"/>
                </a:lnTo>
                <a:lnTo>
                  <a:pt x="119" y="61"/>
                </a:lnTo>
                <a:lnTo>
                  <a:pt x="99" y="64"/>
                </a:lnTo>
                <a:lnTo>
                  <a:pt x="94" y="75"/>
                </a:lnTo>
                <a:lnTo>
                  <a:pt x="78" y="77"/>
                </a:lnTo>
                <a:lnTo>
                  <a:pt x="76" y="107"/>
                </a:lnTo>
                <a:lnTo>
                  <a:pt x="57" y="109"/>
                </a:lnTo>
                <a:lnTo>
                  <a:pt x="51" y="132"/>
                </a:lnTo>
                <a:lnTo>
                  <a:pt x="35" y="143"/>
                </a:lnTo>
                <a:lnTo>
                  <a:pt x="32" y="164"/>
                </a:lnTo>
                <a:lnTo>
                  <a:pt x="51" y="157"/>
                </a:lnTo>
                <a:lnTo>
                  <a:pt x="71" y="159"/>
                </a:lnTo>
                <a:lnTo>
                  <a:pt x="101" y="157"/>
                </a:lnTo>
                <a:lnTo>
                  <a:pt x="130" y="143"/>
                </a:lnTo>
                <a:lnTo>
                  <a:pt x="146" y="150"/>
                </a:lnTo>
                <a:lnTo>
                  <a:pt x="167" y="175"/>
                </a:lnTo>
                <a:lnTo>
                  <a:pt x="162" y="187"/>
                </a:lnTo>
                <a:lnTo>
                  <a:pt x="146" y="191"/>
                </a:lnTo>
                <a:lnTo>
                  <a:pt x="128" y="196"/>
                </a:lnTo>
                <a:lnTo>
                  <a:pt x="133" y="207"/>
                </a:lnTo>
                <a:lnTo>
                  <a:pt x="126" y="219"/>
                </a:lnTo>
                <a:lnTo>
                  <a:pt x="83" y="233"/>
                </a:lnTo>
                <a:lnTo>
                  <a:pt x="76" y="237"/>
                </a:lnTo>
                <a:lnTo>
                  <a:pt x="80" y="274"/>
                </a:lnTo>
                <a:lnTo>
                  <a:pt x="78" y="294"/>
                </a:lnTo>
                <a:lnTo>
                  <a:pt x="39" y="326"/>
                </a:lnTo>
                <a:lnTo>
                  <a:pt x="23" y="344"/>
                </a:lnTo>
                <a:lnTo>
                  <a:pt x="0" y="360"/>
                </a:lnTo>
                <a:lnTo>
                  <a:pt x="14" y="370"/>
                </a:lnTo>
                <a:lnTo>
                  <a:pt x="16" y="370"/>
                </a:lnTo>
                <a:lnTo>
                  <a:pt x="25" y="360"/>
                </a:lnTo>
                <a:lnTo>
                  <a:pt x="35" y="386"/>
                </a:lnTo>
                <a:lnTo>
                  <a:pt x="57" y="372"/>
                </a:lnTo>
                <a:lnTo>
                  <a:pt x="76" y="354"/>
                </a:lnTo>
                <a:lnTo>
                  <a:pt x="80" y="347"/>
                </a:lnTo>
                <a:lnTo>
                  <a:pt x="85" y="344"/>
                </a:lnTo>
                <a:lnTo>
                  <a:pt x="87" y="354"/>
                </a:lnTo>
                <a:lnTo>
                  <a:pt x="108" y="358"/>
                </a:lnTo>
                <a:lnTo>
                  <a:pt x="117" y="344"/>
                </a:lnTo>
                <a:lnTo>
                  <a:pt x="133" y="338"/>
                </a:lnTo>
                <a:lnTo>
                  <a:pt x="140" y="335"/>
                </a:lnTo>
                <a:lnTo>
                  <a:pt x="144" y="324"/>
                </a:lnTo>
                <a:lnTo>
                  <a:pt x="146" y="322"/>
                </a:lnTo>
                <a:lnTo>
                  <a:pt x="153" y="308"/>
                </a:lnTo>
                <a:lnTo>
                  <a:pt x="156" y="303"/>
                </a:lnTo>
                <a:lnTo>
                  <a:pt x="165" y="299"/>
                </a:lnTo>
                <a:lnTo>
                  <a:pt x="162" y="287"/>
                </a:lnTo>
                <a:lnTo>
                  <a:pt x="162" y="287"/>
                </a:lnTo>
                <a:lnTo>
                  <a:pt x="178" y="280"/>
                </a:lnTo>
                <a:lnTo>
                  <a:pt x="185" y="292"/>
                </a:lnTo>
                <a:lnTo>
                  <a:pt x="231" y="283"/>
                </a:lnTo>
                <a:lnTo>
                  <a:pt x="231" y="258"/>
                </a:lnTo>
                <a:lnTo>
                  <a:pt x="245" y="251"/>
                </a:lnTo>
                <a:lnTo>
                  <a:pt x="247" y="242"/>
                </a:lnTo>
                <a:lnTo>
                  <a:pt x="242" y="230"/>
                </a:lnTo>
                <a:lnTo>
                  <a:pt x="249" y="230"/>
                </a:lnTo>
                <a:lnTo>
                  <a:pt x="272" y="228"/>
                </a:lnTo>
                <a:lnTo>
                  <a:pt x="277" y="235"/>
                </a:lnTo>
                <a:lnTo>
                  <a:pt x="279" y="235"/>
                </a:lnTo>
                <a:lnTo>
                  <a:pt x="293" y="237"/>
                </a:lnTo>
                <a:lnTo>
                  <a:pt x="309" y="239"/>
                </a:lnTo>
                <a:lnTo>
                  <a:pt x="320" y="239"/>
                </a:lnTo>
                <a:lnTo>
                  <a:pt x="327" y="242"/>
                </a:lnTo>
                <a:lnTo>
                  <a:pt x="347" y="237"/>
                </a:lnTo>
                <a:lnTo>
                  <a:pt x="370" y="217"/>
                </a:lnTo>
                <a:lnTo>
                  <a:pt x="379" y="219"/>
                </a:lnTo>
                <a:lnTo>
                  <a:pt x="400" y="207"/>
                </a:lnTo>
                <a:lnTo>
                  <a:pt x="409" y="210"/>
                </a:lnTo>
                <a:lnTo>
                  <a:pt x="432" y="217"/>
                </a:lnTo>
                <a:lnTo>
                  <a:pt x="448" y="214"/>
                </a:lnTo>
                <a:lnTo>
                  <a:pt x="448" y="214"/>
                </a:lnTo>
                <a:lnTo>
                  <a:pt x="471" y="217"/>
                </a:lnTo>
                <a:lnTo>
                  <a:pt x="484" y="221"/>
                </a:lnTo>
                <a:lnTo>
                  <a:pt x="503" y="214"/>
                </a:lnTo>
                <a:lnTo>
                  <a:pt x="535" y="201"/>
                </a:lnTo>
                <a:lnTo>
                  <a:pt x="528" y="194"/>
                </a:lnTo>
                <a:lnTo>
                  <a:pt x="514" y="201"/>
                </a:lnTo>
                <a:lnTo>
                  <a:pt x="505" y="196"/>
                </a:lnTo>
                <a:lnTo>
                  <a:pt x="509" y="194"/>
                </a:lnTo>
                <a:lnTo>
                  <a:pt x="525" y="178"/>
                </a:lnTo>
                <a:lnTo>
                  <a:pt x="530" y="175"/>
                </a:lnTo>
                <a:close/>
              </a:path>
            </a:pathLst>
          </a:custGeom>
          <a:solidFill>
            <a:schemeClr val="accent5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88" name="Freeform 25"/>
          <p:cNvSpPr>
            <a:spLocks/>
          </p:cNvSpPr>
          <p:nvPr/>
        </p:nvSpPr>
        <p:spPr bwMode="auto">
          <a:xfrm>
            <a:off x="3975100" y="2736850"/>
            <a:ext cx="1025525" cy="1127125"/>
          </a:xfrm>
          <a:custGeom>
            <a:avLst/>
            <a:gdLst>
              <a:gd name="T0" fmla="*/ 218 w 283"/>
              <a:gd name="T1" fmla="*/ 18 h 311"/>
              <a:gd name="T2" fmla="*/ 209 w 283"/>
              <a:gd name="T3" fmla="*/ 13 h 311"/>
              <a:gd name="T4" fmla="*/ 198 w 283"/>
              <a:gd name="T5" fmla="*/ 15 h 311"/>
              <a:gd name="T6" fmla="*/ 191 w 283"/>
              <a:gd name="T7" fmla="*/ 25 h 311"/>
              <a:gd name="T8" fmla="*/ 185 w 283"/>
              <a:gd name="T9" fmla="*/ 21 h 311"/>
              <a:gd name="T10" fmla="*/ 173 w 283"/>
              <a:gd name="T11" fmla="*/ 14 h 311"/>
              <a:gd name="T12" fmla="*/ 175 w 283"/>
              <a:gd name="T13" fmla="*/ 5 h 311"/>
              <a:gd name="T14" fmla="*/ 157 w 283"/>
              <a:gd name="T15" fmla="*/ 5 h 311"/>
              <a:gd name="T16" fmla="*/ 151 w 283"/>
              <a:gd name="T17" fmla="*/ 9 h 311"/>
              <a:gd name="T18" fmla="*/ 162 w 283"/>
              <a:gd name="T19" fmla="*/ 7 h 311"/>
              <a:gd name="T20" fmla="*/ 168 w 283"/>
              <a:gd name="T21" fmla="*/ 19 h 311"/>
              <a:gd name="T22" fmla="*/ 145 w 283"/>
              <a:gd name="T23" fmla="*/ 27 h 311"/>
              <a:gd name="T24" fmla="*/ 132 w 283"/>
              <a:gd name="T25" fmla="*/ 25 h 311"/>
              <a:gd name="T26" fmla="*/ 118 w 283"/>
              <a:gd name="T27" fmla="*/ 14 h 311"/>
              <a:gd name="T28" fmla="*/ 94 w 283"/>
              <a:gd name="T29" fmla="*/ 25 h 311"/>
              <a:gd name="T30" fmla="*/ 78 w 283"/>
              <a:gd name="T31" fmla="*/ 19 h 311"/>
              <a:gd name="T32" fmla="*/ 74 w 283"/>
              <a:gd name="T33" fmla="*/ 33 h 311"/>
              <a:gd name="T34" fmla="*/ 79 w 283"/>
              <a:gd name="T35" fmla="*/ 39 h 311"/>
              <a:gd name="T36" fmla="*/ 77 w 283"/>
              <a:gd name="T37" fmla="*/ 45 h 311"/>
              <a:gd name="T38" fmla="*/ 69 w 283"/>
              <a:gd name="T39" fmla="*/ 49 h 311"/>
              <a:gd name="T40" fmla="*/ 62 w 283"/>
              <a:gd name="T41" fmla="*/ 58 h 311"/>
              <a:gd name="T42" fmla="*/ 47 w 283"/>
              <a:gd name="T43" fmla="*/ 76 h 311"/>
              <a:gd name="T44" fmla="*/ 58 w 283"/>
              <a:gd name="T45" fmla="*/ 109 h 311"/>
              <a:gd name="T46" fmla="*/ 49 w 283"/>
              <a:gd name="T47" fmla="*/ 122 h 311"/>
              <a:gd name="T48" fmla="*/ 24 w 283"/>
              <a:gd name="T49" fmla="*/ 139 h 311"/>
              <a:gd name="T50" fmla="*/ 0 w 283"/>
              <a:gd name="T51" fmla="*/ 142 h 311"/>
              <a:gd name="T52" fmla="*/ 7 w 283"/>
              <a:gd name="T53" fmla="*/ 154 h 311"/>
              <a:gd name="T54" fmla="*/ 41 w 283"/>
              <a:gd name="T55" fmla="*/ 152 h 311"/>
              <a:gd name="T56" fmla="*/ 58 w 283"/>
              <a:gd name="T57" fmla="*/ 154 h 311"/>
              <a:gd name="T58" fmla="*/ 57 w 283"/>
              <a:gd name="T59" fmla="*/ 170 h 311"/>
              <a:gd name="T60" fmla="*/ 70 w 283"/>
              <a:gd name="T61" fmla="*/ 173 h 311"/>
              <a:gd name="T62" fmla="*/ 100 w 283"/>
              <a:gd name="T63" fmla="*/ 191 h 311"/>
              <a:gd name="T64" fmla="*/ 118 w 283"/>
              <a:gd name="T65" fmla="*/ 192 h 311"/>
              <a:gd name="T66" fmla="*/ 130 w 283"/>
              <a:gd name="T67" fmla="*/ 213 h 311"/>
              <a:gd name="T68" fmla="*/ 113 w 283"/>
              <a:gd name="T69" fmla="*/ 236 h 311"/>
              <a:gd name="T70" fmla="*/ 133 w 283"/>
              <a:gd name="T71" fmla="*/ 236 h 311"/>
              <a:gd name="T72" fmla="*/ 151 w 283"/>
              <a:gd name="T73" fmla="*/ 254 h 311"/>
              <a:gd name="T74" fmla="*/ 152 w 283"/>
              <a:gd name="T75" fmla="*/ 288 h 311"/>
              <a:gd name="T76" fmla="*/ 165 w 283"/>
              <a:gd name="T77" fmla="*/ 296 h 311"/>
              <a:gd name="T78" fmla="*/ 205 w 283"/>
              <a:gd name="T79" fmla="*/ 301 h 311"/>
              <a:gd name="T80" fmla="*/ 216 w 283"/>
              <a:gd name="T81" fmla="*/ 311 h 311"/>
              <a:gd name="T82" fmla="*/ 222 w 283"/>
              <a:gd name="T83" fmla="*/ 299 h 311"/>
              <a:gd name="T84" fmla="*/ 232 w 283"/>
              <a:gd name="T85" fmla="*/ 273 h 311"/>
              <a:gd name="T86" fmla="*/ 247 w 283"/>
              <a:gd name="T87" fmla="*/ 262 h 311"/>
              <a:gd name="T88" fmla="*/ 235 w 283"/>
              <a:gd name="T89" fmla="*/ 246 h 311"/>
              <a:gd name="T90" fmla="*/ 226 w 283"/>
              <a:gd name="T91" fmla="*/ 232 h 311"/>
              <a:gd name="T92" fmla="*/ 223 w 283"/>
              <a:gd name="T93" fmla="*/ 223 h 311"/>
              <a:gd name="T94" fmla="*/ 235 w 283"/>
              <a:gd name="T95" fmla="*/ 211 h 311"/>
              <a:gd name="T96" fmla="*/ 235 w 283"/>
              <a:gd name="T97" fmla="*/ 193 h 311"/>
              <a:gd name="T98" fmla="*/ 228 w 283"/>
              <a:gd name="T99" fmla="*/ 177 h 311"/>
              <a:gd name="T100" fmla="*/ 226 w 283"/>
              <a:gd name="T101" fmla="*/ 157 h 311"/>
              <a:gd name="T102" fmla="*/ 232 w 283"/>
              <a:gd name="T103" fmla="*/ 141 h 311"/>
              <a:gd name="T104" fmla="*/ 239 w 283"/>
              <a:gd name="T105" fmla="*/ 122 h 311"/>
              <a:gd name="T106" fmla="*/ 249 w 283"/>
              <a:gd name="T107" fmla="*/ 106 h 311"/>
              <a:gd name="T108" fmla="*/ 260 w 283"/>
              <a:gd name="T109" fmla="*/ 86 h 311"/>
              <a:gd name="T110" fmla="*/ 278 w 283"/>
              <a:gd name="T111" fmla="*/ 74 h 311"/>
              <a:gd name="T112" fmla="*/ 276 w 283"/>
              <a:gd name="T113" fmla="*/ 57 h 311"/>
              <a:gd name="T114" fmla="*/ 275 w 283"/>
              <a:gd name="T115" fmla="*/ 39 h 311"/>
              <a:gd name="T116" fmla="*/ 264 w 283"/>
              <a:gd name="T117" fmla="*/ 29 h 311"/>
              <a:gd name="T118" fmla="*/ 256 w 283"/>
              <a:gd name="T119" fmla="*/ 29 h 311"/>
              <a:gd name="T120" fmla="*/ 246 w 283"/>
              <a:gd name="T121" fmla="*/ 16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3" h="311">
                <a:moveTo>
                  <a:pt x="234" y="11"/>
                </a:moveTo>
                <a:cubicBezTo>
                  <a:pt x="233" y="11"/>
                  <a:pt x="222" y="15"/>
                  <a:pt x="220" y="16"/>
                </a:cubicBezTo>
                <a:cubicBezTo>
                  <a:pt x="219" y="16"/>
                  <a:pt x="218" y="18"/>
                  <a:pt x="218" y="18"/>
                </a:cubicBezTo>
                <a:cubicBezTo>
                  <a:pt x="214" y="21"/>
                  <a:pt x="214" y="21"/>
                  <a:pt x="214" y="21"/>
                </a:cubicBezTo>
                <a:cubicBezTo>
                  <a:pt x="209" y="17"/>
                  <a:pt x="209" y="17"/>
                  <a:pt x="209" y="17"/>
                </a:cubicBezTo>
                <a:cubicBezTo>
                  <a:pt x="209" y="13"/>
                  <a:pt x="209" y="13"/>
                  <a:pt x="209" y="13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0" y="16"/>
                  <a:pt x="200" y="16"/>
                  <a:pt x="200" y="16"/>
                </a:cubicBezTo>
                <a:cubicBezTo>
                  <a:pt x="198" y="15"/>
                  <a:pt x="198" y="15"/>
                  <a:pt x="198" y="15"/>
                </a:cubicBezTo>
                <a:cubicBezTo>
                  <a:pt x="195" y="17"/>
                  <a:pt x="195" y="17"/>
                  <a:pt x="195" y="17"/>
                </a:cubicBezTo>
                <a:cubicBezTo>
                  <a:pt x="193" y="24"/>
                  <a:pt x="193" y="24"/>
                  <a:pt x="193" y="24"/>
                </a:cubicBezTo>
                <a:cubicBezTo>
                  <a:pt x="191" y="25"/>
                  <a:pt x="191" y="25"/>
                  <a:pt x="191" y="25"/>
                </a:cubicBezTo>
                <a:cubicBezTo>
                  <a:pt x="190" y="23"/>
                  <a:pt x="190" y="23"/>
                  <a:pt x="190" y="23"/>
                </a:cubicBezTo>
                <a:cubicBezTo>
                  <a:pt x="187" y="20"/>
                  <a:pt x="187" y="20"/>
                  <a:pt x="187" y="20"/>
                </a:cubicBezTo>
                <a:cubicBezTo>
                  <a:pt x="185" y="21"/>
                  <a:pt x="185" y="21"/>
                  <a:pt x="185" y="21"/>
                </a:cubicBezTo>
                <a:cubicBezTo>
                  <a:pt x="185" y="14"/>
                  <a:pt x="185" y="14"/>
                  <a:pt x="185" y="14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73" y="14"/>
                  <a:pt x="173" y="14"/>
                  <a:pt x="173" y="14"/>
                </a:cubicBezTo>
                <a:cubicBezTo>
                  <a:pt x="173" y="11"/>
                  <a:pt x="173" y="11"/>
                  <a:pt x="173" y="11"/>
                </a:cubicBezTo>
                <a:cubicBezTo>
                  <a:pt x="178" y="6"/>
                  <a:pt x="178" y="6"/>
                  <a:pt x="178" y="6"/>
                </a:cubicBezTo>
                <a:cubicBezTo>
                  <a:pt x="175" y="5"/>
                  <a:pt x="175" y="5"/>
                  <a:pt x="175" y="5"/>
                </a:cubicBezTo>
                <a:cubicBezTo>
                  <a:pt x="173" y="0"/>
                  <a:pt x="173" y="0"/>
                  <a:pt x="173" y="0"/>
                </a:cubicBezTo>
                <a:cubicBezTo>
                  <a:pt x="159" y="4"/>
                  <a:pt x="159" y="4"/>
                  <a:pt x="159" y="4"/>
                </a:cubicBezTo>
                <a:cubicBezTo>
                  <a:pt x="157" y="5"/>
                  <a:pt x="157" y="5"/>
                  <a:pt x="157" y="5"/>
                </a:cubicBezTo>
                <a:cubicBezTo>
                  <a:pt x="155" y="5"/>
                  <a:pt x="155" y="5"/>
                  <a:pt x="155" y="5"/>
                </a:cubicBezTo>
                <a:cubicBezTo>
                  <a:pt x="155" y="8"/>
                  <a:pt x="155" y="8"/>
                  <a:pt x="155" y="8"/>
                </a:cubicBezTo>
                <a:cubicBezTo>
                  <a:pt x="151" y="9"/>
                  <a:pt x="151" y="9"/>
                  <a:pt x="151" y="9"/>
                </a:cubicBezTo>
                <a:cubicBezTo>
                  <a:pt x="153" y="12"/>
                  <a:pt x="153" y="12"/>
                  <a:pt x="153" y="12"/>
                </a:cubicBezTo>
                <a:cubicBezTo>
                  <a:pt x="158" y="12"/>
                  <a:pt x="158" y="12"/>
                  <a:pt x="158" y="12"/>
                </a:cubicBezTo>
                <a:cubicBezTo>
                  <a:pt x="162" y="7"/>
                  <a:pt x="162" y="7"/>
                  <a:pt x="162" y="7"/>
                </a:cubicBezTo>
                <a:cubicBezTo>
                  <a:pt x="166" y="11"/>
                  <a:pt x="166" y="11"/>
                  <a:pt x="166" y="11"/>
                </a:cubicBezTo>
                <a:cubicBezTo>
                  <a:pt x="164" y="14"/>
                  <a:pt x="164" y="14"/>
                  <a:pt x="164" y="14"/>
                </a:cubicBezTo>
                <a:cubicBezTo>
                  <a:pt x="168" y="19"/>
                  <a:pt x="168" y="19"/>
                  <a:pt x="168" y="19"/>
                </a:cubicBezTo>
                <a:cubicBezTo>
                  <a:pt x="161" y="26"/>
                  <a:pt x="161" y="26"/>
                  <a:pt x="161" y="26"/>
                </a:cubicBezTo>
                <a:cubicBezTo>
                  <a:pt x="155" y="23"/>
                  <a:pt x="155" y="23"/>
                  <a:pt x="155" y="23"/>
                </a:cubicBezTo>
                <a:cubicBezTo>
                  <a:pt x="145" y="27"/>
                  <a:pt x="145" y="27"/>
                  <a:pt x="145" y="27"/>
                </a:cubicBezTo>
                <a:cubicBezTo>
                  <a:pt x="143" y="24"/>
                  <a:pt x="143" y="24"/>
                  <a:pt x="143" y="24"/>
                </a:cubicBezTo>
                <a:cubicBezTo>
                  <a:pt x="141" y="24"/>
                  <a:pt x="141" y="24"/>
                  <a:pt x="141" y="24"/>
                </a:cubicBezTo>
                <a:cubicBezTo>
                  <a:pt x="132" y="25"/>
                  <a:pt x="132" y="25"/>
                  <a:pt x="132" y="25"/>
                </a:cubicBezTo>
                <a:cubicBezTo>
                  <a:pt x="132" y="21"/>
                  <a:pt x="132" y="21"/>
                  <a:pt x="132" y="21"/>
                </a:cubicBezTo>
                <a:cubicBezTo>
                  <a:pt x="121" y="17"/>
                  <a:pt x="121" y="17"/>
                  <a:pt x="121" y="17"/>
                </a:cubicBezTo>
                <a:cubicBezTo>
                  <a:pt x="118" y="14"/>
                  <a:pt x="118" y="14"/>
                  <a:pt x="118" y="14"/>
                </a:cubicBezTo>
                <a:cubicBezTo>
                  <a:pt x="115" y="22"/>
                  <a:pt x="115" y="22"/>
                  <a:pt x="115" y="22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94" y="25"/>
                  <a:pt x="94" y="25"/>
                  <a:pt x="94" y="25"/>
                </a:cubicBezTo>
                <a:cubicBezTo>
                  <a:pt x="90" y="19"/>
                  <a:pt x="90" y="19"/>
                  <a:pt x="90" y="19"/>
                </a:cubicBezTo>
                <a:cubicBezTo>
                  <a:pt x="82" y="23"/>
                  <a:pt x="82" y="23"/>
                  <a:pt x="82" y="23"/>
                </a:cubicBezTo>
                <a:cubicBezTo>
                  <a:pt x="78" y="19"/>
                  <a:pt x="78" y="19"/>
                  <a:pt x="78" y="19"/>
                </a:cubicBezTo>
                <a:cubicBezTo>
                  <a:pt x="68" y="22"/>
                  <a:pt x="68" y="22"/>
                  <a:pt x="68" y="22"/>
                </a:cubicBezTo>
                <a:cubicBezTo>
                  <a:pt x="68" y="29"/>
                  <a:pt x="68" y="29"/>
                  <a:pt x="68" y="29"/>
                </a:cubicBezTo>
                <a:cubicBezTo>
                  <a:pt x="74" y="33"/>
                  <a:pt x="74" y="33"/>
                  <a:pt x="74" y="33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7"/>
                  <a:pt x="73" y="37"/>
                  <a:pt x="73" y="37"/>
                </a:cubicBezTo>
                <a:cubicBezTo>
                  <a:pt x="79" y="39"/>
                  <a:pt x="79" y="39"/>
                  <a:pt x="79" y="39"/>
                </a:cubicBezTo>
                <a:cubicBezTo>
                  <a:pt x="85" y="42"/>
                  <a:pt x="85" y="42"/>
                  <a:pt x="85" y="42"/>
                </a:cubicBezTo>
                <a:cubicBezTo>
                  <a:pt x="81" y="43"/>
                  <a:pt x="81" y="43"/>
                  <a:pt x="81" y="43"/>
                </a:cubicBezTo>
                <a:cubicBezTo>
                  <a:pt x="77" y="45"/>
                  <a:pt x="77" y="45"/>
                  <a:pt x="77" y="45"/>
                </a:cubicBezTo>
                <a:cubicBezTo>
                  <a:pt x="76" y="47"/>
                  <a:pt x="76" y="47"/>
                  <a:pt x="76" y="47"/>
                </a:cubicBezTo>
                <a:cubicBezTo>
                  <a:pt x="72" y="45"/>
                  <a:pt x="72" y="45"/>
                  <a:pt x="72" y="45"/>
                </a:cubicBezTo>
                <a:cubicBezTo>
                  <a:pt x="69" y="49"/>
                  <a:pt x="69" y="49"/>
                  <a:pt x="69" y="49"/>
                </a:cubicBezTo>
                <a:cubicBezTo>
                  <a:pt x="64" y="48"/>
                  <a:pt x="64" y="48"/>
                  <a:pt x="64" y="48"/>
                </a:cubicBezTo>
                <a:cubicBezTo>
                  <a:pt x="61" y="51"/>
                  <a:pt x="61" y="51"/>
                  <a:pt x="61" y="51"/>
                </a:cubicBezTo>
                <a:cubicBezTo>
                  <a:pt x="62" y="58"/>
                  <a:pt x="62" y="58"/>
                  <a:pt x="62" y="58"/>
                </a:cubicBezTo>
                <a:cubicBezTo>
                  <a:pt x="57" y="60"/>
                  <a:pt x="57" y="60"/>
                  <a:pt x="57" y="60"/>
                </a:cubicBezTo>
                <a:cubicBezTo>
                  <a:pt x="56" y="69"/>
                  <a:pt x="56" y="69"/>
                  <a:pt x="56" y="69"/>
                </a:cubicBezTo>
                <a:cubicBezTo>
                  <a:pt x="47" y="76"/>
                  <a:pt x="47" y="76"/>
                  <a:pt x="47" y="76"/>
                </a:cubicBezTo>
                <a:cubicBezTo>
                  <a:pt x="57" y="90"/>
                  <a:pt x="57" y="90"/>
                  <a:pt x="57" y="90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58" y="109"/>
                  <a:pt x="58" y="109"/>
                  <a:pt x="58" y="109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45" y="119"/>
                  <a:pt x="45" y="119"/>
                  <a:pt x="45" y="119"/>
                </a:cubicBezTo>
                <a:cubicBezTo>
                  <a:pt x="49" y="122"/>
                  <a:pt x="49" y="122"/>
                  <a:pt x="49" y="122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29" y="135"/>
                  <a:pt x="29" y="135"/>
                  <a:pt x="29" y="135"/>
                </a:cubicBezTo>
                <a:cubicBezTo>
                  <a:pt x="24" y="139"/>
                  <a:pt x="24" y="139"/>
                  <a:pt x="24" y="139"/>
                </a:cubicBezTo>
                <a:cubicBezTo>
                  <a:pt x="11" y="137"/>
                  <a:pt x="11" y="137"/>
                  <a:pt x="11" y="137"/>
                </a:cubicBezTo>
                <a:cubicBezTo>
                  <a:pt x="5" y="138"/>
                  <a:pt x="5" y="138"/>
                  <a:pt x="5" y="138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44"/>
                  <a:pt x="0" y="144"/>
                  <a:pt x="0" y="144"/>
                </a:cubicBezTo>
                <a:cubicBezTo>
                  <a:pt x="3" y="148"/>
                  <a:pt x="3" y="148"/>
                  <a:pt x="3" y="148"/>
                </a:cubicBezTo>
                <a:cubicBezTo>
                  <a:pt x="7" y="154"/>
                  <a:pt x="7" y="154"/>
                  <a:pt x="7" y="154"/>
                </a:cubicBezTo>
                <a:cubicBezTo>
                  <a:pt x="16" y="156"/>
                  <a:pt x="16" y="156"/>
                  <a:pt x="16" y="156"/>
                </a:cubicBezTo>
                <a:cubicBezTo>
                  <a:pt x="34" y="154"/>
                  <a:pt x="34" y="154"/>
                  <a:pt x="34" y="154"/>
                </a:cubicBezTo>
                <a:cubicBezTo>
                  <a:pt x="41" y="152"/>
                  <a:pt x="41" y="152"/>
                  <a:pt x="41" y="152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56" y="152"/>
                  <a:pt x="56" y="152"/>
                  <a:pt x="56" y="152"/>
                </a:cubicBezTo>
                <a:cubicBezTo>
                  <a:pt x="58" y="154"/>
                  <a:pt x="58" y="154"/>
                  <a:pt x="58" y="154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5" y="168"/>
                  <a:pt x="55" y="168"/>
                  <a:pt x="55" y="168"/>
                </a:cubicBezTo>
                <a:cubicBezTo>
                  <a:pt x="57" y="170"/>
                  <a:pt x="57" y="170"/>
                  <a:pt x="57" y="170"/>
                </a:cubicBezTo>
                <a:cubicBezTo>
                  <a:pt x="61" y="168"/>
                  <a:pt x="61" y="168"/>
                  <a:pt x="61" y="168"/>
                </a:cubicBezTo>
                <a:cubicBezTo>
                  <a:pt x="69" y="173"/>
                  <a:pt x="69" y="173"/>
                  <a:pt x="69" y="173"/>
                </a:cubicBezTo>
                <a:cubicBezTo>
                  <a:pt x="70" y="173"/>
                  <a:pt x="70" y="173"/>
                  <a:pt x="70" y="173"/>
                </a:cubicBezTo>
                <a:cubicBezTo>
                  <a:pt x="84" y="187"/>
                  <a:pt x="84" y="187"/>
                  <a:pt x="84" y="187"/>
                </a:cubicBezTo>
                <a:cubicBezTo>
                  <a:pt x="95" y="193"/>
                  <a:pt x="95" y="193"/>
                  <a:pt x="95" y="193"/>
                </a:cubicBezTo>
                <a:cubicBezTo>
                  <a:pt x="100" y="191"/>
                  <a:pt x="100" y="191"/>
                  <a:pt x="100" y="191"/>
                </a:cubicBezTo>
                <a:cubicBezTo>
                  <a:pt x="103" y="191"/>
                  <a:pt x="103" y="191"/>
                  <a:pt x="103" y="191"/>
                </a:cubicBezTo>
                <a:cubicBezTo>
                  <a:pt x="108" y="191"/>
                  <a:pt x="108" y="191"/>
                  <a:pt x="108" y="191"/>
                </a:cubicBezTo>
                <a:cubicBezTo>
                  <a:pt x="118" y="192"/>
                  <a:pt x="118" y="192"/>
                  <a:pt x="118" y="192"/>
                </a:cubicBezTo>
                <a:cubicBezTo>
                  <a:pt x="129" y="195"/>
                  <a:pt x="129" y="195"/>
                  <a:pt x="129" y="195"/>
                </a:cubicBezTo>
                <a:cubicBezTo>
                  <a:pt x="129" y="198"/>
                  <a:pt x="129" y="198"/>
                  <a:pt x="129" y="198"/>
                </a:cubicBezTo>
                <a:cubicBezTo>
                  <a:pt x="130" y="213"/>
                  <a:pt x="130" y="213"/>
                  <a:pt x="130" y="213"/>
                </a:cubicBezTo>
                <a:cubicBezTo>
                  <a:pt x="131" y="222"/>
                  <a:pt x="131" y="222"/>
                  <a:pt x="131" y="222"/>
                </a:cubicBezTo>
                <a:cubicBezTo>
                  <a:pt x="127" y="225"/>
                  <a:pt x="127" y="225"/>
                  <a:pt x="127" y="225"/>
                </a:cubicBezTo>
                <a:cubicBezTo>
                  <a:pt x="113" y="236"/>
                  <a:pt x="113" y="236"/>
                  <a:pt x="113" y="236"/>
                </a:cubicBezTo>
                <a:cubicBezTo>
                  <a:pt x="119" y="240"/>
                  <a:pt x="119" y="240"/>
                  <a:pt x="119" y="240"/>
                </a:cubicBezTo>
                <a:cubicBezTo>
                  <a:pt x="127" y="241"/>
                  <a:pt x="127" y="241"/>
                  <a:pt x="127" y="241"/>
                </a:cubicBezTo>
                <a:cubicBezTo>
                  <a:pt x="133" y="236"/>
                  <a:pt x="133" y="236"/>
                  <a:pt x="133" y="236"/>
                </a:cubicBezTo>
                <a:cubicBezTo>
                  <a:pt x="140" y="238"/>
                  <a:pt x="140" y="238"/>
                  <a:pt x="140" y="238"/>
                </a:cubicBezTo>
                <a:cubicBezTo>
                  <a:pt x="145" y="239"/>
                  <a:pt x="145" y="239"/>
                  <a:pt x="145" y="239"/>
                </a:cubicBezTo>
                <a:cubicBezTo>
                  <a:pt x="151" y="254"/>
                  <a:pt x="151" y="254"/>
                  <a:pt x="151" y="254"/>
                </a:cubicBezTo>
                <a:cubicBezTo>
                  <a:pt x="147" y="273"/>
                  <a:pt x="147" y="273"/>
                  <a:pt x="147" y="273"/>
                </a:cubicBezTo>
                <a:cubicBezTo>
                  <a:pt x="146" y="278"/>
                  <a:pt x="146" y="278"/>
                  <a:pt x="146" y="278"/>
                </a:cubicBezTo>
                <a:cubicBezTo>
                  <a:pt x="152" y="288"/>
                  <a:pt x="152" y="288"/>
                  <a:pt x="152" y="288"/>
                </a:cubicBezTo>
                <a:cubicBezTo>
                  <a:pt x="151" y="293"/>
                  <a:pt x="151" y="293"/>
                  <a:pt x="151" y="293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65" y="296"/>
                  <a:pt x="165" y="296"/>
                  <a:pt x="165" y="296"/>
                </a:cubicBezTo>
                <a:cubicBezTo>
                  <a:pt x="181" y="300"/>
                  <a:pt x="181" y="300"/>
                  <a:pt x="181" y="300"/>
                </a:cubicBezTo>
                <a:cubicBezTo>
                  <a:pt x="192" y="301"/>
                  <a:pt x="192" y="301"/>
                  <a:pt x="192" y="301"/>
                </a:cubicBezTo>
                <a:cubicBezTo>
                  <a:pt x="205" y="301"/>
                  <a:pt x="205" y="301"/>
                  <a:pt x="205" y="301"/>
                </a:cubicBezTo>
                <a:cubicBezTo>
                  <a:pt x="206" y="302"/>
                  <a:pt x="206" y="302"/>
                  <a:pt x="206" y="302"/>
                </a:cubicBezTo>
                <a:cubicBezTo>
                  <a:pt x="215" y="310"/>
                  <a:pt x="215" y="310"/>
                  <a:pt x="215" y="310"/>
                </a:cubicBezTo>
                <a:cubicBezTo>
                  <a:pt x="216" y="311"/>
                  <a:pt x="216" y="311"/>
                  <a:pt x="216" y="311"/>
                </a:cubicBezTo>
                <a:cubicBezTo>
                  <a:pt x="220" y="306"/>
                  <a:pt x="220" y="306"/>
                  <a:pt x="220" y="306"/>
                </a:cubicBezTo>
                <a:cubicBezTo>
                  <a:pt x="222" y="304"/>
                  <a:pt x="222" y="304"/>
                  <a:pt x="222" y="304"/>
                </a:cubicBezTo>
                <a:cubicBezTo>
                  <a:pt x="222" y="299"/>
                  <a:pt x="222" y="299"/>
                  <a:pt x="222" y="299"/>
                </a:cubicBezTo>
                <a:cubicBezTo>
                  <a:pt x="226" y="294"/>
                  <a:pt x="226" y="294"/>
                  <a:pt x="226" y="294"/>
                </a:cubicBezTo>
                <a:cubicBezTo>
                  <a:pt x="231" y="278"/>
                  <a:pt x="231" y="278"/>
                  <a:pt x="231" y="278"/>
                </a:cubicBezTo>
                <a:cubicBezTo>
                  <a:pt x="232" y="273"/>
                  <a:pt x="232" y="273"/>
                  <a:pt x="232" y="273"/>
                </a:cubicBezTo>
                <a:cubicBezTo>
                  <a:pt x="238" y="272"/>
                  <a:pt x="238" y="272"/>
                  <a:pt x="238" y="272"/>
                </a:cubicBezTo>
                <a:cubicBezTo>
                  <a:pt x="240" y="264"/>
                  <a:pt x="240" y="264"/>
                  <a:pt x="240" y="264"/>
                </a:cubicBezTo>
                <a:cubicBezTo>
                  <a:pt x="247" y="262"/>
                  <a:pt x="247" y="262"/>
                  <a:pt x="247" y="262"/>
                </a:cubicBezTo>
                <a:cubicBezTo>
                  <a:pt x="246" y="261"/>
                  <a:pt x="246" y="261"/>
                  <a:pt x="246" y="261"/>
                </a:cubicBezTo>
                <a:cubicBezTo>
                  <a:pt x="239" y="252"/>
                  <a:pt x="239" y="252"/>
                  <a:pt x="239" y="252"/>
                </a:cubicBezTo>
                <a:cubicBezTo>
                  <a:pt x="235" y="246"/>
                  <a:pt x="235" y="246"/>
                  <a:pt x="235" y="246"/>
                </a:cubicBezTo>
                <a:cubicBezTo>
                  <a:pt x="233" y="243"/>
                  <a:pt x="233" y="243"/>
                  <a:pt x="233" y="243"/>
                </a:cubicBezTo>
                <a:cubicBezTo>
                  <a:pt x="228" y="235"/>
                  <a:pt x="228" y="235"/>
                  <a:pt x="228" y="235"/>
                </a:cubicBezTo>
                <a:cubicBezTo>
                  <a:pt x="226" y="232"/>
                  <a:pt x="226" y="232"/>
                  <a:pt x="226" y="232"/>
                </a:cubicBezTo>
                <a:cubicBezTo>
                  <a:pt x="224" y="228"/>
                  <a:pt x="224" y="228"/>
                  <a:pt x="224" y="228"/>
                </a:cubicBezTo>
                <a:cubicBezTo>
                  <a:pt x="223" y="227"/>
                  <a:pt x="223" y="227"/>
                  <a:pt x="223" y="227"/>
                </a:cubicBezTo>
                <a:cubicBezTo>
                  <a:pt x="223" y="223"/>
                  <a:pt x="223" y="223"/>
                  <a:pt x="223" y="223"/>
                </a:cubicBezTo>
                <a:cubicBezTo>
                  <a:pt x="223" y="219"/>
                  <a:pt x="223" y="219"/>
                  <a:pt x="223" y="219"/>
                </a:cubicBezTo>
                <a:cubicBezTo>
                  <a:pt x="230" y="214"/>
                  <a:pt x="230" y="214"/>
                  <a:pt x="230" y="214"/>
                </a:cubicBezTo>
                <a:cubicBezTo>
                  <a:pt x="235" y="211"/>
                  <a:pt x="235" y="211"/>
                  <a:pt x="235" y="211"/>
                </a:cubicBezTo>
                <a:cubicBezTo>
                  <a:pt x="235" y="207"/>
                  <a:pt x="235" y="207"/>
                  <a:pt x="235" y="207"/>
                </a:cubicBezTo>
                <a:cubicBezTo>
                  <a:pt x="236" y="196"/>
                  <a:pt x="236" y="196"/>
                  <a:pt x="236" y="196"/>
                </a:cubicBezTo>
                <a:cubicBezTo>
                  <a:pt x="235" y="193"/>
                  <a:pt x="235" y="193"/>
                  <a:pt x="235" y="193"/>
                </a:cubicBezTo>
                <a:cubicBezTo>
                  <a:pt x="233" y="187"/>
                  <a:pt x="233" y="187"/>
                  <a:pt x="233" y="187"/>
                </a:cubicBezTo>
                <a:cubicBezTo>
                  <a:pt x="231" y="181"/>
                  <a:pt x="231" y="181"/>
                  <a:pt x="231" y="181"/>
                </a:cubicBezTo>
                <a:cubicBezTo>
                  <a:pt x="228" y="177"/>
                  <a:pt x="228" y="177"/>
                  <a:pt x="228" y="177"/>
                </a:cubicBezTo>
                <a:cubicBezTo>
                  <a:pt x="225" y="169"/>
                  <a:pt x="225" y="169"/>
                  <a:pt x="225" y="169"/>
                </a:cubicBezTo>
                <a:cubicBezTo>
                  <a:pt x="225" y="161"/>
                  <a:pt x="225" y="161"/>
                  <a:pt x="225" y="161"/>
                </a:cubicBezTo>
                <a:cubicBezTo>
                  <a:pt x="226" y="157"/>
                  <a:pt x="226" y="157"/>
                  <a:pt x="226" y="157"/>
                </a:cubicBezTo>
                <a:cubicBezTo>
                  <a:pt x="228" y="153"/>
                  <a:pt x="228" y="153"/>
                  <a:pt x="228" y="153"/>
                </a:cubicBezTo>
                <a:cubicBezTo>
                  <a:pt x="228" y="152"/>
                  <a:pt x="228" y="152"/>
                  <a:pt x="228" y="152"/>
                </a:cubicBezTo>
                <a:cubicBezTo>
                  <a:pt x="232" y="141"/>
                  <a:pt x="232" y="141"/>
                  <a:pt x="232" y="141"/>
                </a:cubicBezTo>
                <a:cubicBezTo>
                  <a:pt x="235" y="133"/>
                  <a:pt x="235" y="133"/>
                  <a:pt x="235" y="133"/>
                </a:cubicBezTo>
                <a:cubicBezTo>
                  <a:pt x="238" y="123"/>
                  <a:pt x="238" y="123"/>
                  <a:pt x="238" y="123"/>
                </a:cubicBezTo>
                <a:cubicBezTo>
                  <a:pt x="239" y="122"/>
                  <a:pt x="239" y="122"/>
                  <a:pt x="239" y="122"/>
                </a:cubicBezTo>
                <a:cubicBezTo>
                  <a:pt x="242" y="118"/>
                  <a:pt x="242" y="118"/>
                  <a:pt x="242" y="118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9" y="106"/>
                  <a:pt x="249" y="106"/>
                  <a:pt x="249" y="106"/>
                </a:cubicBezTo>
                <a:cubicBezTo>
                  <a:pt x="256" y="100"/>
                  <a:pt x="256" y="100"/>
                  <a:pt x="256" y="100"/>
                </a:cubicBezTo>
                <a:cubicBezTo>
                  <a:pt x="258" y="90"/>
                  <a:pt x="258" y="90"/>
                  <a:pt x="258" y="90"/>
                </a:cubicBezTo>
                <a:cubicBezTo>
                  <a:pt x="260" y="86"/>
                  <a:pt x="260" y="86"/>
                  <a:pt x="260" y="86"/>
                </a:cubicBezTo>
                <a:cubicBezTo>
                  <a:pt x="264" y="80"/>
                  <a:pt x="264" y="80"/>
                  <a:pt x="264" y="80"/>
                </a:cubicBezTo>
                <a:cubicBezTo>
                  <a:pt x="267" y="76"/>
                  <a:pt x="267" y="76"/>
                  <a:pt x="267" y="76"/>
                </a:cubicBezTo>
                <a:cubicBezTo>
                  <a:pt x="278" y="74"/>
                  <a:pt x="278" y="74"/>
                  <a:pt x="278" y="74"/>
                </a:cubicBezTo>
                <a:cubicBezTo>
                  <a:pt x="283" y="69"/>
                  <a:pt x="283" y="69"/>
                  <a:pt x="283" y="69"/>
                </a:cubicBezTo>
                <a:cubicBezTo>
                  <a:pt x="283" y="63"/>
                  <a:pt x="283" y="63"/>
                  <a:pt x="283" y="63"/>
                </a:cubicBezTo>
                <a:cubicBezTo>
                  <a:pt x="276" y="57"/>
                  <a:pt x="276" y="57"/>
                  <a:pt x="276" y="57"/>
                </a:cubicBezTo>
                <a:cubicBezTo>
                  <a:pt x="275" y="52"/>
                  <a:pt x="275" y="52"/>
                  <a:pt x="275" y="52"/>
                </a:cubicBezTo>
                <a:cubicBezTo>
                  <a:pt x="273" y="43"/>
                  <a:pt x="273" y="43"/>
                  <a:pt x="273" y="43"/>
                </a:cubicBezTo>
                <a:cubicBezTo>
                  <a:pt x="275" y="39"/>
                  <a:pt x="275" y="39"/>
                  <a:pt x="275" y="39"/>
                </a:cubicBezTo>
                <a:cubicBezTo>
                  <a:pt x="276" y="34"/>
                  <a:pt x="276" y="34"/>
                  <a:pt x="276" y="34"/>
                </a:cubicBezTo>
                <a:cubicBezTo>
                  <a:pt x="265" y="32"/>
                  <a:pt x="265" y="32"/>
                  <a:pt x="265" y="32"/>
                </a:cubicBezTo>
                <a:cubicBezTo>
                  <a:pt x="264" y="29"/>
                  <a:pt x="264" y="29"/>
                  <a:pt x="264" y="29"/>
                </a:cubicBezTo>
                <a:cubicBezTo>
                  <a:pt x="260" y="27"/>
                  <a:pt x="260" y="27"/>
                  <a:pt x="260" y="27"/>
                </a:cubicBezTo>
                <a:cubicBezTo>
                  <a:pt x="259" y="30"/>
                  <a:pt x="259" y="30"/>
                  <a:pt x="259" y="30"/>
                </a:cubicBezTo>
                <a:cubicBezTo>
                  <a:pt x="256" y="29"/>
                  <a:pt x="256" y="29"/>
                  <a:pt x="256" y="29"/>
                </a:cubicBezTo>
                <a:cubicBezTo>
                  <a:pt x="253" y="21"/>
                  <a:pt x="253" y="21"/>
                  <a:pt x="253" y="21"/>
                </a:cubicBezTo>
                <a:cubicBezTo>
                  <a:pt x="250" y="19"/>
                  <a:pt x="250" y="19"/>
                  <a:pt x="250" y="19"/>
                </a:cubicBezTo>
                <a:cubicBezTo>
                  <a:pt x="246" y="16"/>
                  <a:pt x="246" y="16"/>
                  <a:pt x="246" y="16"/>
                </a:cubicBezTo>
                <a:cubicBezTo>
                  <a:pt x="244" y="8"/>
                  <a:pt x="244" y="8"/>
                  <a:pt x="244" y="8"/>
                </a:cubicBezTo>
                <a:cubicBezTo>
                  <a:pt x="244" y="8"/>
                  <a:pt x="235" y="11"/>
                  <a:pt x="234" y="11"/>
                </a:cubicBezTo>
                <a:close/>
              </a:path>
            </a:pathLst>
          </a:custGeom>
          <a:solidFill>
            <a:schemeClr val="accent6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89" name="Freeform 26"/>
          <p:cNvSpPr>
            <a:spLocks/>
          </p:cNvSpPr>
          <p:nvPr/>
        </p:nvSpPr>
        <p:spPr bwMode="auto">
          <a:xfrm>
            <a:off x="4435475" y="2835275"/>
            <a:ext cx="511175" cy="395288"/>
          </a:xfrm>
          <a:custGeom>
            <a:avLst/>
            <a:gdLst>
              <a:gd name="T0" fmla="*/ 132 w 322"/>
              <a:gd name="T1" fmla="*/ 71 h 249"/>
              <a:gd name="T2" fmla="*/ 173 w 322"/>
              <a:gd name="T3" fmla="*/ 71 h 249"/>
              <a:gd name="T4" fmla="*/ 192 w 322"/>
              <a:gd name="T5" fmla="*/ 43 h 249"/>
              <a:gd name="T6" fmla="*/ 219 w 322"/>
              <a:gd name="T7" fmla="*/ 32 h 249"/>
              <a:gd name="T8" fmla="*/ 244 w 322"/>
              <a:gd name="T9" fmla="*/ 20 h 249"/>
              <a:gd name="T10" fmla="*/ 246 w 322"/>
              <a:gd name="T11" fmla="*/ 7 h 249"/>
              <a:gd name="T12" fmla="*/ 258 w 322"/>
              <a:gd name="T13" fmla="*/ 0 h 249"/>
              <a:gd name="T14" fmla="*/ 265 w 322"/>
              <a:gd name="T15" fmla="*/ 7 h 249"/>
              <a:gd name="T16" fmla="*/ 285 w 322"/>
              <a:gd name="T17" fmla="*/ 7 h 249"/>
              <a:gd name="T18" fmla="*/ 292 w 322"/>
              <a:gd name="T19" fmla="*/ 11 h 249"/>
              <a:gd name="T20" fmla="*/ 320 w 322"/>
              <a:gd name="T21" fmla="*/ 32 h 249"/>
              <a:gd name="T22" fmla="*/ 285 w 322"/>
              <a:gd name="T23" fmla="*/ 39 h 249"/>
              <a:gd name="T24" fmla="*/ 269 w 322"/>
              <a:gd name="T25" fmla="*/ 39 h 249"/>
              <a:gd name="T26" fmla="*/ 288 w 322"/>
              <a:gd name="T27" fmla="*/ 55 h 249"/>
              <a:gd name="T28" fmla="*/ 288 w 322"/>
              <a:gd name="T29" fmla="*/ 66 h 249"/>
              <a:gd name="T30" fmla="*/ 269 w 322"/>
              <a:gd name="T31" fmla="*/ 80 h 249"/>
              <a:gd name="T32" fmla="*/ 265 w 322"/>
              <a:gd name="T33" fmla="*/ 66 h 249"/>
              <a:gd name="T34" fmla="*/ 276 w 322"/>
              <a:gd name="T35" fmla="*/ 57 h 249"/>
              <a:gd name="T36" fmla="*/ 262 w 322"/>
              <a:gd name="T37" fmla="*/ 43 h 249"/>
              <a:gd name="T38" fmla="*/ 244 w 322"/>
              <a:gd name="T39" fmla="*/ 62 h 249"/>
              <a:gd name="T40" fmla="*/ 235 w 322"/>
              <a:gd name="T41" fmla="*/ 82 h 249"/>
              <a:gd name="T42" fmla="*/ 231 w 322"/>
              <a:gd name="T43" fmla="*/ 128 h 249"/>
              <a:gd name="T44" fmla="*/ 215 w 322"/>
              <a:gd name="T45" fmla="*/ 135 h 249"/>
              <a:gd name="T46" fmla="*/ 196 w 322"/>
              <a:gd name="T47" fmla="*/ 130 h 249"/>
              <a:gd name="T48" fmla="*/ 178 w 322"/>
              <a:gd name="T49" fmla="*/ 109 h 249"/>
              <a:gd name="T50" fmla="*/ 155 w 322"/>
              <a:gd name="T51" fmla="*/ 103 h 249"/>
              <a:gd name="T52" fmla="*/ 137 w 322"/>
              <a:gd name="T53" fmla="*/ 93 h 249"/>
              <a:gd name="T54" fmla="*/ 128 w 322"/>
              <a:gd name="T55" fmla="*/ 121 h 249"/>
              <a:gd name="T56" fmla="*/ 119 w 322"/>
              <a:gd name="T57" fmla="*/ 128 h 249"/>
              <a:gd name="T58" fmla="*/ 89 w 322"/>
              <a:gd name="T59" fmla="*/ 164 h 249"/>
              <a:gd name="T60" fmla="*/ 94 w 322"/>
              <a:gd name="T61" fmla="*/ 192 h 249"/>
              <a:gd name="T62" fmla="*/ 100 w 322"/>
              <a:gd name="T63" fmla="*/ 208 h 249"/>
              <a:gd name="T64" fmla="*/ 105 w 322"/>
              <a:gd name="T65" fmla="*/ 221 h 249"/>
              <a:gd name="T66" fmla="*/ 116 w 322"/>
              <a:gd name="T67" fmla="*/ 244 h 249"/>
              <a:gd name="T68" fmla="*/ 89 w 322"/>
              <a:gd name="T69" fmla="*/ 235 h 249"/>
              <a:gd name="T70" fmla="*/ 80 w 322"/>
              <a:gd name="T71" fmla="*/ 233 h 249"/>
              <a:gd name="T72" fmla="*/ 64 w 322"/>
              <a:gd name="T73" fmla="*/ 221 h 249"/>
              <a:gd name="T74" fmla="*/ 34 w 322"/>
              <a:gd name="T75" fmla="*/ 228 h 249"/>
              <a:gd name="T76" fmla="*/ 14 w 322"/>
              <a:gd name="T77" fmla="*/ 217 h 249"/>
              <a:gd name="T78" fmla="*/ 20 w 322"/>
              <a:gd name="T79" fmla="*/ 183 h 249"/>
              <a:gd name="T80" fmla="*/ 32 w 322"/>
              <a:gd name="T81" fmla="*/ 155 h 249"/>
              <a:gd name="T82" fmla="*/ 11 w 322"/>
              <a:gd name="T83" fmla="*/ 148 h 249"/>
              <a:gd name="T84" fmla="*/ 0 w 322"/>
              <a:gd name="T85" fmla="*/ 123 h 249"/>
              <a:gd name="T86" fmla="*/ 23 w 322"/>
              <a:gd name="T87" fmla="*/ 112 h 249"/>
              <a:gd name="T88" fmla="*/ 30 w 322"/>
              <a:gd name="T89" fmla="*/ 96 h 249"/>
              <a:gd name="T90" fmla="*/ 75 w 322"/>
              <a:gd name="T91" fmla="*/ 84 h 249"/>
              <a:gd name="T92" fmla="*/ 110 w 322"/>
              <a:gd name="T93" fmla="*/ 8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2" h="249">
                <a:moveTo>
                  <a:pt x="110" y="80"/>
                </a:moveTo>
                <a:lnTo>
                  <a:pt x="132" y="71"/>
                </a:lnTo>
                <a:lnTo>
                  <a:pt x="153" y="77"/>
                </a:lnTo>
                <a:lnTo>
                  <a:pt x="173" y="71"/>
                </a:lnTo>
                <a:lnTo>
                  <a:pt x="178" y="41"/>
                </a:lnTo>
                <a:lnTo>
                  <a:pt x="192" y="43"/>
                </a:lnTo>
                <a:lnTo>
                  <a:pt x="203" y="36"/>
                </a:lnTo>
                <a:lnTo>
                  <a:pt x="219" y="32"/>
                </a:lnTo>
                <a:lnTo>
                  <a:pt x="233" y="23"/>
                </a:lnTo>
                <a:lnTo>
                  <a:pt x="244" y="20"/>
                </a:lnTo>
                <a:lnTo>
                  <a:pt x="244" y="11"/>
                </a:lnTo>
                <a:lnTo>
                  <a:pt x="246" y="7"/>
                </a:lnTo>
                <a:lnTo>
                  <a:pt x="249" y="2"/>
                </a:lnTo>
                <a:lnTo>
                  <a:pt x="258" y="0"/>
                </a:lnTo>
                <a:lnTo>
                  <a:pt x="260" y="7"/>
                </a:lnTo>
                <a:lnTo>
                  <a:pt x="265" y="7"/>
                </a:lnTo>
                <a:lnTo>
                  <a:pt x="272" y="7"/>
                </a:lnTo>
                <a:lnTo>
                  <a:pt x="285" y="7"/>
                </a:lnTo>
                <a:lnTo>
                  <a:pt x="292" y="11"/>
                </a:lnTo>
                <a:lnTo>
                  <a:pt x="292" y="11"/>
                </a:lnTo>
                <a:lnTo>
                  <a:pt x="322" y="32"/>
                </a:lnTo>
                <a:lnTo>
                  <a:pt x="320" y="32"/>
                </a:lnTo>
                <a:lnTo>
                  <a:pt x="313" y="34"/>
                </a:lnTo>
                <a:lnTo>
                  <a:pt x="285" y="39"/>
                </a:lnTo>
                <a:lnTo>
                  <a:pt x="276" y="34"/>
                </a:lnTo>
                <a:lnTo>
                  <a:pt x="269" y="39"/>
                </a:lnTo>
                <a:lnTo>
                  <a:pt x="269" y="41"/>
                </a:lnTo>
                <a:lnTo>
                  <a:pt x="288" y="55"/>
                </a:lnTo>
                <a:lnTo>
                  <a:pt x="288" y="64"/>
                </a:lnTo>
                <a:lnTo>
                  <a:pt x="288" y="66"/>
                </a:lnTo>
                <a:lnTo>
                  <a:pt x="276" y="75"/>
                </a:lnTo>
                <a:lnTo>
                  <a:pt x="269" y="80"/>
                </a:lnTo>
                <a:lnTo>
                  <a:pt x="258" y="68"/>
                </a:lnTo>
                <a:lnTo>
                  <a:pt x="265" y="66"/>
                </a:lnTo>
                <a:lnTo>
                  <a:pt x="274" y="66"/>
                </a:lnTo>
                <a:lnTo>
                  <a:pt x="276" y="57"/>
                </a:lnTo>
                <a:lnTo>
                  <a:pt x="269" y="55"/>
                </a:lnTo>
                <a:lnTo>
                  <a:pt x="262" y="43"/>
                </a:lnTo>
                <a:lnTo>
                  <a:pt x="246" y="52"/>
                </a:lnTo>
                <a:lnTo>
                  <a:pt x="244" y="62"/>
                </a:lnTo>
                <a:lnTo>
                  <a:pt x="235" y="75"/>
                </a:lnTo>
                <a:lnTo>
                  <a:pt x="235" y="82"/>
                </a:lnTo>
                <a:lnTo>
                  <a:pt x="233" y="84"/>
                </a:lnTo>
                <a:lnTo>
                  <a:pt x="231" y="128"/>
                </a:lnTo>
                <a:lnTo>
                  <a:pt x="231" y="135"/>
                </a:lnTo>
                <a:lnTo>
                  <a:pt x="215" y="135"/>
                </a:lnTo>
                <a:lnTo>
                  <a:pt x="212" y="128"/>
                </a:lnTo>
                <a:lnTo>
                  <a:pt x="196" y="130"/>
                </a:lnTo>
                <a:lnTo>
                  <a:pt x="180" y="121"/>
                </a:lnTo>
                <a:lnTo>
                  <a:pt x="178" y="109"/>
                </a:lnTo>
                <a:lnTo>
                  <a:pt x="164" y="112"/>
                </a:lnTo>
                <a:lnTo>
                  <a:pt x="155" y="103"/>
                </a:lnTo>
                <a:lnTo>
                  <a:pt x="144" y="105"/>
                </a:lnTo>
                <a:lnTo>
                  <a:pt x="137" y="93"/>
                </a:lnTo>
                <a:lnTo>
                  <a:pt x="116" y="98"/>
                </a:lnTo>
                <a:lnTo>
                  <a:pt x="128" y="121"/>
                </a:lnTo>
                <a:lnTo>
                  <a:pt x="130" y="125"/>
                </a:lnTo>
                <a:lnTo>
                  <a:pt x="119" y="128"/>
                </a:lnTo>
                <a:lnTo>
                  <a:pt x="114" y="139"/>
                </a:lnTo>
                <a:lnTo>
                  <a:pt x="89" y="164"/>
                </a:lnTo>
                <a:lnTo>
                  <a:pt x="96" y="178"/>
                </a:lnTo>
                <a:lnTo>
                  <a:pt x="94" y="192"/>
                </a:lnTo>
                <a:lnTo>
                  <a:pt x="94" y="199"/>
                </a:lnTo>
                <a:lnTo>
                  <a:pt x="100" y="208"/>
                </a:lnTo>
                <a:lnTo>
                  <a:pt x="103" y="212"/>
                </a:lnTo>
                <a:lnTo>
                  <a:pt x="105" y="221"/>
                </a:lnTo>
                <a:lnTo>
                  <a:pt x="116" y="244"/>
                </a:lnTo>
                <a:lnTo>
                  <a:pt x="116" y="244"/>
                </a:lnTo>
                <a:lnTo>
                  <a:pt x="100" y="249"/>
                </a:lnTo>
                <a:lnTo>
                  <a:pt x="89" y="235"/>
                </a:lnTo>
                <a:lnTo>
                  <a:pt x="82" y="235"/>
                </a:lnTo>
                <a:lnTo>
                  <a:pt x="80" y="233"/>
                </a:lnTo>
                <a:lnTo>
                  <a:pt x="73" y="228"/>
                </a:lnTo>
                <a:lnTo>
                  <a:pt x="64" y="221"/>
                </a:lnTo>
                <a:lnTo>
                  <a:pt x="52" y="231"/>
                </a:lnTo>
                <a:lnTo>
                  <a:pt x="34" y="228"/>
                </a:lnTo>
                <a:lnTo>
                  <a:pt x="23" y="221"/>
                </a:lnTo>
                <a:lnTo>
                  <a:pt x="14" y="217"/>
                </a:lnTo>
                <a:lnTo>
                  <a:pt x="27" y="199"/>
                </a:lnTo>
                <a:lnTo>
                  <a:pt x="20" y="183"/>
                </a:lnTo>
                <a:lnTo>
                  <a:pt x="16" y="169"/>
                </a:lnTo>
                <a:lnTo>
                  <a:pt x="32" y="155"/>
                </a:lnTo>
                <a:lnTo>
                  <a:pt x="25" y="144"/>
                </a:lnTo>
                <a:lnTo>
                  <a:pt x="11" y="148"/>
                </a:lnTo>
                <a:lnTo>
                  <a:pt x="7" y="139"/>
                </a:lnTo>
                <a:lnTo>
                  <a:pt x="0" y="123"/>
                </a:lnTo>
                <a:lnTo>
                  <a:pt x="14" y="123"/>
                </a:lnTo>
                <a:lnTo>
                  <a:pt x="23" y="112"/>
                </a:lnTo>
                <a:lnTo>
                  <a:pt x="20" y="98"/>
                </a:lnTo>
                <a:lnTo>
                  <a:pt x="30" y="96"/>
                </a:lnTo>
                <a:lnTo>
                  <a:pt x="30" y="84"/>
                </a:lnTo>
                <a:lnTo>
                  <a:pt x="75" y="84"/>
                </a:lnTo>
                <a:lnTo>
                  <a:pt x="98" y="80"/>
                </a:lnTo>
                <a:lnTo>
                  <a:pt x="110" y="80"/>
                </a:lnTo>
                <a:close/>
              </a:path>
            </a:pathLst>
          </a:custGeom>
          <a:solidFill>
            <a:schemeClr val="accent6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90" name="Freeform 27"/>
          <p:cNvSpPr>
            <a:spLocks/>
          </p:cNvSpPr>
          <p:nvPr/>
        </p:nvSpPr>
        <p:spPr bwMode="auto">
          <a:xfrm>
            <a:off x="4862513" y="2889250"/>
            <a:ext cx="69850" cy="50800"/>
          </a:xfrm>
          <a:custGeom>
            <a:avLst/>
            <a:gdLst>
              <a:gd name="T0" fmla="*/ 19 w 44"/>
              <a:gd name="T1" fmla="*/ 32 h 32"/>
              <a:gd name="T2" fmla="*/ 19 w 44"/>
              <a:gd name="T3" fmla="*/ 32 h 32"/>
              <a:gd name="T4" fmla="*/ 19 w 44"/>
              <a:gd name="T5" fmla="*/ 30 h 32"/>
              <a:gd name="T6" fmla="*/ 35 w 44"/>
              <a:gd name="T7" fmla="*/ 25 h 32"/>
              <a:gd name="T8" fmla="*/ 23 w 44"/>
              <a:gd name="T9" fmla="*/ 14 h 32"/>
              <a:gd name="T10" fmla="*/ 41 w 44"/>
              <a:gd name="T11" fmla="*/ 7 h 32"/>
              <a:gd name="T12" fmla="*/ 44 w 44"/>
              <a:gd name="T13" fmla="*/ 0 h 32"/>
              <a:gd name="T14" fmla="*/ 16 w 44"/>
              <a:gd name="T15" fmla="*/ 5 h 32"/>
              <a:gd name="T16" fmla="*/ 7 w 44"/>
              <a:gd name="T17" fmla="*/ 0 h 32"/>
              <a:gd name="T18" fmla="*/ 0 w 44"/>
              <a:gd name="T19" fmla="*/ 5 h 32"/>
              <a:gd name="T20" fmla="*/ 0 w 44"/>
              <a:gd name="T21" fmla="*/ 7 h 32"/>
              <a:gd name="T22" fmla="*/ 19 w 44"/>
              <a:gd name="T23" fmla="*/ 21 h 32"/>
              <a:gd name="T24" fmla="*/ 19 w 44"/>
              <a:gd name="T25" fmla="*/ 30 h 32"/>
              <a:gd name="T26" fmla="*/ 19 w 44"/>
              <a:gd name="T27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" h="32">
                <a:moveTo>
                  <a:pt x="19" y="32"/>
                </a:moveTo>
                <a:lnTo>
                  <a:pt x="19" y="32"/>
                </a:lnTo>
                <a:lnTo>
                  <a:pt x="19" y="30"/>
                </a:lnTo>
                <a:lnTo>
                  <a:pt x="35" y="25"/>
                </a:lnTo>
                <a:lnTo>
                  <a:pt x="23" y="14"/>
                </a:lnTo>
                <a:lnTo>
                  <a:pt x="41" y="7"/>
                </a:lnTo>
                <a:lnTo>
                  <a:pt x="44" y="0"/>
                </a:lnTo>
                <a:lnTo>
                  <a:pt x="16" y="5"/>
                </a:lnTo>
                <a:lnTo>
                  <a:pt x="7" y="0"/>
                </a:lnTo>
                <a:lnTo>
                  <a:pt x="0" y="5"/>
                </a:lnTo>
                <a:lnTo>
                  <a:pt x="0" y="7"/>
                </a:lnTo>
                <a:lnTo>
                  <a:pt x="19" y="21"/>
                </a:lnTo>
                <a:lnTo>
                  <a:pt x="19" y="30"/>
                </a:lnTo>
                <a:lnTo>
                  <a:pt x="19" y="32"/>
                </a:lnTo>
                <a:close/>
              </a:path>
            </a:pathLst>
          </a:custGeom>
          <a:solidFill>
            <a:schemeClr val="accent6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91" name="Freeform 28"/>
          <p:cNvSpPr>
            <a:spLocks/>
          </p:cNvSpPr>
          <p:nvPr/>
        </p:nvSpPr>
        <p:spPr bwMode="auto">
          <a:xfrm>
            <a:off x="4808538" y="2903538"/>
            <a:ext cx="65088" cy="61913"/>
          </a:xfrm>
          <a:custGeom>
            <a:avLst/>
            <a:gdLst>
              <a:gd name="T0" fmla="*/ 0 w 41"/>
              <a:gd name="T1" fmla="*/ 39 h 39"/>
              <a:gd name="T2" fmla="*/ 34 w 41"/>
              <a:gd name="T3" fmla="*/ 37 h 39"/>
              <a:gd name="T4" fmla="*/ 23 w 41"/>
              <a:gd name="T5" fmla="*/ 25 h 39"/>
              <a:gd name="T6" fmla="*/ 30 w 41"/>
              <a:gd name="T7" fmla="*/ 23 h 39"/>
              <a:gd name="T8" fmla="*/ 39 w 41"/>
              <a:gd name="T9" fmla="*/ 23 h 39"/>
              <a:gd name="T10" fmla="*/ 41 w 41"/>
              <a:gd name="T11" fmla="*/ 14 h 39"/>
              <a:gd name="T12" fmla="*/ 34 w 41"/>
              <a:gd name="T13" fmla="*/ 12 h 39"/>
              <a:gd name="T14" fmla="*/ 27 w 41"/>
              <a:gd name="T15" fmla="*/ 0 h 39"/>
              <a:gd name="T16" fmla="*/ 11 w 41"/>
              <a:gd name="T17" fmla="*/ 9 h 39"/>
              <a:gd name="T18" fmla="*/ 9 w 41"/>
              <a:gd name="T19" fmla="*/ 19 h 39"/>
              <a:gd name="T20" fmla="*/ 0 w 41"/>
              <a:gd name="T21" fmla="*/ 32 h 39"/>
              <a:gd name="T22" fmla="*/ 0 w 41"/>
              <a:gd name="T23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" h="39">
                <a:moveTo>
                  <a:pt x="0" y="39"/>
                </a:moveTo>
                <a:lnTo>
                  <a:pt x="34" y="37"/>
                </a:lnTo>
                <a:lnTo>
                  <a:pt x="23" y="25"/>
                </a:lnTo>
                <a:lnTo>
                  <a:pt x="30" y="23"/>
                </a:lnTo>
                <a:lnTo>
                  <a:pt x="39" y="23"/>
                </a:lnTo>
                <a:lnTo>
                  <a:pt x="41" y="14"/>
                </a:lnTo>
                <a:lnTo>
                  <a:pt x="34" y="12"/>
                </a:lnTo>
                <a:lnTo>
                  <a:pt x="27" y="0"/>
                </a:lnTo>
                <a:lnTo>
                  <a:pt x="11" y="9"/>
                </a:lnTo>
                <a:lnTo>
                  <a:pt x="9" y="19"/>
                </a:lnTo>
                <a:lnTo>
                  <a:pt x="0" y="32"/>
                </a:lnTo>
                <a:lnTo>
                  <a:pt x="0" y="39"/>
                </a:lnTo>
                <a:close/>
              </a:path>
            </a:pathLst>
          </a:custGeom>
          <a:solidFill>
            <a:schemeClr val="accent6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92" name="Freeform 29"/>
          <p:cNvSpPr>
            <a:spLocks/>
          </p:cNvSpPr>
          <p:nvPr/>
        </p:nvSpPr>
        <p:spPr bwMode="auto">
          <a:xfrm>
            <a:off x="4576763" y="2982913"/>
            <a:ext cx="225425" cy="265113"/>
          </a:xfrm>
          <a:custGeom>
            <a:avLst/>
            <a:gdLst>
              <a:gd name="T0" fmla="*/ 30 w 142"/>
              <a:gd name="T1" fmla="*/ 5 h 167"/>
              <a:gd name="T2" fmla="*/ 27 w 142"/>
              <a:gd name="T3" fmla="*/ 5 h 167"/>
              <a:gd name="T4" fmla="*/ 48 w 142"/>
              <a:gd name="T5" fmla="*/ 0 h 167"/>
              <a:gd name="T6" fmla="*/ 55 w 142"/>
              <a:gd name="T7" fmla="*/ 12 h 167"/>
              <a:gd name="T8" fmla="*/ 66 w 142"/>
              <a:gd name="T9" fmla="*/ 10 h 167"/>
              <a:gd name="T10" fmla="*/ 75 w 142"/>
              <a:gd name="T11" fmla="*/ 19 h 167"/>
              <a:gd name="T12" fmla="*/ 89 w 142"/>
              <a:gd name="T13" fmla="*/ 16 h 167"/>
              <a:gd name="T14" fmla="*/ 91 w 142"/>
              <a:gd name="T15" fmla="*/ 28 h 167"/>
              <a:gd name="T16" fmla="*/ 107 w 142"/>
              <a:gd name="T17" fmla="*/ 37 h 167"/>
              <a:gd name="T18" fmla="*/ 123 w 142"/>
              <a:gd name="T19" fmla="*/ 35 h 167"/>
              <a:gd name="T20" fmla="*/ 126 w 142"/>
              <a:gd name="T21" fmla="*/ 42 h 167"/>
              <a:gd name="T22" fmla="*/ 142 w 142"/>
              <a:gd name="T23" fmla="*/ 42 h 167"/>
              <a:gd name="T24" fmla="*/ 142 w 142"/>
              <a:gd name="T25" fmla="*/ 53 h 167"/>
              <a:gd name="T26" fmla="*/ 142 w 142"/>
              <a:gd name="T27" fmla="*/ 64 h 167"/>
              <a:gd name="T28" fmla="*/ 139 w 142"/>
              <a:gd name="T29" fmla="*/ 78 h 167"/>
              <a:gd name="T30" fmla="*/ 139 w 142"/>
              <a:gd name="T31" fmla="*/ 87 h 167"/>
              <a:gd name="T32" fmla="*/ 132 w 142"/>
              <a:gd name="T33" fmla="*/ 99 h 167"/>
              <a:gd name="T34" fmla="*/ 130 w 142"/>
              <a:gd name="T35" fmla="*/ 110 h 167"/>
              <a:gd name="T36" fmla="*/ 121 w 142"/>
              <a:gd name="T37" fmla="*/ 124 h 167"/>
              <a:gd name="T38" fmla="*/ 91 w 142"/>
              <a:gd name="T39" fmla="*/ 147 h 167"/>
              <a:gd name="T40" fmla="*/ 71 w 142"/>
              <a:gd name="T41" fmla="*/ 163 h 167"/>
              <a:gd name="T42" fmla="*/ 57 w 142"/>
              <a:gd name="T43" fmla="*/ 167 h 167"/>
              <a:gd name="T44" fmla="*/ 48 w 142"/>
              <a:gd name="T45" fmla="*/ 160 h 167"/>
              <a:gd name="T46" fmla="*/ 27 w 142"/>
              <a:gd name="T47" fmla="*/ 151 h 167"/>
              <a:gd name="T48" fmla="*/ 16 w 142"/>
              <a:gd name="T49" fmla="*/ 128 h 167"/>
              <a:gd name="T50" fmla="*/ 14 w 142"/>
              <a:gd name="T51" fmla="*/ 119 h 167"/>
              <a:gd name="T52" fmla="*/ 11 w 142"/>
              <a:gd name="T53" fmla="*/ 115 h 167"/>
              <a:gd name="T54" fmla="*/ 5 w 142"/>
              <a:gd name="T55" fmla="*/ 106 h 167"/>
              <a:gd name="T56" fmla="*/ 5 w 142"/>
              <a:gd name="T57" fmla="*/ 99 h 167"/>
              <a:gd name="T58" fmla="*/ 7 w 142"/>
              <a:gd name="T59" fmla="*/ 85 h 167"/>
              <a:gd name="T60" fmla="*/ 0 w 142"/>
              <a:gd name="T61" fmla="*/ 71 h 167"/>
              <a:gd name="T62" fmla="*/ 25 w 142"/>
              <a:gd name="T63" fmla="*/ 46 h 167"/>
              <a:gd name="T64" fmla="*/ 30 w 142"/>
              <a:gd name="T65" fmla="*/ 35 h 167"/>
              <a:gd name="T66" fmla="*/ 41 w 142"/>
              <a:gd name="T67" fmla="*/ 32 h 167"/>
              <a:gd name="T68" fmla="*/ 30 w 142"/>
              <a:gd name="T69" fmla="*/ 5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2" h="167">
                <a:moveTo>
                  <a:pt x="30" y="5"/>
                </a:moveTo>
                <a:lnTo>
                  <a:pt x="27" y="5"/>
                </a:lnTo>
                <a:lnTo>
                  <a:pt x="48" y="0"/>
                </a:lnTo>
                <a:lnTo>
                  <a:pt x="55" y="12"/>
                </a:lnTo>
                <a:lnTo>
                  <a:pt x="66" y="10"/>
                </a:lnTo>
                <a:lnTo>
                  <a:pt x="75" y="19"/>
                </a:lnTo>
                <a:lnTo>
                  <a:pt x="89" y="16"/>
                </a:lnTo>
                <a:lnTo>
                  <a:pt x="91" y="28"/>
                </a:lnTo>
                <a:lnTo>
                  <a:pt x="107" y="37"/>
                </a:lnTo>
                <a:lnTo>
                  <a:pt x="123" y="35"/>
                </a:lnTo>
                <a:lnTo>
                  <a:pt x="126" y="42"/>
                </a:lnTo>
                <a:lnTo>
                  <a:pt x="142" y="42"/>
                </a:lnTo>
                <a:lnTo>
                  <a:pt x="142" y="53"/>
                </a:lnTo>
                <a:lnTo>
                  <a:pt x="142" y="64"/>
                </a:lnTo>
                <a:lnTo>
                  <a:pt x="139" y="78"/>
                </a:lnTo>
                <a:lnTo>
                  <a:pt x="139" y="87"/>
                </a:lnTo>
                <a:lnTo>
                  <a:pt x="132" y="99"/>
                </a:lnTo>
                <a:lnTo>
                  <a:pt x="130" y="110"/>
                </a:lnTo>
                <a:lnTo>
                  <a:pt x="121" y="124"/>
                </a:lnTo>
                <a:lnTo>
                  <a:pt x="91" y="147"/>
                </a:lnTo>
                <a:lnTo>
                  <a:pt x="71" y="163"/>
                </a:lnTo>
                <a:lnTo>
                  <a:pt x="57" y="167"/>
                </a:lnTo>
                <a:lnTo>
                  <a:pt x="48" y="160"/>
                </a:lnTo>
                <a:lnTo>
                  <a:pt x="27" y="151"/>
                </a:lnTo>
                <a:lnTo>
                  <a:pt x="16" y="128"/>
                </a:lnTo>
                <a:lnTo>
                  <a:pt x="14" y="119"/>
                </a:lnTo>
                <a:lnTo>
                  <a:pt x="11" y="115"/>
                </a:lnTo>
                <a:lnTo>
                  <a:pt x="5" y="106"/>
                </a:lnTo>
                <a:lnTo>
                  <a:pt x="5" y="99"/>
                </a:lnTo>
                <a:lnTo>
                  <a:pt x="7" y="85"/>
                </a:lnTo>
                <a:lnTo>
                  <a:pt x="0" y="71"/>
                </a:lnTo>
                <a:lnTo>
                  <a:pt x="25" y="46"/>
                </a:lnTo>
                <a:lnTo>
                  <a:pt x="30" y="35"/>
                </a:lnTo>
                <a:lnTo>
                  <a:pt x="41" y="32"/>
                </a:lnTo>
                <a:lnTo>
                  <a:pt x="30" y="5"/>
                </a:lnTo>
                <a:close/>
              </a:path>
            </a:pathLst>
          </a:custGeom>
          <a:solidFill>
            <a:schemeClr val="accent6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93" name="Freeform 30"/>
          <p:cNvSpPr>
            <a:spLocks/>
          </p:cNvSpPr>
          <p:nvPr/>
        </p:nvSpPr>
        <p:spPr bwMode="auto">
          <a:xfrm>
            <a:off x="3932238" y="2392363"/>
            <a:ext cx="122238" cy="134938"/>
          </a:xfrm>
          <a:custGeom>
            <a:avLst/>
            <a:gdLst>
              <a:gd name="T0" fmla="*/ 68 w 77"/>
              <a:gd name="T1" fmla="*/ 85 h 85"/>
              <a:gd name="T2" fmla="*/ 64 w 77"/>
              <a:gd name="T3" fmla="*/ 82 h 85"/>
              <a:gd name="T4" fmla="*/ 48 w 77"/>
              <a:gd name="T5" fmla="*/ 71 h 85"/>
              <a:gd name="T6" fmla="*/ 27 w 77"/>
              <a:gd name="T7" fmla="*/ 64 h 85"/>
              <a:gd name="T8" fmla="*/ 20 w 77"/>
              <a:gd name="T9" fmla="*/ 69 h 85"/>
              <a:gd name="T10" fmla="*/ 20 w 77"/>
              <a:gd name="T11" fmla="*/ 55 h 85"/>
              <a:gd name="T12" fmla="*/ 29 w 77"/>
              <a:gd name="T13" fmla="*/ 48 h 85"/>
              <a:gd name="T14" fmla="*/ 18 w 77"/>
              <a:gd name="T15" fmla="*/ 37 h 85"/>
              <a:gd name="T16" fmla="*/ 0 w 77"/>
              <a:gd name="T17" fmla="*/ 34 h 85"/>
              <a:gd name="T18" fmla="*/ 0 w 77"/>
              <a:gd name="T19" fmla="*/ 21 h 85"/>
              <a:gd name="T20" fmla="*/ 20 w 77"/>
              <a:gd name="T21" fmla="*/ 12 h 85"/>
              <a:gd name="T22" fmla="*/ 18 w 77"/>
              <a:gd name="T23" fmla="*/ 2 h 85"/>
              <a:gd name="T24" fmla="*/ 27 w 77"/>
              <a:gd name="T25" fmla="*/ 0 h 85"/>
              <a:gd name="T26" fmla="*/ 32 w 77"/>
              <a:gd name="T27" fmla="*/ 14 h 85"/>
              <a:gd name="T28" fmla="*/ 41 w 77"/>
              <a:gd name="T29" fmla="*/ 21 h 85"/>
              <a:gd name="T30" fmla="*/ 38 w 77"/>
              <a:gd name="T31" fmla="*/ 28 h 85"/>
              <a:gd name="T32" fmla="*/ 54 w 77"/>
              <a:gd name="T33" fmla="*/ 28 h 85"/>
              <a:gd name="T34" fmla="*/ 57 w 77"/>
              <a:gd name="T35" fmla="*/ 37 h 85"/>
              <a:gd name="T36" fmla="*/ 75 w 77"/>
              <a:gd name="T37" fmla="*/ 34 h 85"/>
              <a:gd name="T38" fmla="*/ 77 w 77"/>
              <a:gd name="T39" fmla="*/ 46 h 85"/>
              <a:gd name="T40" fmla="*/ 61 w 77"/>
              <a:gd name="T41" fmla="*/ 46 h 85"/>
              <a:gd name="T42" fmla="*/ 59 w 77"/>
              <a:gd name="T43" fmla="*/ 62 h 85"/>
              <a:gd name="T44" fmla="*/ 73 w 77"/>
              <a:gd name="T45" fmla="*/ 66 h 85"/>
              <a:gd name="T46" fmla="*/ 77 w 77"/>
              <a:gd name="T47" fmla="*/ 85 h 85"/>
              <a:gd name="T48" fmla="*/ 68 w 77"/>
              <a:gd name="T49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7" h="85">
                <a:moveTo>
                  <a:pt x="68" y="85"/>
                </a:moveTo>
                <a:lnTo>
                  <a:pt x="64" y="82"/>
                </a:lnTo>
                <a:lnTo>
                  <a:pt x="48" y="71"/>
                </a:lnTo>
                <a:lnTo>
                  <a:pt x="27" y="64"/>
                </a:lnTo>
                <a:lnTo>
                  <a:pt x="20" y="69"/>
                </a:lnTo>
                <a:lnTo>
                  <a:pt x="20" y="55"/>
                </a:lnTo>
                <a:lnTo>
                  <a:pt x="29" y="48"/>
                </a:lnTo>
                <a:lnTo>
                  <a:pt x="18" y="37"/>
                </a:lnTo>
                <a:lnTo>
                  <a:pt x="0" y="34"/>
                </a:lnTo>
                <a:lnTo>
                  <a:pt x="0" y="21"/>
                </a:lnTo>
                <a:lnTo>
                  <a:pt x="20" y="12"/>
                </a:lnTo>
                <a:lnTo>
                  <a:pt x="18" y="2"/>
                </a:lnTo>
                <a:lnTo>
                  <a:pt x="27" y="0"/>
                </a:lnTo>
                <a:lnTo>
                  <a:pt x="32" y="14"/>
                </a:lnTo>
                <a:lnTo>
                  <a:pt x="41" y="21"/>
                </a:lnTo>
                <a:lnTo>
                  <a:pt x="38" y="28"/>
                </a:lnTo>
                <a:lnTo>
                  <a:pt x="54" y="28"/>
                </a:lnTo>
                <a:lnTo>
                  <a:pt x="57" y="37"/>
                </a:lnTo>
                <a:lnTo>
                  <a:pt x="75" y="34"/>
                </a:lnTo>
                <a:lnTo>
                  <a:pt x="77" y="46"/>
                </a:lnTo>
                <a:lnTo>
                  <a:pt x="61" y="46"/>
                </a:lnTo>
                <a:lnTo>
                  <a:pt x="59" y="62"/>
                </a:lnTo>
                <a:lnTo>
                  <a:pt x="73" y="66"/>
                </a:lnTo>
                <a:lnTo>
                  <a:pt x="77" y="85"/>
                </a:lnTo>
                <a:lnTo>
                  <a:pt x="68" y="85"/>
                </a:lnTo>
                <a:close/>
              </a:path>
            </a:pathLst>
          </a:custGeom>
          <a:solidFill>
            <a:schemeClr val="accent6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94" name="Freeform 31"/>
          <p:cNvSpPr>
            <a:spLocks/>
          </p:cNvSpPr>
          <p:nvPr/>
        </p:nvSpPr>
        <p:spPr bwMode="auto">
          <a:xfrm>
            <a:off x="3816350" y="2468563"/>
            <a:ext cx="944563" cy="544513"/>
          </a:xfrm>
          <a:custGeom>
            <a:avLst/>
            <a:gdLst>
              <a:gd name="T0" fmla="*/ 454 w 595"/>
              <a:gd name="T1" fmla="*/ 222 h 343"/>
              <a:gd name="T2" fmla="*/ 422 w 595"/>
              <a:gd name="T3" fmla="*/ 224 h 343"/>
              <a:gd name="T4" fmla="*/ 376 w 595"/>
              <a:gd name="T5" fmla="*/ 208 h 343"/>
              <a:gd name="T6" fmla="*/ 342 w 595"/>
              <a:gd name="T7" fmla="*/ 222 h 343"/>
              <a:gd name="T8" fmla="*/ 287 w 595"/>
              <a:gd name="T9" fmla="*/ 222 h 343"/>
              <a:gd name="T10" fmla="*/ 255 w 595"/>
              <a:gd name="T11" fmla="*/ 235 h 343"/>
              <a:gd name="T12" fmla="*/ 267 w 595"/>
              <a:gd name="T13" fmla="*/ 254 h 343"/>
              <a:gd name="T14" fmla="*/ 294 w 595"/>
              <a:gd name="T15" fmla="*/ 265 h 343"/>
              <a:gd name="T16" fmla="*/ 274 w 595"/>
              <a:gd name="T17" fmla="*/ 277 h 343"/>
              <a:gd name="T18" fmla="*/ 246 w 595"/>
              <a:gd name="T19" fmla="*/ 279 h 343"/>
              <a:gd name="T20" fmla="*/ 230 w 595"/>
              <a:gd name="T21" fmla="*/ 306 h 343"/>
              <a:gd name="T22" fmla="*/ 196 w 595"/>
              <a:gd name="T23" fmla="*/ 322 h 343"/>
              <a:gd name="T24" fmla="*/ 182 w 595"/>
              <a:gd name="T25" fmla="*/ 283 h 343"/>
              <a:gd name="T26" fmla="*/ 175 w 595"/>
              <a:gd name="T27" fmla="*/ 272 h 343"/>
              <a:gd name="T28" fmla="*/ 162 w 595"/>
              <a:gd name="T29" fmla="*/ 229 h 343"/>
              <a:gd name="T30" fmla="*/ 171 w 595"/>
              <a:gd name="T31" fmla="*/ 206 h 343"/>
              <a:gd name="T32" fmla="*/ 153 w 595"/>
              <a:gd name="T33" fmla="*/ 178 h 343"/>
              <a:gd name="T34" fmla="*/ 125 w 595"/>
              <a:gd name="T35" fmla="*/ 169 h 343"/>
              <a:gd name="T36" fmla="*/ 114 w 595"/>
              <a:gd name="T37" fmla="*/ 146 h 343"/>
              <a:gd name="T38" fmla="*/ 125 w 595"/>
              <a:gd name="T39" fmla="*/ 133 h 343"/>
              <a:gd name="T40" fmla="*/ 68 w 595"/>
              <a:gd name="T41" fmla="*/ 110 h 343"/>
              <a:gd name="T42" fmla="*/ 59 w 595"/>
              <a:gd name="T43" fmla="*/ 80 h 343"/>
              <a:gd name="T44" fmla="*/ 107 w 595"/>
              <a:gd name="T45" fmla="*/ 82 h 343"/>
              <a:gd name="T46" fmla="*/ 107 w 595"/>
              <a:gd name="T47" fmla="*/ 48 h 343"/>
              <a:gd name="T48" fmla="*/ 98 w 595"/>
              <a:gd name="T49" fmla="*/ 30 h 343"/>
              <a:gd name="T50" fmla="*/ 57 w 595"/>
              <a:gd name="T51" fmla="*/ 60 h 343"/>
              <a:gd name="T52" fmla="*/ 36 w 595"/>
              <a:gd name="T53" fmla="*/ 57 h 343"/>
              <a:gd name="T54" fmla="*/ 13 w 595"/>
              <a:gd name="T55" fmla="*/ 48 h 343"/>
              <a:gd name="T56" fmla="*/ 0 w 595"/>
              <a:gd name="T57" fmla="*/ 18 h 343"/>
              <a:gd name="T58" fmla="*/ 22 w 595"/>
              <a:gd name="T59" fmla="*/ 2 h 343"/>
              <a:gd name="T60" fmla="*/ 52 w 595"/>
              <a:gd name="T61" fmla="*/ 2 h 343"/>
              <a:gd name="T62" fmla="*/ 121 w 595"/>
              <a:gd name="T63" fmla="*/ 23 h 343"/>
              <a:gd name="T64" fmla="*/ 150 w 595"/>
              <a:gd name="T65" fmla="*/ 37 h 343"/>
              <a:gd name="T66" fmla="*/ 164 w 595"/>
              <a:gd name="T67" fmla="*/ 48 h 343"/>
              <a:gd name="T68" fmla="*/ 216 w 595"/>
              <a:gd name="T69" fmla="*/ 28 h 343"/>
              <a:gd name="T70" fmla="*/ 292 w 595"/>
              <a:gd name="T71" fmla="*/ 12 h 343"/>
              <a:gd name="T72" fmla="*/ 344 w 595"/>
              <a:gd name="T73" fmla="*/ 28 h 343"/>
              <a:gd name="T74" fmla="*/ 376 w 595"/>
              <a:gd name="T75" fmla="*/ 34 h 343"/>
              <a:gd name="T76" fmla="*/ 472 w 595"/>
              <a:gd name="T77" fmla="*/ 66 h 343"/>
              <a:gd name="T78" fmla="*/ 568 w 595"/>
              <a:gd name="T79" fmla="*/ 194 h 343"/>
              <a:gd name="T80" fmla="*/ 545 w 595"/>
              <a:gd name="T81" fmla="*/ 208 h 343"/>
              <a:gd name="T82" fmla="*/ 534 w 595"/>
              <a:gd name="T83" fmla="*/ 222 h 343"/>
              <a:gd name="T84" fmla="*/ 522 w 595"/>
              <a:gd name="T85" fmla="*/ 201 h 343"/>
              <a:gd name="T86" fmla="*/ 495 w 595"/>
              <a:gd name="T87" fmla="*/ 194 h 343"/>
              <a:gd name="T88" fmla="*/ 495 w 595"/>
              <a:gd name="T89" fmla="*/ 169 h 343"/>
              <a:gd name="T90" fmla="*/ 454 w 595"/>
              <a:gd name="T91" fmla="*/ 181 h 343"/>
              <a:gd name="T92" fmla="*/ 449 w 595"/>
              <a:gd name="T93" fmla="*/ 197 h 343"/>
              <a:gd name="T94" fmla="*/ 479 w 595"/>
              <a:gd name="T95" fmla="*/ 194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95" h="343">
                <a:moveTo>
                  <a:pt x="484" y="213"/>
                </a:moveTo>
                <a:lnTo>
                  <a:pt x="468" y="229"/>
                </a:lnTo>
                <a:lnTo>
                  <a:pt x="454" y="222"/>
                </a:lnTo>
                <a:lnTo>
                  <a:pt x="431" y="231"/>
                </a:lnTo>
                <a:lnTo>
                  <a:pt x="426" y="224"/>
                </a:lnTo>
                <a:lnTo>
                  <a:pt x="422" y="224"/>
                </a:lnTo>
                <a:lnTo>
                  <a:pt x="401" y="226"/>
                </a:lnTo>
                <a:lnTo>
                  <a:pt x="401" y="217"/>
                </a:lnTo>
                <a:lnTo>
                  <a:pt x="376" y="208"/>
                </a:lnTo>
                <a:lnTo>
                  <a:pt x="369" y="201"/>
                </a:lnTo>
                <a:lnTo>
                  <a:pt x="363" y="219"/>
                </a:lnTo>
                <a:lnTo>
                  <a:pt x="342" y="222"/>
                </a:lnTo>
                <a:lnTo>
                  <a:pt x="315" y="226"/>
                </a:lnTo>
                <a:lnTo>
                  <a:pt x="305" y="213"/>
                </a:lnTo>
                <a:lnTo>
                  <a:pt x="287" y="222"/>
                </a:lnTo>
                <a:lnTo>
                  <a:pt x="278" y="213"/>
                </a:lnTo>
                <a:lnTo>
                  <a:pt x="255" y="219"/>
                </a:lnTo>
                <a:lnTo>
                  <a:pt x="255" y="235"/>
                </a:lnTo>
                <a:lnTo>
                  <a:pt x="269" y="245"/>
                </a:lnTo>
                <a:lnTo>
                  <a:pt x="267" y="249"/>
                </a:lnTo>
                <a:lnTo>
                  <a:pt x="267" y="254"/>
                </a:lnTo>
                <a:lnTo>
                  <a:pt x="267" y="254"/>
                </a:lnTo>
                <a:lnTo>
                  <a:pt x="280" y="258"/>
                </a:lnTo>
                <a:lnTo>
                  <a:pt x="294" y="265"/>
                </a:lnTo>
                <a:lnTo>
                  <a:pt x="285" y="267"/>
                </a:lnTo>
                <a:lnTo>
                  <a:pt x="276" y="272"/>
                </a:lnTo>
                <a:lnTo>
                  <a:pt x="274" y="277"/>
                </a:lnTo>
                <a:lnTo>
                  <a:pt x="264" y="272"/>
                </a:lnTo>
                <a:lnTo>
                  <a:pt x="258" y="281"/>
                </a:lnTo>
                <a:lnTo>
                  <a:pt x="246" y="279"/>
                </a:lnTo>
                <a:lnTo>
                  <a:pt x="239" y="286"/>
                </a:lnTo>
                <a:lnTo>
                  <a:pt x="242" y="302"/>
                </a:lnTo>
                <a:lnTo>
                  <a:pt x="230" y="306"/>
                </a:lnTo>
                <a:lnTo>
                  <a:pt x="228" y="327"/>
                </a:lnTo>
                <a:lnTo>
                  <a:pt x="207" y="343"/>
                </a:lnTo>
                <a:lnTo>
                  <a:pt x="196" y="322"/>
                </a:lnTo>
                <a:lnTo>
                  <a:pt x="180" y="318"/>
                </a:lnTo>
                <a:lnTo>
                  <a:pt x="180" y="313"/>
                </a:lnTo>
                <a:lnTo>
                  <a:pt x="182" y="283"/>
                </a:lnTo>
                <a:lnTo>
                  <a:pt x="196" y="283"/>
                </a:lnTo>
                <a:lnTo>
                  <a:pt x="196" y="279"/>
                </a:lnTo>
                <a:lnTo>
                  <a:pt x="175" y="272"/>
                </a:lnTo>
                <a:lnTo>
                  <a:pt x="168" y="249"/>
                </a:lnTo>
                <a:lnTo>
                  <a:pt x="162" y="242"/>
                </a:lnTo>
                <a:lnTo>
                  <a:pt x="162" y="229"/>
                </a:lnTo>
                <a:lnTo>
                  <a:pt x="171" y="226"/>
                </a:lnTo>
                <a:lnTo>
                  <a:pt x="168" y="206"/>
                </a:lnTo>
                <a:lnTo>
                  <a:pt x="171" y="206"/>
                </a:lnTo>
                <a:lnTo>
                  <a:pt x="171" y="183"/>
                </a:lnTo>
                <a:lnTo>
                  <a:pt x="162" y="178"/>
                </a:lnTo>
                <a:lnTo>
                  <a:pt x="153" y="178"/>
                </a:lnTo>
                <a:lnTo>
                  <a:pt x="148" y="176"/>
                </a:lnTo>
                <a:lnTo>
                  <a:pt x="127" y="174"/>
                </a:lnTo>
                <a:lnTo>
                  <a:pt x="125" y="169"/>
                </a:lnTo>
                <a:lnTo>
                  <a:pt x="121" y="162"/>
                </a:lnTo>
                <a:lnTo>
                  <a:pt x="116" y="153"/>
                </a:lnTo>
                <a:lnTo>
                  <a:pt x="114" y="146"/>
                </a:lnTo>
                <a:lnTo>
                  <a:pt x="127" y="144"/>
                </a:lnTo>
                <a:lnTo>
                  <a:pt x="134" y="142"/>
                </a:lnTo>
                <a:lnTo>
                  <a:pt x="125" y="133"/>
                </a:lnTo>
                <a:lnTo>
                  <a:pt x="105" y="133"/>
                </a:lnTo>
                <a:lnTo>
                  <a:pt x="95" y="119"/>
                </a:lnTo>
                <a:lnTo>
                  <a:pt x="68" y="110"/>
                </a:lnTo>
                <a:lnTo>
                  <a:pt x="59" y="110"/>
                </a:lnTo>
                <a:lnTo>
                  <a:pt x="52" y="94"/>
                </a:lnTo>
                <a:lnTo>
                  <a:pt x="59" y="80"/>
                </a:lnTo>
                <a:lnTo>
                  <a:pt x="89" y="92"/>
                </a:lnTo>
                <a:lnTo>
                  <a:pt x="98" y="101"/>
                </a:lnTo>
                <a:lnTo>
                  <a:pt x="107" y="82"/>
                </a:lnTo>
                <a:lnTo>
                  <a:pt x="114" y="62"/>
                </a:lnTo>
                <a:lnTo>
                  <a:pt x="116" y="50"/>
                </a:lnTo>
                <a:lnTo>
                  <a:pt x="107" y="48"/>
                </a:lnTo>
                <a:lnTo>
                  <a:pt x="100" y="46"/>
                </a:lnTo>
                <a:lnTo>
                  <a:pt x="100" y="32"/>
                </a:lnTo>
                <a:lnTo>
                  <a:pt x="98" y="30"/>
                </a:lnTo>
                <a:lnTo>
                  <a:pt x="95" y="32"/>
                </a:lnTo>
                <a:lnTo>
                  <a:pt x="70" y="48"/>
                </a:lnTo>
                <a:lnTo>
                  <a:pt x="57" y="60"/>
                </a:lnTo>
                <a:lnTo>
                  <a:pt x="54" y="55"/>
                </a:lnTo>
                <a:lnTo>
                  <a:pt x="45" y="57"/>
                </a:lnTo>
                <a:lnTo>
                  <a:pt x="36" y="57"/>
                </a:lnTo>
                <a:lnTo>
                  <a:pt x="34" y="55"/>
                </a:lnTo>
                <a:lnTo>
                  <a:pt x="29" y="57"/>
                </a:lnTo>
                <a:lnTo>
                  <a:pt x="13" y="48"/>
                </a:lnTo>
                <a:lnTo>
                  <a:pt x="4" y="30"/>
                </a:lnTo>
                <a:lnTo>
                  <a:pt x="4" y="25"/>
                </a:lnTo>
                <a:lnTo>
                  <a:pt x="0" y="18"/>
                </a:lnTo>
                <a:lnTo>
                  <a:pt x="0" y="12"/>
                </a:lnTo>
                <a:lnTo>
                  <a:pt x="13" y="0"/>
                </a:lnTo>
                <a:lnTo>
                  <a:pt x="22" y="2"/>
                </a:lnTo>
                <a:lnTo>
                  <a:pt x="34" y="5"/>
                </a:lnTo>
                <a:lnTo>
                  <a:pt x="43" y="2"/>
                </a:lnTo>
                <a:lnTo>
                  <a:pt x="52" y="2"/>
                </a:lnTo>
                <a:lnTo>
                  <a:pt x="93" y="21"/>
                </a:lnTo>
                <a:lnTo>
                  <a:pt x="100" y="16"/>
                </a:lnTo>
                <a:lnTo>
                  <a:pt x="121" y="23"/>
                </a:lnTo>
                <a:lnTo>
                  <a:pt x="137" y="34"/>
                </a:lnTo>
                <a:lnTo>
                  <a:pt x="141" y="37"/>
                </a:lnTo>
                <a:lnTo>
                  <a:pt x="150" y="37"/>
                </a:lnTo>
                <a:lnTo>
                  <a:pt x="150" y="39"/>
                </a:lnTo>
                <a:lnTo>
                  <a:pt x="153" y="44"/>
                </a:lnTo>
                <a:lnTo>
                  <a:pt x="164" y="48"/>
                </a:lnTo>
                <a:lnTo>
                  <a:pt x="184" y="41"/>
                </a:lnTo>
                <a:lnTo>
                  <a:pt x="200" y="37"/>
                </a:lnTo>
                <a:lnTo>
                  <a:pt x="216" y="28"/>
                </a:lnTo>
                <a:lnTo>
                  <a:pt x="235" y="16"/>
                </a:lnTo>
                <a:lnTo>
                  <a:pt x="260" y="7"/>
                </a:lnTo>
                <a:lnTo>
                  <a:pt x="292" y="12"/>
                </a:lnTo>
                <a:lnTo>
                  <a:pt x="317" y="16"/>
                </a:lnTo>
                <a:lnTo>
                  <a:pt x="331" y="21"/>
                </a:lnTo>
                <a:lnTo>
                  <a:pt x="344" y="28"/>
                </a:lnTo>
                <a:lnTo>
                  <a:pt x="358" y="25"/>
                </a:lnTo>
                <a:lnTo>
                  <a:pt x="363" y="30"/>
                </a:lnTo>
                <a:lnTo>
                  <a:pt x="376" y="34"/>
                </a:lnTo>
                <a:lnTo>
                  <a:pt x="390" y="34"/>
                </a:lnTo>
                <a:lnTo>
                  <a:pt x="392" y="39"/>
                </a:lnTo>
                <a:lnTo>
                  <a:pt x="472" y="66"/>
                </a:lnTo>
                <a:lnTo>
                  <a:pt x="554" y="105"/>
                </a:lnTo>
                <a:lnTo>
                  <a:pt x="595" y="174"/>
                </a:lnTo>
                <a:lnTo>
                  <a:pt x="568" y="194"/>
                </a:lnTo>
                <a:lnTo>
                  <a:pt x="557" y="206"/>
                </a:lnTo>
                <a:lnTo>
                  <a:pt x="552" y="203"/>
                </a:lnTo>
                <a:lnTo>
                  <a:pt x="545" y="208"/>
                </a:lnTo>
                <a:lnTo>
                  <a:pt x="541" y="224"/>
                </a:lnTo>
                <a:lnTo>
                  <a:pt x="536" y="226"/>
                </a:lnTo>
                <a:lnTo>
                  <a:pt x="534" y="222"/>
                </a:lnTo>
                <a:lnTo>
                  <a:pt x="527" y="215"/>
                </a:lnTo>
                <a:lnTo>
                  <a:pt x="522" y="217"/>
                </a:lnTo>
                <a:lnTo>
                  <a:pt x="522" y="201"/>
                </a:lnTo>
                <a:lnTo>
                  <a:pt x="515" y="199"/>
                </a:lnTo>
                <a:lnTo>
                  <a:pt x="495" y="201"/>
                </a:lnTo>
                <a:lnTo>
                  <a:pt x="495" y="194"/>
                </a:lnTo>
                <a:lnTo>
                  <a:pt x="506" y="183"/>
                </a:lnTo>
                <a:lnTo>
                  <a:pt x="500" y="181"/>
                </a:lnTo>
                <a:lnTo>
                  <a:pt x="495" y="169"/>
                </a:lnTo>
                <a:lnTo>
                  <a:pt x="463" y="178"/>
                </a:lnTo>
                <a:lnTo>
                  <a:pt x="458" y="181"/>
                </a:lnTo>
                <a:lnTo>
                  <a:pt x="454" y="181"/>
                </a:lnTo>
                <a:lnTo>
                  <a:pt x="454" y="187"/>
                </a:lnTo>
                <a:lnTo>
                  <a:pt x="445" y="190"/>
                </a:lnTo>
                <a:lnTo>
                  <a:pt x="449" y="197"/>
                </a:lnTo>
                <a:lnTo>
                  <a:pt x="461" y="197"/>
                </a:lnTo>
                <a:lnTo>
                  <a:pt x="470" y="185"/>
                </a:lnTo>
                <a:lnTo>
                  <a:pt x="479" y="194"/>
                </a:lnTo>
                <a:lnTo>
                  <a:pt x="474" y="201"/>
                </a:lnTo>
                <a:lnTo>
                  <a:pt x="484" y="213"/>
                </a:lnTo>
                <a:close/>
              </a:path>
            </a:pathLst>
          </a:custGeom>
          <a:solidFill>
            <a:schemeClr val="accent6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95" name="Freeform 32"/>
          <p:cNvSpPr>
            <a:spLocks/>
          </p:cNvSpPr>
          <p:nvPr/>
        </p:nvSpPr>
        <p:spPr bwMode="auto">
          <a:xfrm>
            <a:off x="3822700" y="3535363"/>
            <a:ext cx="2185988" cy="1558925"/>
          </a:xfrm>
          <a:custGeom>
            <a:avLst/>
            <a:gdLst>
              <a:gd name="T0" fmla="*/ 1336 w 1377"/>
              <a:gd name="T1" fmla="*/ 297 h 982"/>
              <a:gd name="T2" fmla="*/ 1301 w 1377"/>
              <a:gd name="T3" fmla="*/ 406 h 982"/>
              <a:gd name="T4" fmla="*/ 1377 w 1377"/>
              <a:gd name="T5" fmla="*/ 468 h 982"/>
              <a:gd name="T6" fmla="*/ 1311 w 1377"/>
              <a:gd name="T7" fmla="*/ 545 h 982"/>
              <a:gd name="T8" fmla="*/ 1231 w 1377"/>
              <a:gd name="T9" fmla="*/ 539 h 982"/>
              <a:gd name="T10" fmla="*/ 1203 w 1377"/>
              <a:gd name="T11" fmla="*/ 475 h 982"/>
              <a:gd name="T12" fmla="*/ 1087 w 1377"/>
              <a:gd name="T13" fmla="*/ 484 h 982"/>
              <a:gd name="T14" fmla="*/ 1046 w 1377"/>
              <a:gd name="T15" fmla="*/ 557 h 982"/>
              <a:gd name="T16" fmla="*/ 1048 w 1377"/>
              <a:gd name="T17" fmla="*/ 667 h 982"/>
              <a:gd name="T18" fmla="*/ 1139 w 1377"/>
              <a:gd name="T19" fmla="*/ 724 h 982"/>
              <a:gd name="T20" fmla="*/ 1126 w 1377"/>
              <a:gd name="T21" fmla="*/ 817 h 982"/>
              <a:gd name="T22" fmla="*/ 1078 w 1377"/>
              <a:gd name="T23" fmla="*/ 909 h 982"/>
              <a:gd name="T24" fmla="*/ 1016 w 1377"/>
              <a:gd name="T25" fmla="*/ 829 h 982"/>
              <a:gd name="T26" fmla="*/ 964 w 1377"/>
              <a:gd name="T27" fmla="*/ 749 h 982"/>
              <a:gd name="T28" fmla="*/ 859 w 1377"/>
              <a:gd name="T29" fmla="*/ 783 h 982"/>
              <a:gd name="T30" fmla="*/ 815 w 1377"/>
              <a:gd name="T31" fmla="*/ 817 h 982"/>
              <a:gd name="T32" fmla="*/ 735 w 1377"/>
              <a:gd name="T33" fmla="*/ 845 h 982"/>
              <a:gd name="T34" fmla="*/ 639 w 1377"/>
              <a:gd name="T35" fmla="*/ 762 h 982"/>
              <a:gd name="T36" fmla="*/ 605 w 1377"/>
              <a:gd name="T37" fmla="*/ 637 h 982"/>
              <a:gd name="T38" fmla="*/ 573 w 1377"/>
              <a:gd name="T39" fmla="*/ 653 h 982"/>
              <a:gd name="T40" fmla="*/ 482 w 1377"/>
              <a:gd name="T41" fmla="*/ 625 h 982"/>
              <a:gd name="T42" fmla="*/ 452 w 1377"/>
              <a:gd name="T43" fmla="*/ 694 h 982"/>
              <a:gd name="T44" fmla="*/ 475 w 1377"/>
              <a:gd name="T45" fmla="*/ 762 h 982"/>
              <a:gd name="T46" fmla="*/ 477 w 1377"/>
              <a:gd name="T47" fmla="*/ 838 h 982"/>
              <a:gd name="T48" fmla="*/ 422 w 1377"/>
              <a:gd name="T49" fmla="*/ 938 h 982"/>
              <a:gd name="T50" fmla="*/ 377 w 1377"/>
              <a:gd name="T51" fmla="*/ 970 h 982"/>
              <a:gd name="T52" fmla="*/ 327 w 1377"/>
              <a:gd name="T53" fmla="*/ 884 h 982"/>
              <a:gd name="T54" fmla="*/ 317 w 1377"/>
              <a:gd name="T55" fmla="*/ 815 h 982"/>
              <a:gd name="T56" fmla="*/ 331 w 1377"/>
              <a:gd name="T57" fmla="*/ 744 h 982"/>
              <a:gd name="T58" fmla="*/ 297 w 1377"/>
              <a:gd name="T59" fmla="*/ 641 h 982"/>
              <a:gd name="T60" fmla="*/ 283 w 1377"/>
              <a:gd name="T61" fmla="*/ 552 h 982"/>
              <a:gd name="T62" fmla="*/ 235 w 1377"/>
              <a:gd name="T63" fmla="*/ 495 h 982"/>
              <a:gd name="T64" fmla="*/ 190 w 1377"/>
              <a:gd name="T65" fmla="*/ 534 h 982"/>
              <a:gd name="T66" fmla="*/ 21 w 1377"/>
              <a:gd name="T67" fmla="*/ 502 h 982"/>
              <a:gd name="T68" fmla="*/ 28 w 1377"/>
              <a:gd name="T69" fmla="*/ 406 h 982"/>
              <a:gd name="T70" fmla="*/ 114 w 1377"/>
              <a:gd name="T71" fmla="*/ 370 h 982"/>
              <a:gd name="T72" fmla="*/ 167 w 1377"/>
              <a:gd name="T73" fmla="*/ 283 h 982"/>
              <a:gd name="T74" fmla="*/ 283 w 1377"/>
              <a:gd name="T75" fmla="*/ 258 h 982"/>
              <a:gd name="T76" fmla="*/ 340 w 1377"/>
              <a:gd name="T77" fmla="*/ 242 h 982"/>
              <a:gd name="T78" fmla="*/ 413 w 1377"/>
              <a:gd name="T79" fmla="*/ 194 h 982"/>
              <a:gd name="T80" fmla="*/ 534 w 1377"/>
              <a:gd name="T81" fmla="*/ 185 h 982"/>
              <a:gd name="T82" fmla="*/ 603 w 1377"/>
              <a:gd name="T83" fmla="*/ 191 h 982"/>
              <a:gd name="T84" fmla="*/ 644 w 1377"/>
              <a:gd name="T85" fmla="*/ 100 h 982"/>
              <a:gd name="T86" fmla="*/ 617 w 1377"/>
              <a:gd name="T87" fmla="*/ 34 h 982"/>
              <a:gd name="T88" fmla="*/ 667 w 1377"/>
              <a:gd name="T89" fmla="*/ 18 h 982"/>
              <a:gd name="T90" fmla="*/ 756 w 1377"/>
              <a:gd name="T91" fmla="*/ 0 h 982"/>
              <a:gd name="T92" fmla="*/ 906 w 1377"/>
              <a:gd name="T93" fmla="*/ 43 h 982"/>
              <a:gd name="T94" fmla="*/ 936 w 1377"/>
              <a:gd name="T95" fmla="*/ 146 h 982"/>
              <a:gd name="T96" fmla="*/ 1011 w 1377"/>
              <a:gd name="T97" fmla="*/ 166 h 982"/>
              <a:gd name="T98" fmla="*/ 1075 w 1377"/>
              <a:gd name="T99" fmla="*/ 221 h 982"/>
              <a:gd name="T100" fmla="*/ 1174 w 1377"/>
              <a:gd name="T101" fmla="*/ 196 h 982"/>
              <a:gd name="T102" fmla="*/ 1235 w 1377"/>
              <a:gd name="T103" fmla="*/ 134 h 982"/>
              <a:gd name="T104" fmla="*/ 1313 w 1377"/>
              <a:gd name="T105" fmla="*/ 91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77" h="982">
                <a:moveTo>
                  <a:pt x="1345" y="171"/>
                </a:moveTo>
                <a:lnTo>
                  <a:pt x="1354" y="212"/>
                </a:lnTo>
                <a:lnTo>
                  <a:pt x="1352" y="237"/>
                </a:lnTo>
                <a:lnTo>
                  <a:pt x="1342" y="262"/>
                </a:lnTo>
                <a:lnTo>
                  <a:pt x="1322" y="278"/>
                </a:lnTo>
                <a:lnTo>
                  <a:pt x="1336" y="297"/>
                </a:lnTo>
                <a:lnTo>
                  <a:pt x="1336" y="317"/>
                </a:lnTo>
                <a:lnTo>
                  <a:pt x="1306" y="340"/>
                </a:lnTo>
                <a:lnTo>
                  <a:pt x="1320" y="356"/>
                </a:lnTo>
                <a:lnTo>
                  <a:pt x="1313" y="372"/>
                </a:lnTo>
                <a:lnTo>
                  <a:pt x="1295" y="392"/>
                </a:lnTo>
                <a:lnTo>
                  <a:pt x="1301" y="406"/>
                </a:lnTo>
                <a:lnTo>
                  <a:pt x="1304" y="424"/>
                </a:lnTo>
                <a:lnTo>
                  <a:pt x="1306" y="431"/>
                </a:lnTo>
                <a:lnTo>
                  <a:pt x="1308" y="443"/>
                </a:lnTo>
                <a:lnTo>
                  <a:pt x="1313" y="443"/>
                </a:lnTo>
                <a:lnTo>
                  <a:pt x="1342" y="438"/>
                </a:lnTo>
                <a:lnTo>
                  <a:pt x="1377" y="468"/>
                </a:lnTo>
                <a:lnTo>
                  <a:pt x="1374" y="502"/>
                </a:lnTo>
                <a:lnTo>
                  <a:pt x="1368" y="545"/>
                </a:lnTo>
                <a:lnTo>
                  <a:pt x="1358" y="548"/>
                </a:lnTo>
                <a:lnTo>
                  <a:pt x="1349" y="557"/>
                </a:lnTo>
                <a:lnTo>
                  <a:pt x="1322" y="536"/>
                </a:lnTo>
                <a:lnTo>
                  <a:pt x="1311" y="545"/>
                </a:lnTo>
                <a:lnTo>
                  <a:pt x="1292" y="536"/>
                </a:lnTo>
                <a:lnTo>
                  <a:pt x="1281" y="534"/>
                </a:lnTo>
                <a:lnTo>
                  <a:pt x="1267" y="548"/>
                </a:lnTo>
                <a:lnTo>
                  <a:pt x="1256" y="539"/>
                </a:lnTo>
                <a:lnTo>
                  <a:pt x="1247" y="543"/>
                </a:lnTo>
                <a:lnTo>
                  <a:pt x="1231" y="539"/>
                </a:lnTo>
                <a:lnTo>
                  <a:pt x="1228" y="520"/>
                </a:lnTo>
                <a:lnTo>
                  <a:pt x="1215" y="514"/>
                </a:lnTo>
                <a:lnTo>
                  <a:pt x="1203" y="520"/>
                </a:lnTo>
                <a:lnTo>
                  <a:pt x="1194" y="514"/>
                </a:lnTo>
                <a:lnTo>
                  <a:pt x="1192" y="498"/>
                </a:lnTo>
                <a:lnTo>
                  <a:pt x="1203" y="475"/>
                </a:lnTo>
                <a:lnTo>
                  <a:pt x="1194" y="466"/>
                </a:lnTo>
                <a:lnTo>
                  <a:pt x="1187" y="452"/>
                </a:lnTo>
                <a:lnTo>
                  <a:pt x="1171" y="470"/>
                </a:lnTo>
                <a:lnTo>
                  <a:pt x="1155" y="463"/>
                </a:lnTo>
                <a:lnTo>
                  <a:pt x="1110" y="486"/>
                </a:lnTo>
                <a:lnTo>
                  <a:pt x="1087" y="484"/>
                </a:lnTo>
                <a:lnTo>
                  <a:pt x="1082" y="493"/>
                </a:lnTo>
                <a:lnTo>
                  <a:pt x="1087" y="509"/>
                </a:lnTo>
                <a:lnTo>
                  <a:pt x="1071" y="518"/>
                </a:lnTo>
                <a:lnTo>
                  <a:pt x="1069" y="536"/>
                </a:lnTo>
                <a:lnTo>
                  <a:pt x="1059" y="548"/>
                </a:lnTo>
                <a:lnTo>
                  <a:pt x="1046" y="557"/>
                </a:lnTo>
                <a:lnTo>
                  <a:pt x="1053" y="577"/>
                </a:lnTo>
                <a:lnTo>
                  <a:pt x="1046" y="591"/>
                </a:lnTo>
                <a:lnTo>
                  <a:pt x="1048" y="628"/>
                </a:lnTo>
                <a:lnTo>
                  <a:pt x="1055" y="639"/>
                </a:lnTo>
                <a:lnTo>
                  <a:pt x="1046" y="660"/>
                </a:lnTo>
                <a:lnTo>
                  <a:pt x="1048" y="667"/>
                </a:lnTo>
                <a:lnTo>
                  <a:pt x="1059" y="667"/>
                </a:lnTo>
                <a:lnTo>
                  <a:pt x="1062" y="680"/>
                </a:lnTo>
                <a:lnTo>
                  <a:pt x="1078" y="687"/>
                </a:lnTo>
                <a:lnTo>
                  <a:pt x="1116" y="676"/>
                </a:lnTo>
                <a:lnTo>
                  <a:pt x="1142" y="701"/>
                </a:lnTo>
                <a:lnTo>
                  <a:pt x="1139" y="724"/>
                </a:lnTo>
                <a:lnTo>
                  <a:pt x="1114" y="735"/>
                </a:lnTo>
                <a:lnTo>
                  <a:pt x="1114" y="753"/>
                </a:lnTo>
                <a:lnTo>
                  <a:pt x="1100" y="762"/>
                </a:lnTo>
                <a:lnTo>
                  <a:pt x="1100" y="783"/>
                </a:lnTo>
                <a:lnTo>
                  <a:pt x="1107" y="801"/>
                </a:lnTo>
                <a:lnTo>
                  <a:pt x="1126" y="817"/>
                </a:lnTo>
                <a:lnTo>
                  <a:pt x="1135" y="824"/>
                </a:lnTo>
                <a:lnTo>
                  <a:pt x="1155" y="863"/>
                </a:lnTo>
                <a:lnTo>
                  <a:pt x="1135" y="893"/>
                </a:lnTo>
                <a:lnTo>
                  <a:pt x="1116" y="902"/>
                </a:lnTo>
                <a:lnTo>
                  <a:pt x="1089" y="897"/>
                </a:lnTo>
                <a:lnTo>
                  <a:pt x="1078" y="909"/>
                </a:lnTo>
                <a:lnTo>
                  <a:pt x="1059" y="897"/>
                </a:lnTo>
                <a:lnTo>
                  <a:pt x="1069" y="877"/>
                </a:lnTo>
                <a:lnTo>
                  <a:pt x="1066" y="856"/>
                </a:lnTo>
                <a:lnTo>
                  <a:pt x="1046" y="847"/>
                </a:lnTo>
                <a:lnTo>
                  <a:pt x="1018" y="840"/>
                </a:lnTo>
                <a:lnTo>
                  <a:pt x="1016" y="829"/>
                </a:lnTo>
                <a:lnTo>
                  <a:pt x="1023" y="810"/>
                </a:lnTo>
                <a:lnTo>
                  <a:pt x="1007" y="794"/>
                </a:lnTo>
                <a:lnTo>
                  <a:pt x="1018" y="767"/>
                </a:lnTo>
                <a:lnTo>
                  <a:pt x="986" y="737"/>
                </a:lnTo>
                <a:lnTo>
                  <a:pt x="979" y="737"/>
                </a:lnTo>
                <a:lnTo>
                  <a:pt x="964" y="749"/>
                </a:lnTo>
                <a:lnTo>
                  <a:pt x="950" y="735"/>
                </a:lnTo>
                <a:lnTo>
                  <a:pt x="934" y="744"/>
                </a:lnTo>
                <a:lnTo>
                  <a:pt x="920" y="756"/>
                </a:lnTo>
                <a:lnTo>
                  <a:pt x="893" y="760"/>
                </a:lnTo>
                <a:lnTo>
                  <a:pt x="879" y="776"/>
                </a:lnTo>
                <a:lnTo>
                  <a:pt x="859" y="783"/>
                </a:lnTo>
                <a:lnTo>
                  <a:pt x="847" y="790"/>
                </a:lnTo>
                <a:lnTo>
                  <a:pt x="822" y="772"/>
                </a:lnTo>
                <a:lnTo>
                  <a:pt x="811" y="783"/>
                </a:lnTo>
                <a:lnTo>
                  <a:pt x="815" y="792"/>
                </a:lnTo>
                <a:lnTo>
                  <a:pt x="806" y="804"/>
                </a:lnTo>
                <a:lnTo>
                  <a:pt x="815" y="817"/>
                </a:lnTo>
                <a:lnTo>
                  <a:pt x="808" y="824"/>
                </a:lnTo>
                <a:lnTo>
                  <a:pt x="806" y="836"/>
                </a:lnTo>
                <a:lnTo>
                  <a:pt x="785" y="838"/>
                </a:lnTo>
                <a:lnTo>
                  <a:pt x="779" y="826"/>
                </a:lnTo>
                <a:lnTo>
                  <a:pt x="751" y="845"/>
                </a:lnTo>
                <a:lnTo>
                  <a:pt x="735" y="845"/>
                </a:lnTo>
                <a:lnTo>
                  <a:pt x="724" y="838"/>
                </a:lnTo>
                <a:lnTo>
                  <a:pt x="708" y="838"/>
                </a:lnTo>
                <a:lnTo>
                  <a:pt x="687" y="826"/>
                </a:lnTo>
                <a:lnTo>
                  <a:pt x="680" y="831"/>
                </a:lnTo>
                <a:lnTo>
                  <a:pt x="655" y="797"/>
                </a:lnTo>
                <a:lnTo>
                  <a:pt x="639" y="762"/>
                </a:lnTo>
                <a:lnTo>
                  <a:pt x="614" y="751"/>
                </a:lnTo>
                <a:lnTo>
                  <a:pt x="619" y="737"/>
                </a:lnTo>
                <a:lnTo>
                  <a:pt x="614" y="710"/>
                </a:lnTo>
                <a:lnTo>
                  <a:pt x="607" y="703"/>
                </a:lnTo>
                <a:lnTo>
                  <a:pt x="612" y="644"/>
                </a:lnTo>
                <a:lnTo>
                  <a:pt x="605" y="637"/>
                </a:lnTo>
                <a:lnTo>
                  <a:pt x="612" y="625"/>
                </a:lnTo>
                <a:lnTo>
                  <a:pt x="612" y="607"/>
                </a:lnTo>
                <a:lnTo>
                  <a:pt x="587" y="619"/>
                </a:lnTo>
                <a:lnTo>
                  <a:pt x="585" y="625"/>
                </a:lnTo>
                <a:lnTo>
                  <a:pt x="582" y="644"/>
                </a:lnTo>
                <a:lnTo>
                  <a:pt x="573" y="653"/>
                </a:lnTo>
                <a:lnTo>
                  <a:pt x="557" y="646"/>
                </a:lnTo>
                <a:lnTo>
                  <a:pt x="539" y="623"/>
                </a:lnTo>
                <a:lnTo>
                  <a:pt x="543" y="614"/>
                </a:lnTo>
                <a:lnTo>
                  <a:pt x="534" y="607"/>
                </a:lnTo>
                <a:lnTo>
                  <a:pt x="498" y="614"/>
                </a:lnTo>
                <a:lnTo>
                  <a:pt x="482" y="625"/>
                </a:lnTo>
                <a:lnTo>
                  <a:pt x="475" y="625"/>
                </a:lnTo>
                <a:lnTo>
                  <a:pt x="468" y="635"/>
                </a:lnTo>
                <a:lnTo>
                  <a:pt x="473" y="662"/>
                </a:lnTo>
                <a:lnTo>
                  <a:pt x="464" y="673"/>
                </a:lnTo>
                <a:lnTo>
                  <a:pt x="450" y="678"/>
                </a:lnTo>
                <a:lnTo>
                  <a:pt x="452" y="694"/>
                </a:lnTo>
                <a:lnTo>
                  <a:pt x="475" y="710"/>
                </a:lnTo>
                <a:lnTo>
                  <a:pt x="477" y="724"/>
                </a:lnTo>
                <a:lnTo>
                  <a:pt x="473" y="733"/>
                </a:lnTo>
                <a:lnTo>
                  <a:pt x="480" y="744"/>
                </a:lnTo>
                <a:lnTo>
                  <a:pt x="475" y="751"/>
                </a:lnTo>
                <a:lnTo>
                  <a:pt x="475" y="762"/>
                </a:lnTo>
                <a:lnTo>
                  <a:pt x="477" y="772"/>
                </a:lnTo>
                <a:lnTo>
                  <a:pt x="489" y="776"/>
                </a:lnTo>
                <a:lnTo>
                  <a:pt x="489" y="797"/>
                </a:lnTo>
                <a:lnTo>
                  <a:pt x="491" y="817"/>
                </a:lnTo>
                <a:lnTo>
                  <a:pt x="482" y="822"/>
                </a:lnTo>
                <a:lnTo>
                  <a:pt x="477" y="838"/>
                </a:lnTo>
                <a:lnTo>
                  <a:pt x="457" y="874"/>
                </a:lnTo>
                <a:lnTo>
                  <a:pt x="457" y="895"/>
                </a:lnTo>
                <a:lnTo>
                  <a:pt x="454" y="911"/>
                </a:lnTo>
                <a:lnTo>
                  <a:pt x="436" y="915"/>
                </a:lnTo>
                <a:lnTo>
                  <a:pt x="432" y="938"/>
                </a:lnTo>
                <a:lnTo>
                  <a:pt x="422" y="938"/>
                </a:lnTo>
                <a:lnTo>
                  <a:pt x="418" y="970"/>
                </a:lnTo>
                <a:lnTo>
                  <a:pt x="406" y="979"/>
                </a:lnTo>
                <a:lnTo>
                  <a:pt x="402" y="979"/>
                </a:lnTo>
                <a:lnTo>
                  <a:pt x="397" y="979"/>
                </a:lnTo>
                <a:lnTo>
                  <a:pt x="391" y="982"/>
                </a:lnTo>
                <a:lnTo>
                  <a:pt x="377" y="970"/>
                </a:lnTo>
                <a:lnTo>
                  <a:pt x="361" y="947"/>
                </a:lnTo>
                <a:lnTo>
                  <a:pt x="338" y="936"/>
                </a:lnTo>
                <a:lnTo>
                  <a:pt x="336" y="934"/>
                </a:lnTo>
                <a:lnTo>
                  <a:pt x="324" y="911"/>
                </a:lnTo>
                <a:lnTo>
                  <a:pt x="327" y="888"/>
                </a:lnTo>
                <a:lnTo>
                  <a:pt x="327" y="884"/>
                </a:lnTo>
                <a:lnTo>
                  <a:pt x="327" y="881"/>
                </a:lnTo>
                <a:lnTo>
                  <a:pt x="315" y="865"/>
                </a:lnTo>
                <a:lnTo>
                  <a:pt x="308" y="847"/>
                </a:lnTo>
                <a:lnTo>
                  <a:pt x="317" y="838"/>
                </a:lnTo>
                <a:lnTo>
                  <a:pt x="324" y="824"/>
                </a:lnTo>
                <a:lnTo>
                  <a:pt x="317" y="815"/>
                </a:lnTo>
                <a:lnTo>
                  <a:pt x="317" y="806"/>
                </a:lnTo>
                <a:lnTo>
                  <a:pt x="320" y="792"/>
                </a:lnTo>
                <a:lnTo>
                  <a:pt x="322" y="792"/>
                </a:lnTo>
                <a:lnTo>
                  <a:pt x="336" y="785"/>
                </a:lnTo>
                <a:lnTo>
                  <a:pt x="338" y="760"/>
                </a:lnTo>
                <a:lnTo>
                  <a:pt x="331" y="744"/>
                </a:lnTo>
                <a:lnTo>
                  <a:pt x="343" y="717"/>
                </a:lnTo>
                <a:lnTo>
                  <a:pt x="329" y="692"/>
                </a:lnTo>
                <a:lnTo>
                  <a:pt x="336" y="667"/>
                </a:lnTo>
                <a:lnTo>
                  <a:pt x="324" y="646"/>
                </a:lnTo>
                <a:lnTo>
                  <a:pt x="306" y="648"/>
                </a:lnTo>
                <a:lnTo>
                  <a:pt x="297" y="641"/>
                </a:lnTo>
                <a:lnTo>
                  <a:pt x="292" y="632"/>
                </a:lnTo>
                <a:lnTo>
                  <a:pt x="295" y="630"/>
                </a:lnTo>
                <a:lnTo>
                  <a:pt x="281" y="614"/>
                </a:lnTo>
                <a:lnTo>
                  <a:pt x="279" y="593"/>
                </a:lnTo>
                <a:lnTo>
                  <a:pt x="279" y="587"/>
                </a:lnTo>
                <a:lnTo>
                  <a:pt x="283" y="552"/>
                </a:lnTo>
                <a:lnTo>
                  <a:pt x="295" y="532"/>
                </a:lnTo>
                <a:lnTo>
                  <a:pt x="288" y="514"/>
                </a:lnTo>
                <a:lnTo>
                  <a:pt x="265" y="502"/>
                </a:lnTo>
                <a:lnTo>
                  <a:pt x="244" y="514"/>
                </a:lnTo>
                <a:lnTo>
                  <a:pt x="233" y="514"/>
                </a:lnTo>
                <a:lnTo>
                  <a:pt x="235" y="495"/>
                </a:lnTo>
                <a:lnTo>
                  <a:pt x="228" y="484"/>
                </a:lnTo>
                <a:lnTo>
                  <a:pt x="219" y="495"/>
                </a:lnTo>
                <a:lnTo>
                  <a:pt x="203" y="491"/>
                </a:lnTo>
                <a:lnTo>
                  <a:pt x="192" y="498"/>
                </a:lnTo>
                <a:lnTo>
                  <a:pt x="199" y="523"/>
                </a:lnTo>
                <a:lnTo>
                  <a:pt x="190" y="534"/>
                </a:lnTo>
                <a:lnTo>
                  <a:pt x="137" y="557"/>
                </a:lnTo>
                <a:lnTo>
                  <a:pt x="101" y="552"/>
                </a:lnTo>
                <a:lnTo>
                  <a:pt x="75" y="543"/>
                </a:lnTo>
                <a:lnTo>
                  <a:pt x="37" y="548"/>
                </a:lnTo>
                <a:lnTo>
                  <a:pt x="21" y="541"/>
                </a:lnTo>
                <a:lnTo>
                  <a:pt x="21" y="502"/>
                </a:lnTo>
                <a:lnTo>
                  <a:pt x="0" y="482"/>
                </a:lnTo>
                <a:lnTo>
                  <a:pt x="2" y="466"/>
                </a:lnTo>
                <a:lnTo>
                  <a:pt x="21" y="450"/>
                </a:lnTo>
                <a:lnTo>
                  <a:pt x="16" y="436"/>
                </a:lnTo>
                <a:lnTo>
                  <a:pt x="14" y="420"/>
                </a:lnTo>
                <a:lnTo>
                  <a:pt x="28" y="406"/>
                </a:lnTo>
                <a:lnTo>
                  <a:pt x="41" y="408"/>
                </a:lnTo>
                <a:lnTo>
                  <a:pt x="66" y="392"/>
                </a:lnTo>
                <a:lnTo>
                  <a:pt x="71" y="370"/>
                </a:lnTo>
                <a:lnTo>
                  <a:pt x="80" y="363"/>
                </a:lnTo>
                <a:lnTo>
                  <a:pt x="96" y="379"/>
                </a:lnTo>
                <a:lnTo>
                  <a:pt x="114" y="370"/>
                </a:lnTo>
                <a:lnTo>
                  <a:pt x="123" y="340"/>
                </a:lnTo>
                <a:lnTo>
                  <a:pt x="135" y="335"/>
                </a:lnTo>
                <a:lnTo>
                  <a:pt x="128" y="315"/>
                </a:lnTo>
                <a:lnTo>
                  <a:pt x="130" y="308"/>
                </a:lnTo>
                <a:lnTo>
                  <a:pt x="144" y="303"/>
                </a:lnTo>
                <a:lnTo>
                  <a:pt x="167" y="283"/>
                </a:lnTo>
                <a:lnTo>
                  <a:pt x="180" y="283"/>
                </a:lnTo>
                <a:lnTo>
                  <a:pt x="194" y="287"/>
                </a:lnTo>
                <a:lnTo>
                  <a:pt x="203" y="303"/>
                </a:lnTo>
                <a:lnTo>
                  <a:pt x="224" y="292"/>
                </a:lnTo>
                <a:lnTo>
                  <a:pt x="265" y="285"/>
                </a:lnTo>
                <a:lnTo>
                  <a:pt x="283" y="258"/>
                </a:lnTo>
                <a:lnTo>
                  <a:pt x="290" y="226"/>
                </a:lnTo>
                <a:lnTo>
                  <a:pt x="295" y="219"/>
                </a:lnTo>
                <a:lnTo>
                  <a:pt x="304" y="214"/>
                </a:lnTo>
                <a:lnTo>
                  <a:pt x="304" y="214"/>
                </a:lnTo>
                <a:lnTo>
                  <a:pt x="327" y="219"/>
                </a:lnTo>
                <a:lnTo>
                  <a:pt x="340" y="242"/>
                </a:lnTo>
                <a:lnTo>
                  <a:pt x="356" y="230"/>
                </a:lnTo>
                <a:lnTo>
                  <a:pt x="359" y="226"/>
                </a:lnTo>
                <a:lnTo>
                  <a:pt x="368" y="212"/>
                </a:lnTo>
                <a:lnTo>
                  <a:pt x="372" y="205"/>
                </a:lnTo>
                <a:lnTo>
                  <a:pt x="402" y="205"/>
                </a:lnTo>
                <a:lnTo>
                  <a:pt x="413" y="194"/>
                </a:lnTo>
                <a:lnTo>
                  <a:pt x="425" y="178"/>
                </a:lnTo>
                <a:lnTo>
                  <a:pt x="441" y="166"/>
                </a:lnTo>
                <a:lnTo>
                  <a:pt x="452" y="176"/>
                </a:lnTo>
                <a:lnTo>
                  <a:pt x="473" y="173"/>
                </a:lnTo>
                <a:lnTo>
                  <a:pt x="509" y="182"/>
                </a:lnTo>
                <a:lnTo>
                  <a:pt x="534" y="185"/>
                </a:lnTo>
                <a:lnTo>
                  <a:pt x="564" y="185"/>
                </a:lnTo>
                <a:lnTo>
                  <a:pt x="566" y="187"/>
                </a:lnTo>
                <a:lnTo>
                  <a:pt x="587" y="205"/>
                </a:lnTo>
                <a:lnTo>
                  <a:pt x="589" y="207"/>
                </a:lnTo>
                <a:lnTo>
                  <a:pt x="598" y="196"/>
                </a:lnTo>
                <a:lnTo>
                  <a:pt x="603" y="191"/>
                </a:lnTo>
                <a:lnTo>
                  <a:pt x="603" y="180"/>
                </a:lnTo>
                <a:lnTo>
                  <a:pt x="612" y="169"/>
                </a:lnTo>
                <a:lnTo>
                  <a:pt x="623" y="132"/>
                </a:lnTo>
                <a:lnTo>
                  <a:pt x="626" y="121"/>
                </a:lnTo>
                <a:lnTo>
                  <a:pt x="639" y="118"/>
                </a:lnTo>
                <a:lnTo>
                  <a:pt x="644" y="100"/>
                </a:lnTo>
                <a:lnTo>
                  <a:pt x="660" y="96"/>
                </a:lnTo>
                <a:lnTo>
                  <a:pt x="658" y="93"/>
                </a:lnTo>
                <a:lnTo>
                  <a:pt x="642" y="73"/>
                </a:lnTo>
                <a:lnTo>
                  <a:pt x="632" y="59"/>
                </a:lnTo>
                <a:lnTo>
                  <a:pt x="628" y="52"/>
                </a:lnTo>
                <a:lnTo>
                  <a:pt x="617" y="34"/>
                </a:lnTo>
                <a:lnTo>
                  <a:pt x="612" y="27"/>
                </a:lnTo>
                <a:lnTo>
                  <a:pt x="607" y="18"/>
                </a:lnTo>
                <a:lnTo>
                  <a:pt x="605" y="16"/>
                </a:lnTo>
                <a:lnTo>
                  <a:pt x="646" y="2"/>
                </a:lnTo>
                <a:lnTo>
                  <a:pt x="653" y="0"/>
                </a:lnTo>
                <a:lnTo>
                  <a:pt x="667" y="18"/>
                </a:lnTo>
                <a:lnTo>
                  <a:pt x="687" y="6"/>
                </a:lnTo>
                <a:lnTo>
                  <a:pt x="701" y="2"/>
                </a:lnTo>
                <a:lnTo>
                  <a:pt x="708" y="6"/>
                </a:lnTo>
                <a:lnTo>
                  <a:pt x="722" y="11"/>
                </a:lnTo>
                <a:lnTo>
                  <a:pt x="731" y="2"/>
                </a:lnTo>
                <a:lnTo>
                  <a:pt x="756" y="0"/>
                </a:lnTo>
                <a:lnTo>
                  <a:pt x="781" y="16"/>
                </a:lnTo>
                <a:lnTo>
                  <a:pt x="833" y="22"/>
                </a:lnTo>
                <a:lnTo>
                  <a:pt x="870" y="48"/>
                </a:lnTo>
                <a:lnTo>
                  <a:pt x="886" y="43"/>
                </a:lnTo>
                <a:lnTo>
                  <a:pt x="893" y="36"/>
                </a:lnTo>
                <a:lnTo>
                  <a:pt x="906" y="43"/>
                </a:lnTo>
                <a:lnTo>
                  <a:pt x="900" y="52"/>
                </a:lnTo>
                <a:lnTo>
                  <a:pt x="913" y="70"/>
                </a:lnTo>
                <a:lnTo>
                  <a:pt x="902" y="102"/>
                </a:lnTo>
                <a:lnTo>
                  <a:pt x="906" y="109"/>
                </a:lnTo>
                <a:lnTo>
                  <a:pt x="906" y="132"/>
                </a:lnTo>
                <a:lnTo>
                  <a:pt x="936" y="146"/>
                </a:lnTo>
                <a:lnTo>
                  <a:pt x="945" y="153"/>
                </a:lnTo>
                <a:lnTo>
                  <a:pt x="957" y="155"/>
                </a:lnTo>
                <a:lnTo>
                  <a:pt x="977" y="153"/>
                </a:lnTo>
                <a:lnTo>
                  <a:pt x="989" y="166"/>
                </a:lnTo>
                <a:lnTo>
                  <a:pt x="1002" y="169"/>
                </a:lnTo>
                <a:lnTo>
                  <a:pt x="1011" y="166"/>
                </a:lnTo>
                <a:lnTo>
                  <a:pt x="1030" y="182"/>
                </a:lnTo>
                <a:lnTo>
                  <a:pt x="1037" y="196"/>
                </a:lnTo>
                <a:lnTo>
                  <a:pt x="1039" y="207"/>
                </a:lnTo>
                <a:lnTo>
                  <a:pt x="1066" y="207"/>
                </a:lnTo>
                <a:lnTo>
                  <a:pt x="1069" y="217"/>
                </a:lnTo>
                <a:lnTo>
                  <a:pt x="1075" y="221"/>
                </a:lnTo>
                <a:lnTo>
                  <a:pt x="1080" y="230"/>
                </a:lnTo>
                <a:lnTo>
                  <a:pt x="1091" y="223"/>
                </a:lnTo>
                <a:lnTo>
                  <a:pt x="1119" y="221"/>
                </a:lnTo>
                <a:lnTo>
                  <a:pt x="1135" y="207"/>
                </a:lnTo>
                <a:lnTo>
                  <a:pt x="1146" y="201"/>
                </a:lnTo>
                <a:lnTo>
                  <a:pt x="1174" y="196"/>
                </a:lnTo>
                <a:lnTo>
                  <a:pt x="1169" y="166"/>
                </a:lnTo>
                <a:lnTo>
                  <a:pt x="1176" y="157"/>
                </a:lnTo>
                <a:lnTo>
                  <a:pt x="1178" y="130"/>
                </a:lnTo>
                <a:lnTo>
                  <a:pt x="1192" y="130"/>
                </a:lnTo>
                <a:lnTo>
                  <a:pt x="1217" y="137"/>
                </a:lnTo>
                <a:lnTo>
                  <a:pt x="1235" y="134"/>
                </a:lnTo>
                <a:lnTo>
                  <a:pt x="1228" y="109"/>
                </a:lnTo>
                <a:lnTo>
                  <a:pt x="1242" y="102"/>
                </a:lnTo>
                <a:lnTo>
                  <a:pt x="1251" y="61"/>
                </a:lnTo>
                <a:lnTo>
                  <a:pt x="1292" y="50"/>
                </a:lnTo>
                <a:lnTo>
                  <a:pt x="1315" y="75"/>
                </a:lnTo>
                <a:lnTo>
                  <a:pt x="1313" y="91"/>
                </a:lnTo>
                <a:lnTo>
                  <a:pt x="1358" y="114"/>
                </a:lnTo>
                <a:lnTo>
                  <a:pt x="1345" y="171"/>
                </a:lnTo>
                <a:close/>
              </a:path>
            </a:pathLst>
          </a:custGeom>
          <a:solidFill>
            <a:schemeClr val="accent1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96" name="Freeform 33"/>
          <p:cNvSpPr>
            <a:spLocks/>
          </p:cNvSpPr>
          <p:nvPr/>
        </p:nvSpPr>
        <p:spPr bwMode="auto">
          <a:xfrm>
            <a:off x="4076700" y="3363913"/>
            <a:ext cx="449263" cy="652463"/>
          </a:xfrm>
          <a:custGeom>
            <a:avLst/>
            <a:gdLst>
              <a:gd name="T0" fmla="*/ 128 w 283"/>
              <a:gd name="T1" fmla="*/ 32 h 411"/>
              <a:gd name="T2" fmla="*/ 164 w 283"/>
              <a:gd name="T3" fmla="*/ 41 h 411"/>
              <a:gd name="T4" fmla="*/ 196 w 283"/>
              <a:gd name="T5" fmla="*/ 44 h 411"/>
              <a:gd name="T6" fmla="*/ 231 w 283"/>
              <a:gd name="T7" fmla="*/ 57 h 411"/>
              <a:gd name="T8" fmla="*/ 235 w 283"/>
              <a:gd name="T9" fmla="*/ 112 h 411"/>
              <a:gd name="T10" fmla="*/ 194 w 283"/>
              <a:gd name="T11" fmla="*/ 144 h 411"/>
              <a:gd name="T12" fmla="*/ 226 w 283"/>
              <a:gd name="T13" fmla="*/ 156 h 411"/>
              <a:gd name="T14" fmla="*/ 256 w 283"/>
              <a:gd name="T15" fmla="*/ 149 h 411"/>
              <a:gd name="T16" fmla="*/ 281 w 283"/>
              <a:gd name="T17" fmla="*/ 185 h 411"/>
              <a:gd name="T18" fmla="*/ 269 w 283"/>
              <a:gd name="T19" fmla="*/ 240 h 411"/>
              <a:gd name="T20" fmla="*/ 281 w 283"/>
              <a:gd name="T21" fmla="*/ 274 h 411"/>
              <a:gd name="T22" fmla="*/ 253 w 283"/>
              <a:gd name="T23" fmla="*/ 302 h 411"/>
              <a:gd name="T24" fmla="*/ 212 w 283"/>
              <a:gd name="T25" fmla="*/ 313 h 411"/>
              <a:gd name="T26" fmla="*/ 199 w 283"/>
              <a:gd name="T27" fmla="*/ 334 h 411"/>
              <a:gd name="T28" fmla="*/ 180 w 283"/>
              <a:gd name="T29" fmla="*/ 350 h 411"/>
              <a:gd name="T30" fmla="*/ 144 w 283"/>
              <a:gd name="T31" fmla="*/ 322 h 411"/>
              <a:gd name="T32" fmla="*/ 130 w 283"/>
              <a:gd name="T33" fmla="*/ 334 h 411"/>
              <a:gd name="T34" fmla="*/ 105 w 283"/>
              <a:gd name="T35" fmla="*/ 393 h 411"/>
              <a:gd name="T36" fmla="*/ 43 w 283"/>
              <a:gd name="T37" fmla="*/ 411 h 411"/>
              <a:gd name="T38" fmla="*/ 20 w 283"/>
              <a:gd name="T39" fmla="*/ 391 h 411"/>
              <a:gd name="T40" fmla="*/ 9 w 283"/>
              <a:gd name="T41" fmla="*/ 375 h 411"/>
              <a:gd name="T42" fmla="*/ 64 w 283"/>
              <a:gd name="T43" fmla="*/ 325 h 411"/>
              <a:gd name="T44" fmla="*/ 62 w 283"/>
              <a:gd name="T45" fmla="*/ 297 h 411"/>
              <a:gd name="T46" fmla="*/ 46 w 283"/>
              <a:gd name="T47" fmla="*/ 277 h 411"/>
              <a:gd name="T48" fmla="*/ 62 w 283"/>
              <a:gd name="T49" fmla="*/ 254 h 411"/>
              <a:gd name="T50" fmla="*/ 57 w 283"/>
              <a:gd name="T51" fmla="*/ 222 h 411"/>
              <a:gd name="T52" fmla="*/ 25 w 283"/>
              <a:gd name="T53" fmla="*/ 172 h 411"/>
              <a:gd name="T54" fmla="*/ 18 w 283"/>
              <a:gd name="T55" fmla="*/ 153 h 411"/>
              <a:gd name="T56" fmla="*/ 52 w 283"/>
              <a:gd name="T57" fmla="*/ 135 h 411"/>
              <a:gd name="T58" fmla="*/ 57 w 283"/>
              <a:gd name="T59" fmla="*/ 89 h 411"/>
              <a:gd name="T60" fmla="*/ 71 w 283"/>
              <a:gd name="T61" fmla="*/ 62 h 411"/>
              <a:gd name="T62" fmla="*/ 68 w 283"/>
              <a:gd name="T63" fmla="*/ 41 h 411"/>
              <a:gd name="T64" fmla="*/ 68 w 283"/>
              <a:gd name="T65" fmla="*/ 37 h 411"/>
              <a:gd name="T66" fmla="*/ 96 w 283"/>
              <a:gd name="T67" fmla="*/ 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3" h="411">
                <a:moveTo>
                  <a:pt x="96" y="0"/>
                </a:moveTo>
                <a:lnTo>
                  <a:pt x="128" y="32"/>
                </a:lnTo>
                <a:lnTo>
                  <a:pt x="153" y="46"/>
                </a:lnTo>
                <a:lnTo>
                  <a:pt x="164" y="41"/>
                </a:lnTo>
                <a:lnTo>
                  <a:pt x="171" y="41"/>
                </a:lnTo>
                <a:lnTo>
                  <a:pt x="196" y="44"/>
                </a:lnTo>
                <a:lnTo>
                  <a:pt x="231" y="51"/>
                </a:lnTo>
                <a:lnTo>
                  <a:pt x="231" y="57"/>
                </a:lnTo>
                <a:lnTo>
                  <a:pt x="233" y="92"/>
                </a:lnTo>
                <a:lnTo>
                  <a:pt x="235" y="112"/>
                </a:lnTo>
                <a:lnTo>
                  <a:pt x="226" y="119"/>
                </a:lnTo>
                <a:lnTo>
                  <a:pt x="194" y="144"/>
                </a:lnTo>
                <a:lnTo>
                  <a:pt x="208" y="153"/>
                </a:lnTo>
                <a:lnTo>
                  <a:pt x="226" y="156"/>
                </a:lnTo>
                <a:lnTo>
                  <a:pt x="240" y="144"/>
                </a:lnTo>
                <a:lnTo>
                  <a:pt x="256" y="149"/>
                </a:lnTo>
                <a:lnTo>
                  <a:pt x="267" y="151"/>
                </a:lnTo>
                <a:lnTo>
                  <a:pt x="281" y="185"/>
                </a:lnTo>
                <a:lnTo>
                  <a:pt x="272" y="229"/>
                </a:lnTo>
                <a:lnTo>
                  <a:pt x="269" y="240"/>
                </a:lnTo>
                <a:lnTo>
                  <a:pt x="283" y="263"/>
                </a:lnTo>
                <a:lnTo>
                  <a:pt x="281" y="274"/>
                </a:lnTo>
                <a:lnTo>
                  <a:pt x="265" y="286"/>
                </a:lnTo>
                <a:lnTo>
                  <a:pt x="253" y="302"/>
                </a:lnTo>
                <a:lnTo>
                  <a:pt x="242" y="313"/>
                </a:lnTo>
                <a:lnTo>
                  <a:pt x="212" y="313"/>
                </a:lnTo>
                <a:lnTo>
                  <a:pt x="208" y="320"/>
                </a:lnTo>
                <a:lnTo>
                  <a:pt x="199" y="334"/>
                </a:lnTo>
                <a:lnTo>
                  <a:pt x="196" y="338"/>
                </a:lnTo>
                <a:lnTo>
                  <a:pt x="180" y="350"/>
                </a:lnTo>
                <a:lnTo>
                  <a:pt x="167" y="327"/>
                </a:lnTo>
                <a:lnTo>
                  <a:pt x="144" y="322"/>
                </a:lnTo>
                <a:lnTo>
                  <a:pt x="135" y="327"/>
                </a:lnTo>
                <a:lnTo>
                  <a:pt x="130" y="334"/>
                </a:lnTo>
                <a:lnTo>
                  <a:pt x="123" y="366"/>
                </a:lnTo>
                <a:lnTo>
                  <a:pt x="105" y="393"/>
                </a:lnTo>
                <a:lnTo>
                  <a:pt x="64" y="400"/>
                </a:lnTo>
                <a:lnTo>
                  <a:pt x="43" y="411"/>
                </a:lnTo>
                <a:lnTo>
                  <a:pt x="34" y="395"/>
                </a:lnTo>
                <a:lnTo>
                  <a:pt x="20" y="391"/>
                </a:lnTo>
                <a:lnTo>
                  <a:pt x="7" y="391"/>
                </a:lnTo>
                <a:lnTo>
                  <a:pt x="9" y="375"/>
                </a:lnTo>
                <a:lnTo>
                  <a:pt x="0" y="361"/>
                </a:lnTo>
                <a:lnTo>
                  <a:pt x="64" y="325"/>
                </a:lnTo>
                <a:lnTo>
                  <a:pt x="62" y="299"/>
                </a:lnTo>
                <a:lnTo>
                  <a:pt x="62" y="297"/>
                </a:lnTo>
                <a:lnTo>
                  <a:pt x="55" y="290"/>
                </a:lnTo>
                <a:lnTo>
                  <a:pt x="46" y="277"/>
                </a:lnTo>
                <a:lnTo>
                  <a:pt x="66" y="268"/>
                </a:lnTo>
                <a:lnTo>
                  <a:pt x="62" y="254"/>
                </a:lnTo>
                <a:lnTo>
                  <a:pt x="73" y="231"/>
                </a:lnTo>
                <a:lnTo>
                  <a:pt x="57" y="222"/>
                </a:lnTo>
                <a:lnTo>
                  <a:pt x="32" y="181"/>
                </a:lnTo>
                <a:lnTo>
                  <a:pt x="25" y="172"/>
                </a:lnTo>
                <a:lnTo>
                  <a:pt x="14" y="167"/>
                </a:lnTo>
                <a:lnTo>
                  <a:pt x="18" y="153"/>
                </a:lnTo>
                <a:lnTo>
                  <a:pt x="36" y="146"/>
                </a:lnTo>
                <a:lnTo>
                  <a:pt x="52" y="135"/>
                </a:lnTo>
                <a:lnTo>
                  <a:pt x="62" y="105"/>
                </a:lnTo>
                <a:lnTo>
                  <a:pt x="57" y="89"/>
                </a:lnTo>
                <a:lnTo>
                  <a:pt x="68" y="76"/>
                </a:lnTo>
                <a:lnTo>
                  <a:pt x="71" y="62"/>
                </a:lnTo>
                <a:lnTo>
                  <a:pt x="71" y="60"/>
                </a:lnTo>
                <a:lnTo>
                  <a:pt x="68" y="41"/>
                </a:lnTo>
                <a:lnTo>
                  <a:pt x="66" y="39"/>
                </a:lnTo>
                <a:lnTo>
                  <a:pt x="68" y="37"/>
                </a:lnTo>
                <a:lnTo>
                  <a:pt x="94" y="0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97" name="Freeform 34"/>
          <p:cNvSpPr>
            <a:spLocks/>
          </p:cNvSpPr>
          <p:nvPr/>
        </p:nvSpPr>
        <p:spPr bwMode="auto">
          <a:xfrm>
            <a:off x="2659063" y="3394075"/>
            <a:ext cx="30163" cy="20638"/>
          </a:xfrm>
          <a:custGeom>
            <a:avLst/>
            <a:gdLst>
              <a:gd name="T0" fmla="*/ 3 w 19"/>
              <a:gd name="T1" fmla="*/ 2 h 13"/>
              <a:gd name="T2" fmla="*/ 0 w 19"/>
              <a:gd name="T3" fmla="*/ 13 h 13"/>
              <a:gd name="T4" fmla="*/ 12 w 19"/>
              <a:gd name="T5" fmla="*/ 13 h 13"/>
              <a:gd name="T6" fmla="*/ 19 w 19"/>
              <a:gd name="T7" fmla="*/ 4 h 13"/>
              <a:gd name="T8" fmla="*/ 12 w 19"/>
              <a:gd name="T9" fmla="*/ 0 h 13"/>
              <a:gd name="T10" fmla="*/ 3 w 19"/>
              <a:gd name="T11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3">
                <a:moveTo>
                  <a:pt x="3" y="2"/>
                </a:moveTo>
                <a:lnTo>
                  <a:pt x="0" y="13"/>
                </a:lnTo>
                <a:lnTo>
                  <a:pt x="12" y="13"/>
                </a:lnTo>
                <a:lnTo>
                  <a:pt x="19" y="4"/>
                </a:lnTo>
                <a:lnTo>
                  <a:pt x="12" y="0"/>
                </a:lnTo>
                <a:lnTo>
                  <a:pt x="3" y="2"/>
                </a:lnTo>
                <a:close/>
              </a:path>
            </a:pathLst>
          </a:custGeom>
          <a:solidFill>
            <a:schemeClr val="accent1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98" name="Rectangle 35"/>
          <p:cNvSpPr>
            <a:spLocks noChangeArrowheads="1"/>
          </p:cNvSpPr>
          <p:nvPr/>
        </p:nvSpPr>
        <p:spPr bwMode="auto">
          <a:xfrm>
            <a:off x="2822575" y="3227388"/>
            <a:ext cx="1588" cy="1588"/>
          </a:xfrm>
          <a:prstGeom prst="rect">
            <a:avLst/>
          </a:prstGeom>
          <a:solidFill>
            <a:srgbClr val="528FA5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99" name="Freeform 36"/>
          <p:cNvSpPr>
            <a:spLocks/>
          </p:cNvSpPr>
          <p:nvPr/>
        </p:nvSpPr>
        <p:spPr bwMode="auto">
          <a:xfrm>
            <a:off x="2814638" y="3222625"/>
            <a:ext cx="7938" cy="4763"/>
          </a:xfrm>
          <a:custGeom>
            <a:avLst/>
            <a:gdLst>
              <a:gd name="T0" fmla="*/ 5 w 5"/>
              <a:gd name="T1" fmla="*/ 3 h 3"/>
              <a:gd name="T2" fmla="*/ 5 w 5"/>
              <a:gd name="T3" fmla="*/ 3 h 3"/>
              <a:gd name="T4" fmla="*/ 0 w 5"/>
              <a:gd name="T5" fmla="*/ 0 h 3"/>
              <a:gd name="T6" fmla="*/ 5 w 5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3">
                <a:moveTo>
                  <a:pt x="5" y="3"/>
                </a:moveTo>
                <a:lnTo>
                  <a:pt x="5" y="3"/>
                </a:lnTo>
                <a:lnTo>
                  <a:pt x="0" y="0"/>
                </a:lnTo>
                <a:lnTo>
                  <a:pt x="5" y="3"/>
                </a:lnTo>
                <a:close/>
              </a:path>
            </a:pathLst>
          </a:custGeom>
          <a:solidFill>
            <a:srgbClr val="528FA5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00" name="Freeform 37"/>
          <p:cNvSpPr>
            <a:spLocks/>
          </p:cNvSpPr>
          <p:nvPr/>
        </p:nvSpPr>
        <p:spPr bwMode="auto">
          <a:xfrm>
            <a:off x="2808288" y="3216275"/>
            <a:ext cx="14288" cy="11113"/>
          </a:xfrm>
          <a:custGeom>
            <a:avLst/>
            <a:gdLst>
              <a:gd name="T0" fmla="*/ 4 w 9"/>
              <a:gd name="T1" fmla="*/ 4 h 7"/>
              <a:gd name="T2" fmla="*/ 9 w 9"/>
              <a:gd name="T3" fmla="*/ 7 h 7"/>
              <a:gd name="T4" fmla="*/ 9 w 9"/>
              <a:gd name="T5" fmla="*/ 7 h 7"/>
              <a:gd name="T6" fmla="*/ 0 w 9"/>
              <a:gd name="T7" fmla="*/ 0 h 7"/>
              <a:gd name="T8" fmla="*/ 4 w 9"/>
              <a:gd name="T9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7">
                <a:moveTo>
                  <a:pt x="4" y="4"/>
                </a:moveTo>
                <a:lnTo>
                  <a:pt x="9" y="7"/>
                </a:lnTo>
                <a:lnTo>
                  <a:pt x="9" y="7"/>
                </a:lnTo>
                <a:lnTo>
                  <a:pt x="0" y="0"/>
                </a:lnTo>
                <a:lnTo>
                  <a:pt x="4" y="4"/>
                </a:lnTo>
                <a:close/>
              </a:path>
            </a:pathLst>
          </a:custGeom>
          <a:solidFill>
            <a:srgbClr val="528FA5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01" name="Freeform 38"/>
          <p:cNvSpPr>
            <a:spLocks/>
          </p:cNvSpPr>
          <p:nvPr/>
        </p:nvSpPr>
        <p:spPr bwMode="auto">
          <a:xfrm>
            <a:off x="2263775" y="2820988"/>
            <a:ext cx="812800" cy="731838"/>
          </a:xfrm>
          <a:custGeom>
            <a:avLst/>
            <a:gdLst>
              <a:gd name="T0" fmla="*/ 448 w 512"/>
              <a:gd name="T1" fmla="*/ 57 h 461"/>
              <a:gd name="T2" fmla="*/ 441 w 512"/>
              <a:gd name="T3" fmla="*/ 96 h 461"/>
              <a:gd name="T4" fmla="*/ 391 w 512"/>
              <a:gd name="T5" fmla="*/ 109 h 461"/>
              <a:gd name="T6" fmla="*/ 345 w 512"/>
              <a:gd name="T7" fmla="*/ 146 h 461"/>
              <a:gd name="T8" fmla="*/ 288 w 512"/>
              <a:gd name="T9" fmla="*/ 141 h 461"/>
              <a:gd name="T10" fmla="*/ 222 w 512"/>
              <a:gd name="T11" fmla="*/ 130 h 461"/>
              <a:gd name="T12" fmla="*/ 238 w 512"/>
              <a:gd name="T13" fmla="*/ 96 h 461"/>
              <a:gd name="T14" fmla="*/ 254 w 512"/>
              <a:gd name="T15" fmla="*/ 55 h 461"/>
              <a:gd name="T16" fmla="*/ 265 w 512"/>
              <a:gd name="T17" fmla="*/ 18 h 461"/>
              <a:gd name="T18" fmla="*/ 233 w 512"/>
              <a:gd name="T19" fmla="*/ 11 h 461"/>
              <a:gd name="T20" fmla="*/ 210 w 512"/>
              <a:gd name="T21" fmla="*/ 39 h 461"/>
              <a:gd name="T22" fmla="*/ 192 w 512"/>
              <a:gd name="T23" fmla="*/ 75 h 461"/>
              <a:gd name="T24" fmla="*/ 179 w 512"/>
              <a:gd name="T25" fmla="*/ 91 h 461"/>
              <a:gd name="T26" fmla="*/ 112 w 512"/>
              <a:gd name="T27" fmla="*/ 123 h 461"/>
              <a:gd name="T28" fmla="*/ 76 w 512"/>
              <a:gd name="T29" fmla="*/ 105 h 461"/>
              <a:gd name="T30" fmla="*/ 87 w 512"/>
              <a:gd name="T31" fmla="*/ 137 h 461"/>
              <a:gd name="T32" fmla="*/ 149 w 512"/>
              <a:gd name="T33" fmla="*/ 150 h 461"/>
              <a:gd name="T34" fmla="*/ 172 w 512"/>
              <a:gd name="T35" fmla="*/ 182 h 461"/>
              <a:gd name="T36" fmla="*/ 131 w 512"/>
              <a:gd name="T37" fmla="*/ 224 h 461"/>
              <a:gd name="T38" fmla="*/ 99 w 512"/>
              <a:gd name="T39" fmla="*/ 246 h 461"/>
              <a:gd name="T40" fmla="*/ 58 w 512"/>
              <a:gd name="T41" fmla="*/ 267 h 461"/>
              <a:gd name="T42" fmla="*/ 0 w 512"/>
              <a:gd name="T43" fmla="*/ 306 h 461"/>
              <a:gd name="T44" fmla="*/ 19 w 512"/>
              <a:gd name="T45" fmla="*/ 331 h 461"/>
              <a:gd name="T46" fmla="*/ 39 w 512"/>
              <a:gd name="T47" fmla="*/ 367 h 461"/>
              <a:gd name="T48" fmla="*/ 80 w 512"/>
              <a:gd name="T49" fmla="*/ 340 h 461"/>
              <a:gd name="T50" fmla="*/ 103 w 512"/>
              <a:gd name="T51" fmla="*/ 372 h 461"/>
              <a:gd name="T52" fmla="*/ 76 w 512"/>
              <a:gd name="T53" fmla="*/ 383 h 461"/>
              <a:gd name="T54" fmla="*/ 64 w 512"/>
              <a:gd name="T55" fmla="*/ 406 h 461"/>
              <a:gd name="T56" fmla="*/ 30 w 512"/>
              <a:gd name="T57" fmla="*/ 438 h 461"/>
              <a:gd name="T58" fmla="*/ 71 w 512"/>
              <a:gd name="T59" fmla="*/ 452 h 461"/>
              <a:gd name="T60" fmla="*/ 96 w 512"/>
              <a:gd name="T61" fmla="*/ 452 h 461"/>
              <a:gd name="T62" fmla="*/ 101 w 512"/>
              <a:gd name="T63" fmla="*/ 420 h 461"/>
              <a:gd name="T64" fmla="*/ 131 w 512"/>
              <a:gd name="T65" fmla="*/ 395 h 461"/>
              <a:gd name="T66" fmla="*/ 147 w 512"/>
              <a:gd name="T67" fmla="*/ 363 h 461"/>
              <a:gd name="T68" fmla="*/ 183 w 512"/>
              <a:gd name="T69" fmla="*/ 381 h 461"/>
              <a:gd name="T70" fmla="*/ 208 w 512"/>
              <a:gd name="T71" fmla="*/ 374 h 461"/>
              <a:gd name="T72" fmla="*/ 233 w 512"/>
              <a:gd name="T73" fmla="*/ 365 h 461"/>
              <a:gd name="T74" fmla="*/ 249 w 512"/>
              <a:gd name="T75" fmla="*/ 347 h 461"/>
              <a:gd name="T76" fmla="*/ 229 w 512"/>
              <a:gd name="T77" fmla="*/ 322 h 461"/>
              <a:gd name="T78" fmla="*/ 208 w 512"/>
              <a:gd name="T79" fmla="*/ 292 h 461"/>
              <a:gd name="T80" fmla="*/ 190 w 512"/>
              <a:gd name="T81" fmla="*/ 253 h 461"/>
              <a:gd name="T82" fmla="*/ 199 w 512"/>
              <a:gd name="T83" fmla="*/ 237 h 461"/>
              <a:gd name="T84" fmla="*/ 238 w 512"/>
              <a:gd name="T85" fmla="*/ 228 h 461"/>
              <a:gd name="T86" fmla="*/ 309 w 512"/>
              <a:gd name="T87" fmla="*/ 260 h 461"/>
              <a:gd name="T88" fmla="*/ 347 w 512"/>
              <a:gd name="T89" fmla="*/ 253 h 461"/>
              <a:gd name="T90" fmla="*/ 361 w 512"/>
              <a:gd name="T91" fmla="*/ 251 h 461"/>
              <a:gd name="T92" fmla="*/ 386 w 512"/>
              <a:gd name="T93" fmla="*/ 208 h 461"/>
              <a:gd name="T94" fmla="*/ 418 w 512"/>
              <a:gd name="T95" fmla="*/ 171 h 461"/>
              <a:gd name="T96" fmla="*/ 450 w 512"/>
              <a:gd name="T97" fmla="*/ 178 h 461"/>
              <a:gd name="T98" fmla="*/ 489 w 512"/>
              <a:gd name="T99" fmla="*/ 176 h 461"/>
              <a:gd name="T100" fmla="*/ 507 w 512"/>
              <a:gd name="T101" fmla="*/ 139 h 461"/>
              <a:gd name="T102" fmla="*/ 507 w 512"/>
              <a:gd name="T103" fmla="*/ 109 h 461"/>
              <a:gd name="T104" fmla="*/ 459 w 512"/>
              <a:gd name="T105" fmla="*/ 80 h 461"/>
              <a:gd name="T106" fmla="*/ 468 w 512"/>
              <a:gd name="T107" fmla="*/ 41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2" h="461">
                <a:moveTo>
                  <a:pt x="468" y="41"/>
                </a:moveTo>
                <a:lnTo>
                  <a:pt x="464" y="36"/>
                </a:lnTo>
                <a:lnTo>
                  <a:pt x="455" y="45"/>
                </a:lnTo>
                <a:lnTo>
                  <a:pt x="448" y="57"/>
                </a:lnTo>
                <a:lnTo>
                  <a:pt x="459" y="82"/>
                </a:lnTo>
                <a:lnTo>
                  <a:pt x="455" y="84"/>
                </a:lnTo>
                <a:lnTo>
                  <a:pt x="443" y="89"/>
                </a:lnTo>
                <a:lnTo>
                  <a:pt x="441" y="96"/>
                </a:lnTo>
                <a:lnTo>
                  <a:pt x="421" y="107"/>
                </a:lnTo>
                <a:lnTo>
                  <a:pt x="405" y="98"/>
                </a:lnTo>
                <a:lnTo>
                  <a:pt x="400" y="102"/>
                </a:lnTo>
                <a:lnTo>
                  <a:pt x="391" y="109"/>
                </a:lnTo>
                <a:lnTo>
                  <a:pt x="398" y="123"/>
                </a:lnTo>
                <a:lnTo>
                  <a:pt x="370" y="134"/>
                </a:lnTo>
                <a:lnTo>
                  <a:pt x="366" y="141"/>
                </a:lnTo>
                <a:lnTo>
                  <a:pt x="345" y="146"/>
                </a:lnTo>
                <a:lnTo>
                  <a:pt x="336" y="171"/>
                </a:lnTo>
                <a:lnTo>
                  <a:pt x="331" y="173"/>
                </a:lnTo>
                <a:lnTo>
                  <a:pt x="304" y="166"/>
                </a:lnTo>
                <a:lnTo>
                  <a:pt x="288" y="141"/>
                </a:lnTo>
                <a:lnTo>
                  <a:pt x="268" y="137"/>
                </a:lnTo>
                <a:lnTo>
                  <a:pt x="256" y="137"/>
                </a:lnTo>
                <a:lnTo>
                  <a:pt x="224" y="141"/>
                </a:lnTo>
                <a:lnTo>
                  <a:pt x="222" y="130"/>
                </a:lnTo>
                <a:lnTo>
                  <a:pt x="224" y="128"/>
                </a:lnTo>
                <a:lnTo>
                  <a:pt x="222" y="123"/>
                </a:lnTo>
                <a:lnTo>
                  <a:pt x="217" y="96"/>
                </a:lnTo>
                <a:lnTo>
                  <a:pt x="238" y="96"/>
                </a:lnTo>
                <a:lnTo>
                  <a:pt x="247" y="89"/>
                </a:lnTo>
                <a:lnTo>
                  <a:pt x="254" y="75"/>
                </a:lnTo>
                <a:lnTo>
                  <a:pt x="254" y="64"/>
                </a:lnTo>
                <a:lnTo>
                  <a:pt x="254" y="55"/>
                </a:lnTo>
                <a:lnTo>
                  <a:pt x="258" y="48"/>
                </a:lnTo>
                <a:lnTo>
                  <a:pt x="265" y="45"/>
                </a:lnTo>
                <a:lnTo>
                  <a:pt x="274" y="29"/>
                </a:lnTo>
                <a:lnTo>
                  <a:pt x="265" y="18"/>
                </a:lnTo>
                <a:lnTo>
                  <a:pt x="245" y="13"/>
                </a:lnTo>
                <a:lnTo>
                  <a:pt x="240" y="0"/>
                </a:lnTo>
                <a:lnTo>
                  <a:pt x="229" y="2"/>
                </a:lnTo>
                <a:lnTo>
                  <a:pt x="233" y="11"/>
                </a:lnTo>
                <a:lnTo>
                  <a:pt x="222" y="16"/>
                </a:lnTo>
                <a:lnTo>
                  <a:pt x="197" y="9"/>
                </a:lnTo>
                <a:lnTo>
                  <a:pt x="197" y="29"/>
                </a:lnTo>
                <a:lnTo>
                  <a:pt x="210" y="39"/>
                </a:lnTo>
                <a:lnTo>
                  <a:pt x="204" y="64"/>
                </a:lnTo>
                <a:lnTo>
                  <a:pt x="204" y="71"/>
                </a:lnTo>
                <a:lnTo>
                  <a:pt x="197" y="71"/>
                </a:lnTo>
                <a:lnTo>
                  <a:pt x="192" y="75"/>
                </a:lnTo>
                <a:lnTo>
                  <a:pt x="183" y="73"/>
                </a:lnTo>
                <a:lnTo>
                  <a:pt x="169" y="66"/>
                </a:lnTo>
                <a:lnTo>
                  <a:pt x="169" y="82"/>
                </a:lnTo>
                <a:lnTo>
                  <a:pt x="179" y="91"/>
                </a:lnTo>
                <a:lnTo>
                  <a:pt x="137" y="93"/>
                </a:lnTo>
                <a:lnTo>
                  <a:pt x="140" y="105"/>
                </a:lnTo>
                <a:lnTo>
                  <a:pt x="131" y="118"/>
                </a:lnTo>
                <a:lnTo>
                  <a:pt x="112" y="123"/>
                </a:lnTo>
                <a:lnTo>
                  <a:pt x="103" y="116"/>
                </a:lnTo>
                <a:lnTo>
                  <a:pt x="103" y="105"/>
                </a:lnTo>
                <a:lnTo>
                  <a:pt x="89" y="105"/>
                </a:lnTo>
                <a:lnTo>
                  <a:pt x="76" y="105"/>
                </a:lnTo>
                <a:lnTo>
                  <a:pt x="71" y="128"/>
                </a:lnTo>
                <a:lnTo>
                  <a:pt x="71" y="130"/>
                </a:lnTo>
                <a:lnTo>
                  <a:pt x="85" y="134"/>
                </a:lnTo>
                <a:lnTo>
                  <a:pt x="87" y="137"/>
                </a:lnTo>
                <a:lnTo>
                  <a:pt x="110" y="139"/>
                </a:lnTo>
                <a:lnTo>
                  <a:pt x="115" y="139"/>
                </a:lnTo>
                <a:lnTo>
                  <a:pt x="133" y="137"/>
                </a:lnTo>
                <a:lnTo>
                  <a:pt x="149" y="150"/>
                </a:lnTo>
                <a:lnTo>
                  <a:pt x="147" y="155"/>
                </a:lnTo>
                <a:lnTo>
                  <a:pt x="147" y="160"/>
                </a:lnTo>
                <a:lnTo>
                  <a:pt x="158" y="166"/>
                </a:lnTo>
                <a:lnTo>
                  <a:pt x="172" y="182"/>
                </a:lnTo>
                <a:lnTo>
                  <a:pt x="163" y="192"/>
                </a:lnTo>
                <a:lnTo>
                  <a:pt x="165" y="194"/>
                </a:lnTo>
                <a:lnTo>
                  <a:pt x="147" y="217"/>
                </a:lnTo>
                <a:lnTo>
                  <a:pt x="131" y="224"/>
                </a:lnTo>
                <a:lnTo>
                  <a:pt x="115" y="228"/>
                </a:lnTo>
                <a:lnTo>
                  <a:pt x="105" y="230"/>
                </a:lnTo>
                <a:lnTo>
                  <a:pt x="103" y="237"/>
                </a:lnTo>
                <a:lnTo>
                  <a:pt x="99" y="246"/>
                </a:lnTo>
                <a:lnTo>
                  <a:pt x="94" y="253"/>
                </a:lnTo>
                <a:lnTo>
                  <a:pt x="78" y="256"/>
                </a:lnTo>
                <a:lnTo>
                  <a:pt x="67" y="262"/>
                </a:lnTo>
                <a:lnTo>
                  <a:pt x="58" y="267"/>
                </a:lnTo>
                <a:lnTo>
                  <a:pt x="60" y="276"/>
                </a:lnTo>
                <a:lnTo>
                  <a:pt x="53" y="281"/>
                </a:lnTo>
                <a:lnTo>
                  <a:pt x="44" y="285"/>
                </a:lnTo>
                <a:lnTo>
                  <a:pt x="0" y="306"/>
                </a:lnTo>
                <a:lnTo>
                  <a:pt x="3" y="310"/>
                </a:lnTo>
                <a:lnTo>
                  <a:pt x="3" y="315"/>
                </a:lnTo>
                <a:lnTo>
                  <a:pt x="12" y="333"/>
                </a:lnTo>
                <a:lnTo>
                  <a:pt x="19" y="331"/>
                </a:lnTo>
                <a:lnTo>
                  <a:pt x="30" y="342"/>
                </a:lnTo>
                <a:lnTo>
                  <a:pt x="37" y="358"/>
                </a:lnTo>
                <a:lnTo>
                  <a:pt x="32" y="365"/>
                </a:lnTo>
                <a:lnTo>
                  <a:pt x="39" y="367"/>
                </a:lnTo>
                <a:lnTo>
                  <a:pt x="53" y="365"/>
                </a:lnTo>
                <a:lnTo>
                  <a:pt x="67" y="345"/>
                </a:lnTo>
                <a:lnTo>
                  <a:pt x="74" y="342"/>
                </a:lnTo>
                <a:lnTo>
                  <a:pt x="80" y="340"/>
                </a:lnTo>
                <a:lnTo>
                  <a:pt x="101" y="333"/>
                </a:lnTo>
                <a:lnTo>
                  <a:pt x="103" y="351"/>
                </a:lnTo>
                <a:lnTo>
                  <a:pt x="115" y="354"/>
                </a:lnTo>
                <a:lnTo>
                  <a:pt x="103" y="372"/>
                </a:lnTo>
                <a:lnTo>
                  <a:pt x="99" y="377"/>
                </a:lnTo>
                <a:lnTo>
                  <a:pt x="85" y="372"/>
                </a:lnTo>
                <a:lnTo>
                  <a:pt x="74" y="377"/>
                </a:lnTo>
                <a:lnTo>
                  <a:pt x="76" y="383"/>
                </a:lnTo>
                <a:lnTo>
                  <a:pt x="64" y="388"/>
                </a:lnTo>
                <a:lnTo>
                  <a:pt x="60" y="393"/>
                </a:lnTo>
                <a:lnTo>
                  <a:pt x="71" y="402"/>
                </a:lnTo>
                <a:lnTo>
                  <a:pt x="64" y="406"/>
                </a:lnTo>
                <a:lnTo>
                  <a:pt x="48" y="413"/>
                </a:lnTo>
                <a:lnTo>
                  <a:pt x="35" y="404"/>
                </a:lnTo>
                <a:lnTo>
                  <a:pt x="23" y="409"/>
                </a:lnTo>
                <a:lnTo>
                  <a:pt x="30" y="438"/>
                </a:lnTo>
                <a:lnTo>
                  <a:pt x="53" y="438"/>
                </a:lnTo>
                <a:lnTo>
                  <a:pt x="55" y="436"/>
                </a:lnTo>
                <a:lnTo>
                  <a:pt x="69" y="431"/>
                </a:lnTo>
                <a:lnTo>
                  <a:pt x="71" y="452"/>
                </a:lnTo>
                <a:lnTo>
                  <a:pt x="76" y="461"/>
                </a:lnTo>
                <a:lnTo>
                  <a:pt x="85" y="459"/>
                </a:lnTo>
                <a:lnTo>
                  <a:pt x="94" y="456"/>
                </a:lnTo>
                <a:lnTo>
                  <a:pt x="96" y="452"/>
                </a:lnTo>
                <a:lnTo>
                  <a:pt x="99" y="445"/>
                </a:lnTo>
                <a:lnTo>
                  <a:pt x="94" y="438"/>
                </a:lnTo>
                <a:lnTo>
                  <a:pt x="89" y="425"/>
                </a:lnTo>
                <a:lnTo>
                  <a:pt x="101" y="420"/>
                </a:lnTo>
                <a:lnTo>
                  <a:pt x="103" y="418"/>
                </a:lnTo>
                <a:lnTo>
                  <a:pt x="112" y="413"/>
                </a:lnTo>
                <a:lnTo>
                  <a:pt x="121" y="409"/>
                </a:lnTo>
                <a:lnTo>
                  <a:pt x="131" y="395"/>
                </a:lnTo>
                <a:lnTo>
                  <a:pt x="140" y="377"/>
                </a:lnTo>
                <a:lnTo>
                  <a:pt x="135" y="370"/>
                </a:lnTo>
                <a:lnTo>
                  <a:pt x="135" y="367"/>
                </a:lnTo>
                <a:lnTo>
                  <a:pt x="147" y="363"/>
                </a:lnTo>
                <a:lnTo>
                  <a:pt x="151" y="365"/>
                </a:lnTo>
                <a:lnTo>
                  <a:pt x="163" y="356"/>
                </a:lnTo>
                <a:lnTo>
                  <a:pt x="174" y="363"/>
                </a:lnTo>
                <a:lnTo>
                  <a:pt x="183" y="381"/>
                </a:lnTo>
                <a:lnTo>
                  <a:pt x="185" y="377"/>
                </a:lnTo>
                <a:lnTo>
                  <a:pt x="197" y="374"/>
                </a:lnTo>
                <a:lnTo>
                  <a:pt x="208" y="372"/>
                </a:lnTo>
                <a:lnTo>
                  <a:pt x="208" y="374"/>
                </a:lnTo>
                <a:lnTo>
                  <a:pt x="222" y="374"/>
                </a:lnTo>
                <a:lnTo>
                  <a:pt x="226" y="379"/>
                </a:lnTo>
                <a:lnTo>
                  <a:pt x="231" y="377"/>
                </a:lnTo>
                <a:lnTo>
                  <a:pt x="233" y="365"/>
                </a:lnTo>
                <a:lnTo>
                  <a:pt x="242" y="358"/>
                </a:lnTo>
                <a:lnTo>
                  <a:pt x="245" y="358"/>
                </a:lnTo>
                <a:lnTo>
                  <a:pt x="247" y="354"/>
                </a:lnTo>
                <a:lnTo>
                  <a:pt x="249" y="347"/>
                </a:lnTo>
                <a:lnTo>
                  <a:pt x="245" y="340"/>
                </a:lnTo>
                <a:lnTo>
                  <a:pt x="249" y="333"/>
                </a:lnTo>
                <a:lnTo>
                  <a:pt x="240" y="322"/>
                </a:lnTo>
                <a:lnTo>
                  <a:pt x="229" y="322"/>
                </a:lnTo>
                <a:lnTo>
                  <a:pt x="229" y="313"/>
                </a:lnTo>
                <a:lnTo>
                  <a:pt x="222" y="299"/>
                </a:lnTo>
                <a:lnTo>
                  <a:pt x="222" y="292"/>
                </a:lnTo>
                <a:lnTo>
                  <a:pt x="208" y="292"/>
                </a:lnTo>
                <a:lnTo>
                  <a:pt x="206" y="287"/>
                </a:lnTo>
                <a:lnTo>
                  <a:pt x="190" y="274"/>
                </a:lnTo>
                <a:lnTo>
                  <a:pt x="190" y="269"/>
                </a:lnTo>
                <a:lnTo>
                  <a:pt x="190" y="253"/>
                </a:lnTo>
                <a:lnTo>
                  <a:pt x="185" y="251"/>
                </a:lnTo>
                <a:lnTo>
                  <a:pt x="181" y="244"/>
                </a:lnTo>
                <a:lnTo>
                  <a:pt x="179" y="240"/>
                </a:lnTo>
                <a:lnTo>
                  <a:pt x="199" y="237"/>
                </a:lnTo>
                <a:lnTo>
                  <a:pt x="201" y="235"/>
                </a:lnTo>
                <a:lnTo>
                  <a:pt x="222" y="235"/>
                </a:lnTo>
                <a:lnTo>
                  <a:pt x="231" y="233"/>
                </a:lnTo>
                <a:lnTo>
                  <a:pt x="238" y="228"/>
                </a:lnTo>
                <a:lnTo>
                  <a:pt x="247" y="224"/>
                </a:lnTo>
                <a:lnTo>
                  <a:pt x="256" y="221"/>
                </a:lnTo>
                <a:lnTo>
                  <a:pt x="295" y="258"/>
                </a:lnTo>
                <a:lnTo>
                  <a:pt x="309" y="260"/>
                </a:lnTo>
                <a:lnTo>
                  <a:pt x="318" y="246"/>
                </a:lnTo>
                <a:lnTo>
                  <a:pt x="331" y="262"/>
                </a:lnTo>
                <a:lnTo>
                  <a:pt x="343" y="249"/>
                </a:lnTo>
                <a:lnTo>
                  <a:pt x="347" y="253"/>
                </a:lnTo>
                <a:lnTo>
                  <a:pt x="343" y="249"/>
                </a:lnTo>
                <a:lnTo>
                  <a:pt x="352" y="256"/>
                </a:lnTo>
                <a:lnTo>
                  <a:pt x="359" y="251"/>
                </a:lnTo>
                <a:lnTo>
                  <a:pt x="361" y="251"/>
                </a:lnTo>
                <a:lnTo>
                  <a:pt x="370" y="242"/>
                </a:lnTo>
                <a:lnTo>
                  <a:pt x="377" y="226"/>
                </a:lnTo>
                <a:lnTo>
                  <a:pt x="379" y="226"/>
                </a:lnTo>
                <a:lnTo>
                  <a:pt x="386" y="208"/>
                </a:lnTo>
                <a:lnTo>
                  <a:pt x="400" y="203"/>
                </a:lnTo>
                <a:lnTo>
                  <a:pt x="409" y="198"/>
                </a:lnTo>
                <a:lnTo>
                  <a:pt x="409" y="196"/>
                </a:lnTo>
                <a:lnTo>
                  <a:pt x="418" y="171"/>
                </a:lnTo>
                <a:lnTo>
                  <a:pt x="425" y="173"/>
                </a:lnTo>
                <a:lnTo>
                  <a:pt x="427" y="176"/>
                </a:lnTo>
                <a:lnTo>
                  <a:pt x="439" y="178"/>
                </a:lnTo>
                <a:lnTo>
                  <a:pt x="450" y="178"/>
                </a:lnTo>
                <a:lnTo>
                  <a:pt x="450" y="194"/>
                </a:lnTo>
                <a:lnTo>
                  <a:pt x="462" y="192"/>
                </a:lnTo>
                <a:lnTo>
                  <a:pt x="482" y="178"/>
                </a:lnTo>
                <a:lnTo>
                  <a:pt x="489" y="176"/>
                </a:lnTo>
                <a:lnTo>
                  <a:pt x="498" y="160"/>
                </a:lnTo>
                <a:lnTo>
                  <a:pt x="503" y="144"/>
                </a:lnTo>
                <a:lnTo>
                  <a:pt x="505" y="144"/>
                </a:lnTo>
                <a:lnTo>
                  <a:pt x="507" y="139"/>
                </a:lnTo>
                <a:lnTo>
                  <a:pt x="510" y="137"/>
                </a:lnTo>
                <a:lnTo>
                  <a:pt x="512" y="123"/>
                </a:lnTo>
                <a:lnTo>
                  <a:pt x="507" y="112"/>
                </a:lnTo>
                <a:lnTo>
                  <a:pt x="507" y="109"/>
                </a:lnTo>
                <a:lnTo>
                  <a:pt x="496" y="109"/>
                </a:lnTo>
                <a:lnTo>
                  <a:pt x="494" y="102"/>
                </a:lnTo>
                <a:lnTo>
                  <a:pt x="494" y="96"/>
                </a:lnTo>
                <a:lnTo>
                  <a:pt x="459" y="80"/>
                </a:lnTo>
                <a:lnTo>
                  <a:pt x="475" y="73"/>
                </a:lnTo>
                <a:lnTo>
                  <a:pt x="478" y="73"/>
                </a:lnTo>
                <a:lnTo>
                  <a:pt x="475" y="55"/>
                </a:lnTo>
                <a:lnTo>
                  <a:pt x="468" y="41"/>
                </a:lnTo>
                <a:close/>
              </a:path>
            </a:pathLst>
          </a:custGeom>
          <a:solidFill>
            <a:schemeClr val="accent1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02" name="Freeform 39"/>
          <p:cNvSpPr>
            <a:spLocks/>
          </p:cNvSpPr>
          <p:nvPr/>
        </p:nvSpPr>
        <p:spPr bwMode="auto">
          <a:xfrm>
            <a:off x="3508375" y="3244850"/>
            <a:ext cx="358775" cy="285750"/>
          </a:xfrm>
          <a:custGeom>
            <a:avLst/>
            <a:gdLst>
              <a:gd name="T0" fmla="*/ 93 w 226"/>
              <a:gd name="T1" fmla="*/ 171 h 180"/>
              <a:gd name="T2" fmla="*/ 125 w 226"/>
              <a:gd name="T3" fmla="*/ 167 h 180"/>
              <a:gd name="T4" fmla="*/ 125 w 226"/>
              <a:gd name="T5" fmla="*/ 178 h 180"/>
              <a:gd name="T6" fmla="*/ 125 w 226"/>
              <a:gd name="T7" fmla="*/ 180 h 180"/>
              <a:gd name="T8" fmla="*/ 136 w 226"/>
              <a:gd name="T9" fmla="*/ 176 h 180"/>
              <a:gd name="T10" fmla="*/ 143 w 226"/>
              <a:gd name="T11" fmla="*/ 176 h 180"/>
              <a:gd name="T12" fmla="*/ 152 w 226"/>
              <a:gd name="T13" fmla="*/ 169 h 180"/>
              <a:gd name="T14" fmla="*/ 157 w 226"/>
              <a:gd name="T15" fmla="*/ 167 h 180"/>
              <a:gd name="T16" fmla="*/ 159 w 226"/>
              <a:gd name="T17" fmla="*/ 167 h 180"/>
              <a:gd name="T18" fmla="*/ 180 w 226"/>
              <a:gd name="T19" fmla="*/ 167 h 180"/>
              <a:gd name="T20" fmla="*/ 189 w 226"/>
              <a:gd name="T21" fmla="*/ 155 h 180"/>
              <a:gd name="T22" fmla="*/ 205 w 226"/>
              <a:gd name="T23" fmla="*/ 142 h 180"/>
              <a:gd name="T24" fmla="*/ 216 w 226"/>
              <a:gd name="T25" fmla="*/ 119 h 180"/>
              <a:gd name="T26" fmla="*/ 216 w 226"/>
              <a:gd name="T27" fmla="*/ 107 h 180"/>
              <a:gd name="T28" fmla="*/ 226 w 226"/>
              <a:gd name="T29" fmla="*/ 103 h 180"/>
              <a:gd name="T30" fmla="*/ 219 w 226"/>
              <a:gd name="T31" fmla="*/ 89 h 180"/>
              <a:gd name="T32" fmla="*/ 200 w 226"/>
              <a:gd name="T33" fmla="*/ 94 h 180"/>
              <a:gd name="T34" fmla="*/ 196 w 226"/>
              <a:gd name="T35" fmla="*/ 82 h 180"/>
              <a:gd name="T36" fmla="*/ 180 w 226"/>
              <a:gd name="T37" fmla="*/ 84 h 180"/>
              <a:gd name="T38" fmla="*/ 173 w 226"/>
              <a:gd name="T39" fmla="*/ 82 h 180"/>
              <a:gd name="T40" fmla="*/ 168 w 226"/>
              <a:gd name="T41" fmla="*/ 80 h 180"/>
              <a:gd name="T42" fmla="*/ 162 w 226"/>
              <a:gd name="T43" fmla="*/ 50 h 180"/>
              <a:gd name="T44" fmla="*/ 152 w 226"/>
              <a:gd name="T45" fmla="*/ 48 h 180"/>
              <a:gd name="T46" fmla="*/ 132 w 226"/>
              <a:gd name="T47" fmla="*/ 30 h 180"/>
              <a:gd name="T48" fmla="*/ 132 w 226"/>
              <a:gd name="T49" fmla="*/ 32 h 180"/>
              <a:gd name="T50" fmla="*/ 107 w 226"/>
              <a:gd name="T51" fmla="*/ 27 h 180"/>
              <a:gd name="T52" fmla="*/ 75 w 226"/>
              <a:gd name="T53" fmla="*/ 39 h 180"/>
              <a:gd name="T54" fmla="*/ 68 w 226"/>
              <a:gd name="T55" fmla="*/ 39 h 180"/>
              <a:gd name="T56" fmla="*/ 61 w 226"/>
              <a:gd name="T57" fmla="*/ 43 h 180"/>
              <a:gd name="T58" fmla="*/ 36 w 226"/>
              <a:gd name="T59" fmla="*/ 27 h 180"/>
              <a:gd name="T60" fmla="*/ 18 w 226"/>
              <a:gd name="T61" fmla="*/ 27 h 180"/>
              <a:gd name="T62" fmla="*/ 13 w 226"/>
              <a:gd name="T63" fmla="*/ 16 h 180"/>
              <a:gd name="T64" fmla="*/ 11 w 226"/>
              <a:gd name="T65" fmla="*/ 4 h 180"/>
              <a:gd name="T66" fmla="*/ 9 w 226"/>
              <a:gd name="T67" fmla="*/ 0 h 180"/>
              <a:gd name="T68" fmla="*/ 4 w 226"/>
              <a:gd name="T69" fmla="*/ 4 h 180"/>
              <a:gd name="T70" fmla="*/ 0 w 226"/>
              <a:gd name="T71" fmla="*/ 30 h 180"/>
              <a:gd name="T72" fmla="*/ 2 w 226"/>
              <a:gd name="T73" fmla="*/ 64 h 180"/>
              <a:gd name="T74" fmla="*/ 2 w 226"/>
              <a:gd name="T75" fmla="*/ 71 h 180"/>
              <a:gd name="T76" fmla="*/ 13 w 226"/>
              <a:gd name="T77" fmla="*/ 98 h 180"/>
              <a:gd name="T78" fmla="*/ 11 w 226"/>
              <a:gd name="T79" fmla="*/ 116 h 180"/>
              <a:gd name="T80" fmla="*/ 15 w 226"/>
              <a:gd name="T81" fmla="*/ 128 h 180"/>
              <a:gd name="T82" fmla="*/ 13 w 226"/>
              <a:gd name="T83" fmla="*/ 135 h 180"/>
              <a:gd name="T84" fmla="*/ 18 w 226"/>
              <a:gd name="T85" fmla="*/ 137 h 180"/>
              <a:gd name="T86" fmla="*/ 34 w 226"/>
              <a:gd name="T87" fmla="*/ 130 h 180"/>
              <a:gd name="T88" fmla="*/ 41 w 226"/>
              <a:gd name="T89" fmla="*/ 139 h 180"/>
              <a:gd name="T90" fmla="*/ 52 w 226"/>
              <a:gd name="T91" fmla="*/ 139 h 180"/>
              <a:gd name="T92" fmla="*/ 63 w 226"/>
              <a:gd name="T93" fmla="*/ 137 h 180"/>
              <a:gd name="T94" fmla="*/ 70 w 226"/>
              <a:gd name="T95" fmla="*/ 139 h 180"/>
              <a:gd name="T96" fmla="*/ 77 w 226"/>
              <a:gd name="T97" fmla="*/ 164 h 180"/>
              <a:gd name="T98" fmla="*/ 89 w 226"/>
              <a:gd name="T99" fmla="*/ 171 h 180"/>
              <a:gd name="T100" fmla="*/ 93 w 226"/>
              <a:gd name="T101" fmla="*/ 171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" h="180">
                <a:moveTo>
                  <a:pt x="93" y="171"/>
                </a:moveTo>
                <a:lnTo>
                  <a:pt x="125" y="167"/>
                </a:lnTo>
                <a:lnTo>
                  <a:pt x="125" y="178"/>
                </a:lnTo>
                <a:lnTo>
                  <a:pt x="125" y="180"/>
                </a:lnTo>
                <a:lnTo>
                  <a:pt x="136" y="176"/>
                </a:lnTo>
                <a:lnTo>
                  <a:pt x="143" y="176"/>
                </a:lnTo>
                <a:lnTo>
                  <a:pt x="152" y="169"/>
                </a:lnTo>
                <a:lnTo>
                  <a:pt x="157" y="167"/>
                </a:lnTo>
                <a:lnTo>
                  <a:pt x="159" y="167"/>
                </a:lnTo>
                <a:lnTo>
                  <a:pt x="180" y="167"/>
                </a:lnTo>
                <a:lnTo>
                  <a:pt x="189" y="155"/>
                </a:lnTo>
                <a:lnTo>
                  <a:pt x="205" y="142"/>
                </a:lnTo>
                <a:lnTo>
                  <a:pt x="216" y="119"/>
                </a:lnTo>
                <a:lnTo>
                  <a:pt x="216" y="107"/>
                </a:lnTo>
                <a:lnTo>
                  <a:pt x="226" y="103"/>
                </a:lnTo>
                <a:lnTo>
                  <a:pt x="219" y="89"/>
                </a:lnTo>
                <a:lnTo>
                  <a:pt x="200" y="94"/>
                </a:lnTo>
                <a:lnTo>
                  <a:pt x="196" y="82"/>
                </a:lnTo>
                <a:lnTo>
                  <a:pt x="180" y="84"/>
                </a:lnTo>
                <a:lnTo>
                  <a:pt x="173" y="82"/>
                </a:lnTo>
                <a:lnTo>
                  <a:pt x="168" y="80"/>
                </a:lnTo>
                <a:lnTo>
                  <a:pt x="162" y="50"/>
                </a:lnTo>
                <a:lnTo>
                  <a:pt x="152" y="48"/>
                </a:lnTo>
                <a:lnTo>
                  <a:pt x="132" y="30"/>
                </a:lnTo>
                <a:lnTo>
                  <a:pt x="132" y="32"/>
                </a:lnTo>
                <a:lnTo>
                  <a:pt x="107" y="27"/>
                </a:lnTo>
                <a:lnTo>
                  <a:pt x="75" y="39"/>
                </a:lnTo>
                <a:lnTo>
                  <a:pt x="68" y="39"/>
                </a:lnTo>
                <a:lnTo>
                  <a:pt x="61" y="43"/>
                </a:lnTo>
                <a:lnTo>
                  <a:pt x="36" y="27"/>
                </a:lnTo>
                <a:lnTo>
                  <a:pt x="18" y="27"/>
                </a:lnTo>
                <a:lnTo>
                  <a:pt x="13" y="16"/>
                </a:lnTo>
                <a:lnTo>
                  <a:pt x="11" y="4"/>
                </a:lnTo>
                <a:lnTo>
                  <a:pt x="9" y="0"/>
                </a:lnTo>
                <a:lnTo>
                  <a:pt x="4" y="4"/>
                </a:lnTo>
                <a:lnTo>
                  <a:pt x="0" y="30"/>
                </a:lnTo>
                <a:lnTo>
                  <a:pt x="2" y="64"/>
                </a:lnTo>
                <a:lnTo>
                  <a:pt x="2" y="71"/>
                </a:lnTo>
                <a:lnTo>
                  <a:pt x="13" y="98"/>
                </a:lnTo>
                <a:lnTo>
                  <a:pt x="11" y="116"/>
                </a:lnTo>
                <a:lnTo>
                  <a:pt x="15" y="128"/>
                </a:lnTo>
                <a:lnTo>
                  <a:pt x="13" y="135"/>
                </a:lnTo>
                <a:lnTo>
                  <a:pt x="18" y="137"/>
                </a:lnTo>
                <a:lnTo>
                  <a:pt x="34" y="130"/>
                </a:lnTo>
                <a:lnTo>
                  <a:pt x="41" y="139"/>
                </a:lnTo>
                <a:lnTo>
                  <a:pt x="52" y="139"/>
                </a:lnTo>
                <a:lnTo>
                  <a:pt x="63" y="137"/>
                </a:lnTo>
                <a:lnTo>
                  <a:pt x="70" y="139"/>
                </a:lnTo>
                <a:lnTo>
                  <a:pt x="77" y="164"/>
                </a:lnTo>
                <a:lnTo>
                  <a:pt x="89" y="171"/>
                </a:lnTo>
                <a:lnTo>
                  <a:pt x="93" y="171"/>
                </a:lnTo>
                <a:close/>
              </a:path>
            </a:pathLst>
          </a:custGeom>
          <a:solidFill>
            <a:schemeClr val="accent1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03" name="Freeform 40"/>
          <p:cNvSpPr>
            <a:spLocks/>
          </p:cNvSpPr>
          <p:nvPr/>
        </p:nvSpPr>
        <p:spPr bwMode="auto">
          <a:xfrm>
            <a:off x="3508375" y="2276475"/>
            <a:ext cx="387350" cy="293688"/>
          </a:xfrm>
          <a:custGeom>
            <a:avLst/>
            <a:gdLst>
              <a:gd name="T0" fmla="*/ 152 w 244"/>
              <a:gd name="T1" fmla="*/ 139 h 185"/>
              <a:gd name="T2" fmla="*/ 162 w 244"/>
              <a:gd name="T3" fmla="*/ 126 h 185"/>
              <a:gd name="T4" fmla="*/ 175 w 244"/>
              <a:gd name="T5" fmla="*/ 121 h 185"/>
              <a:gd name="T6" fmla="*/ 198 w 244"/>
              <a:gd name="T7" fmla="*/ 117 h 185"/>
              <a:gd name="T8" fmla="*/ 194 w 244"/>
              <a:gd name="T9" fmla="*/ 101 h 185"/>
              <a:gd name="T10" fmla="*/ 205 w 244"/>
              <a:gd name="T11" fmla="*/ 105 h 185"/>
              <a:gd name="T12" fmla="*/ 228 w 244"/>
              <a:gd name="T13" fmla="*/ 126 h 185"/>
              <a:gd name="T14" fmla="*/ 241 w 244"/>
              <a:gd name="T15" fmla="*/ 96 h 185"/>
              <a:gd name="T16" fmla="*/ 226 w 244"/>
              <a:gd name="T17" fmla="*/ 73 h 185"/>
              <a:gd name="T18" fmla="*/ 241 w 244"/>
              <a:gd name="T19" fmla="*/ 55 h 185"/>
              <a:gd name="T20" fmla="*/ 226 w 244"/>
              <a:gd name="T21" fmla="*/ 44 h 185"/>
              <a:gd name="T22" fmla="*/ 205 w 244"/>
              <a:gd name="T23" fmla="*/ 50 h 185"/>
              <a:gd name="T24" fmla="*/ 200 w 244"/>
              <a:gd name="T25" fmla="*/ 21 h 185"/>
              <a:gd name="T26" fmla="*/ 187 w 244"/>
              <a:gd name="T27" fmla="*/ 16 h 185"/>
              <a:gd name="T28" fmla="*/ 178 w 244"/>
              <a:gd name="T29" fmla="*/ 9 h 185"/>
              <a:gd name="T30" fmla="*/ 178 w 244"/>
              <a:gd name="T31" fmla="*/ 34 h 185"/>
              <a:gd name="T32" fmla="*/ 166 w 244"/>
              <a:gd name="T33" fmla="*/ 50 h 185"/>
              <a:gd name="T34" fmla="*/ 152 w 244"/>
              <a:gd name="T35" fmla="*/ 30 h 185"/>
              <a:gd name="T36" fmla="*/ 150 w 244"/>
              <a:gd name="T37" fmla="*/ 7 h 185"/>
              <a:gd name="T38" fmla="*/ 121 w 244"/>
              <a:gd name="T39" fmla="*/ 0 h 185"/>
              <a:gd name="T40" fmla="*/ 114 w 244"/>
              <a:gd name="T41" fmla="*/ 16 h 185"/>
              <a:gd name="T42" fmla="*/ 116 w 244"/>
              <a:gd name="T43" fmla="*/ 32 h 185"/>
              <a:gd name="T44" fmla="*/ 82 w 244"/>
              <a:gd name="T45" fmla="*/ 41 h 185"/>
              <a:gd name="T46" fmla="*/ 47 w 244"/>
              <a:gd name="T47" fmla="*/ 48 h 185"/>
              <a:gd name="T48" fmla="*/ 36 w 244"/>
              <a:gd name="T49" fmla="*/ 87 h 185"/>
              <a:gd name="T50" fmla="*/ 2 w 244"/>
              <a:gd name="T51" fmla="*/ 117 h 185"/>
              <a:gd name="T52" fmla="*/ 0 w 244"/>
              <a:gd name="T53" fmla="*/ 144 h 185"/>
              <a:gd name="T54" fmla="*/ 29 w 244"/>
              <a:gd name="T55" fmla="*/ 169 h 185"/>
              <a:gd name="T56" fmla="*/ 41 w 244"/>
              <a:gd name="T57" fmla="*/ 171 h 185"/>
              <a:gd name="T58" fmla="*/ 63 w 244"/>
              <a:gd name="T59" fmla="*/ 176 h 185"/>
              <a:gd name="T60" fmla="*/ 93 w 244"/>
              <a:gd name="T61" fmla="*/ 174 h 185"/>
              <a:gd name="T62" fmla="*/ 100 w 244"/>
              <a:gd name="T63" fmla="*/ 165 h 185"/>
              <a:gd name="T64" fmla="*/ 116 w 244"/>
              <a:gd name="T65" fmla="*/ 149 h 185"/>
              <a:gd name="T66" fmla="*/ 141 w 244"/>
              <a:gd name="T67" fmla="*/ 146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44" h="185">
                <a:moveTo>
                  <a:pt x="148" y="146"/>
                </a:moveTo>
                <a:lnTo>
                  <a:pt x="152" y="139"/>
                </a:lnTo>
                <a:lnTo>
                  <a:pt x="159" y="139"/>
                </a:lnTo>
                <a:lnTo>
                  <a:pt x="162" y="126"/>
                </a:lnTo>
                <a:lnTo>
                  <a:pt x="166" y="123"/>
                </a:lnTo>
                <a:lnTo>
                  <a:pt x="175" y="121"/>
                </a:lnTo>
                <a:lnTo>
                  <a:pt x="189" y="130"/>
                </a:lnTo>
                <a:lnTo>
                  <a:pt x="198" y="117"/>
                </a:lnTo>
                <a:lnTo>
                  <a:pt x="189" y="103"/>
                </a:lnTo>
                <a:lnTo>
                  <a:pt x="194" y="101"/>
                </a:lnTo>
                <a:lnTo>
                  <a:pt x="194" y="98"/>
                </a:lnTo>
                <a:lnTo>
                  <a:pt x="205" y="105"/>
                </a:lnTo>
                <a:lnTo>
                  <a:pt x="214" y="98"/>
                </a:lnTo>
                <a:lnTo>
                  <a:pt x="228" y="126"/>
                </a:lnTo>
                <a:lnTo>
                  <a:pt x="237" y="123"/>
                </a:lnTo>
                <a:lnTo>
                  <a:pt x="241" y="96"/>
                </a:lnTo>
                <a:lnTo>
                  <a:pt x="228" y="91"/>
                </a:lnTo>
                <a:lnTo>
                  <a:pt x="226" y="73"/>
                </a:lnTo>
                <a:lnTo>
                  <a:pt x="244" y="62"/>
                </a:lnTo>
                <a:lnTo>
                  <a:pt x="241" y="55"/>
                </a:lnTo>
                <a:lnTo>
                  <a:pt x="235" y="48"/>
                </a:lnTo>
                <a:lnTo>
                  <a:pt x="226" y="44"/>
                </a:lnTo>
                <a:lnTo>
                  <a:pt x="214" y="50"/>
                </a:lnTo>
                <a:lnTo>
                  <a:pt x="205" y="50"/>
                </a:lnTo>
                <a:lnTo>
                  <a:pt x="205" y="34"/>
                </a:lnTo>
                <a:lnTo>
                  <a:pt x="200" y="21"/>
                </a:lnTo>
                <a:lnTo>
                  <a:pt x="191" y="21"/>
                </a:lnTo>
                <a:lnTo>
                  <a:pt x="187" y="16"/>
                </a:lnTo>
                <a:lnTo>
                  <a:pt x="184" y="7"/>
                </a:lnTo>
                <a:lnTo>
                  <a:pt x="178" y="9"/>
                </a:lnTo>
                <a:lnTo>
                  <a:pt x="173" y="21"/>
                </a:lnTo>
                <a:lnTo>
                  <a:pt x="178" y="34"/>
                </a:lnTo>
                <a:lnTo>
                  <a:pt x="173" y="46"/>
                </a:lnTo>
                <a:lnTo>
                  <a:pt x="166" y="50"/>
                </a:lnTo>
                <a:lnTo>
                  <a:pt x="155" y="44"/>
                </a:lnTo>
                <a:lnTo>
                  <a:pt x="152" y="30"/>
                </a:lnTo>
                <a:lnTo>
                  <a:pt x="157" y="14"/>
                </a:lnTo>
                <a:lnTo>
                  <a:pt x="150" y="7"/>
                </a:lnTo>
                <a:lnTo>
                  <a:pt x="123" y="9"/>
                </a:lnTo>
                <a:lnTo>
                  <a:pt x="121" y="0"/>
                </a:lnTo>
                <a:lnTo>
                  <a:pt x="114" y="0"/>
                </a:lnTo>
                <a:lnTo>
                  <a:pt x="114" y="16"/>
                </a:lnTo>
                <a:lnTo>
                  <a:pt x="125" y="28"/>
                </a:lnTo>
                <a:lnTo>
                  <a:pt x="116" y="32"/>
                </a:lnTo>
                <a:lnTo>
                  <a:pt x="107" y="25"/>
                </a:lnTo>
                <a:lnTo>
                  <a:pt x="82" y="41"/>
                </a:lnTo>
                <a:lnTo>
                  <a:pt x="75" y="34"/>
                </a:lnTo>
                <a:lnTo>
                  <a:pt x="47" y="48"/>
                </a:lnTo>
                <a:lnTo>
                  <a:pt x="31" y="75"/>
                </a:lnTo>
                <a:lnTo>
                  <a:pt x="36" y="87"/>
                </a:lnTo>
                <a:lnTo>
                  <a:pt x="36" y="94"/>
                </a:lnTo>
                <a:lnTo>
                  <a:pt x="2" y="117"/>
                </a:lnTo>
                <a:lnTo>
                  <a:pt x="11" y="135"/>
                </a:lnTo>
                <a:lnTo>
                  <a:pt x="0" y="144"/>
                </a:lnTo>
                <a:lnTo>
                  <a:pt x="4" y="155"/>
                </a:lnTo>
                <a:lnTo>
                  <a:pt x="29" y="169"/>
                </a:lnTo>
                <a:lnTo>
                  <a:pt x="31" y="167"/>
                </a:lnTo>
                <a:lnTo>
                  <a:pt x="41" y="171"/>
                </a:lnTo>
                <a:lnTo>
                  <a:pt x="47" y="185"/>
                </a:lnTo>
                <a:lnTo>
                  <a:pt x="63" y="176"/>
                </a:lnTo>
                <a:lnTo>
                  <a:pt x="91" y="178"/>
                </a:lnTo>
                <a:lnTo>
                  <a:pt x="93" y="174"/>
                </a:lnTo>
                <a:lnTo>
                  <a:pt x="89" y="160"/>
                </a:lnTo>
                <a:lnTo>
                  <a:pt x="100" y="165"/>
                </a:lnTo>
                <a:lnTo>
                  <a:pt x="105" y="153"/>
                </a:lnTo>
                <a:lnTo>
                  <a:pt x="116" y="149"/>
                </a:lnTo>
                <a:lnTo>
                  <a:pt x="127" y="158"/>
                </a:lnTo>
                <a:lnTo>
                  <a:pt x="141" y="146"/>
                </a:lnTo>
                <a:lnTo>
                  <a:pt x="148" y="146"/>
                </a:lnTo>
                <a:close/>
              </a:path>
            </a:pathLst>
          </a:custGeom>
          <a:solidFill>
            <a:schemeClr val="accent1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04" name="Freeform 41"/>
          <p:cNvSpPr>
            <a:spLocks/>
          </p:cNvSpPr>
          <p:nvPr/>
        </p:nvSpPr>
        <p:spPr bwMode="auto">
          <a:xfrm>
            <a:off x="3659188" y="2624138"/>
            <a:ext cx="73025" cy="90488"/>
          </a:xfrm>
          <a:custGeom>
            <a:avLst/>
            <a:gdLst>
              <a:gd name="T0" fmla="*/ 7 w 46"/>
              <a:gd name="T1" fmla="*/ 39 h 57"/>
              <a:gd name="T2" fmla="*/ 12 w 46"/>
              <a:gd name="T3" fmla="*/ 39 h 57"/>
              <a:gd name="T4" fmla="*/ 16 w 46"/>
              <a:gd name="T5" fmla="*/ 57 h 57"/>
              <a:gd name="T6" fmla="*/ 23 w 46"/>
              <a:gd name="T7" fmla="*/ 53 h 57"/>
              <a:gd name="T8" fmla="*/ 26 w 46"/>
              <a:gd name="T9" fmla="*/ 46 h 57"/>
              <a:gd name="T10" fmla="*/ 28 w 46"/>
              <a:gd name="T11" fmla="*/ 35 h 57"/>
              <a:gd name="T12" fmla="*/ 35 w 46"/>
              <a:gd name="T13" fmla="*/ 14 h 57"/>
              <a:gd name="T14" fmla="*/ 44 w 46"/>
              <a:gd name="T15" fmla="*/ 12 h 57"/>
              <a:gd name="T16" fmla="*/ 46 w 46"/>
              <a:gd name="T17" fmla="*/ 0 h 57"/>
              <a:gd name="T18" fmla="*/ 37 w 46"/>
              <a:gd name="T19" fmla="*/ 7 h 57"/>
              <a:gd name="T20" fmla="*/ 21 w 46"/>
              <a:gd name="T21" fmla="*/ 7 h 57"/>
              <a:gd name="T22" fmla="*/ 16 w 46"/>
              <a:gd name="T23" fmla="*/ 10 h 57"/>
              <a:gd name="T24" fmla="*/ 10 w 46"/>
              <a:gd name="T25" fmla="*/ 14 h 57"/>
              <a:gd name="T26" fmla="*/ 10 w 46"/>
              <a:gd name="T27" fmla="*/ 16 h 57"/>
              <a:gd name="T28" fmla="*/ 3 w 46"/>
              <a:gd name="T29" fmla="*/ 21 h 57"/>
              <a:gd name="T30" fmla="*/ 0 w 46"/>
              <a:gd name="T31" fmla="*/ 32 h 57"/>
              <a:gd name="T32" fmla="*/ 10 w 46"/>
              <a:gd name="T33" fmla="*/ 35 h 57"/>
              <a:gd name="T34" fmla="*/ 7 w 46"/>
              <a:gd name="T35" fmla="*/ 39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" h="57">
                <a:moveTo>
                  <a:pt x="7" y="39"/>
                </a:moveTo>
                <a:lnTo>
                  <a:pt x="12" y="39"/>
                </a:lnTo>
                <a:lnTo>
                  <a:pt x="16" y="57"/>
                </a:lnTo>
                <a:lnTo>
                  <a:pt x="23" y="53"/>
                </a:lnTo>
                <a:lnTo>
                  <a:pt x="26" y="46"/>
                </a:lnTo>
                <a:lnTo>
                  <a:pt x="28" y="35"/>
                </a:lnTo>
                <a:lnTo>
                  <a:pt x="35" y="14"/>
                </a:lnTo>
                <a:lnTo>
                  <a:pt x="44" y="12"/>
                </a:lnTo>
                <a:lnTo>
                  <a:pt x="46" y="0"/>
                </a:lnTo>
                <a:lnTo>
                  <a:pt x="37" y="7"/>
                </a:lnTo>
                <a:lnTo>
                  <a:pt x="21" y="7"/>
                </a:lnTo>
                <a:lnTo>
                  <a:pt x="16" y="10"/>
                </a:lnTo>
                <a:lnTo>
                  <a:pt x="10" y="14"/>
                </a:lnTo>
                <a:lnTo>
                  <a:pt x="10" y="16"/>
                </a:lnTo>
                <a:lnTo>
                  <a:pt x="3" y="21"/>
                </a:lnTo>
                <a:lnTo>
                  <a:pt x="0" y="32"/>
                </a:lnTo>
                <a:lnTo>
                  <a:pt x="10" y="35"/>
                </a:lnTo>
                <a:lnTo>
                  <a:pt x="7" y="39"/>
                </a:lnTo>
                <a:close/>
              </a:path>
            </a:pathLst>
          </a:custGeom>
          <a:solidFill>
            <a:srgbClr val="528FA5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05" name="Freeform 42"/>
          <p:cNvSpPr>
            <a:spLocks/>
          </p:cNvSpPr>
          <p:nvPr/>
        </p:nvSpPr>
        <p:spPr bwMode="auto">
          <a:xfrm>
            <a:off x="2703513" y="2646363"/>
            <a:ext cx="546100" cy="290513"/>
          </a:xfrm>
          <a:custGeom>
            <a:avLst/>
            <a:gdLst>
              <a:gd name="T0" fmla="*/ 111 w 151"/>
              <a:gd name="T1" fmla="*/ 67 h 80"/>
              <a:gd name="T2" fmla="*/ 124 w 151"/>
              <a:gd name="T3" fmla="*/ 71 h 80"/>
              <a:gd name="T4" fmla="*/ 127 w 151"/>
              <a:gd name="T5" fmla="*/ 61 h 80"/>
              <a:gd name="T6" fmla="*/ 117 w 151"/>
              <a:gd name="T7" fmla="*/ 52 h 80"/>
              <a:gd name="T8" fmla="*/ 129 w 151"/>
              <a:gd name="T9" fmla="*/ 40 h 80"/>
              <a:gd name="T10" fmla="*/ 141 w 151"/>
              <a:gd name="T11" fmla="*/ 29 h 80"/>
              <a:gd name="T12" fmla="*/ 151 w 151"/>
              <a:gd name="T13" fmla="*/ 16 h 80"/>
              <a:gd name="T14" fmla="*/ 144 w 151"/>
              <a:gd name="T15" fmla="*/ 1 h 80"/>
              <a:gd name="T16" fmla="*/ 140 w 151"/>
              <a:gd name="T17" fmla="*/ 0 h 80"/>
              <a:gd name="T18" fmla="*/ 126 w 151"/>
              <a:gd name="T19" fmla="*/ 8 h 80"/>
              <a:gd name="T20" fmla="*/ 116 w 151"/>
              <a:gd name="T21" fmla="*/ 17 h 80"/>
              <a:gd name="T22" fmla="*/ 107 w 151"/>
              <a:gd name="T23" fmla="*/ 20 h 80"/>
              <a:gd name="T24" fmla="*/ 95 w 151"/>
              <a:gd name="T25" fmla="*/ 20 h 80"/>
              <a:gd name="T26" fmla="*/ 78 w 151"/>
              <a:gd name="T27" fmla="*/ 19 h 80"/>
              <a:gd name="T28" fmla="*/ 71 w 151"/>
              <a:gd name="T29" fmla="*/ 24 h 80"/>
              <a:gd name="T30" fmla="*/ 62 w 151"/>
              <a:gd name="T31" fmla="*/ 20 h 80"/>
              <a:gd name="T32" fmla="*/ 59 w 151"/>
              <a:gd name="T33" fmla="*/ 7 h 80"/>
              <a:gd name="T34" fmla="*/ 39 w 151"/>
              <a:gd name="T35" fmla="*/ 7 h 80"/>
              <a:gd name="T36" fmla="*/ 26 w 151"/>
              <a:gd name="T37" fmla="*/ 19 h 80"/>
              <a:gd name="T38" fmla="*/ 12 w 151"/>
              <a:gd name="T39" fmla="*/ 25 h 80"/>
              <a:gd name="T40" fmla="*/ 0 w 151"/>
              <a:gd name="T41" fmla="*/ 28 h 80"/>
              <a:gd name="T42" fmla="*/ 11 w 151"/>
              <a:gd name="T43" fmla="*/ 35 h 80"/>
              <a:gd name="T44" fmla="*/ 22 w 151"/>
              <a:gd name="T45" fmla="*/ 43 h 80"/>
              <a:gd name="T46" fmla="*/ 24 w 151"/>
              <a:gd name="T47" fmla="*/ 47 h 80"/>
              <a:gd name="T48" fmla="*/ 30 w 151"/>
              <a:gd name="T49" fmla="*/ 48 h 80"/>
              <a:gd name="T50" fmla="*/ 38 w 151"/>
              <a:gd name="T51" fmla="*/ 30 h 80"/>
              <a:gd name="T52" fmla="*/ 48 w 151"/>
              <a:gd name="T53" fmla="*/ 35 h 80"/>
              <a:gd name="T54" fmla="*/ 52 w 151"/>
              <a:gd name="T55" fmla="*/ 40 h 80"/>
              <a:gd name="T56" fmla="*/ 58 w 151"/>
              <a:gd name="T57" fmla="*/ 45 h 80"/>
              <a:gd name="T58" fmla="*/ 61 w 151"/>
              <a:gd name="T59" fmla="*/ 54 h 80"/>
              <a:gd name="T60" fmla="*/ 73 w 151"/>
              <a:gd name="T61" fmla="*/ 64 h 80"/>
              <a:gd name="T62" fmla="*/ 82 w 151"/>
              <a:gd name="T63" fmla="*/ 64 h 80"/>
              <a:gd name="T64" fmla="*/ 87 w 151"/>
              <a:gd name="T65" fmla="*/ 72 h 80"/>
              <a:gd name="T66" fmla="*/ 99 w 151"/>
              <a:gd name="T67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1" h="80">
                <a:moveTo>
                  <a:pt x="103" y="70"/>
                </a:moveTo>
                <a:cubicBezTo>
                  <a:pt x="111" y="67"/>
                  <a:pt x="111" y="67"/>
                  <a:pt x="111" y="67"/>
                </a:cubicBezTo>
                <a:cubicBezTo>
                  <a:pt x="119" y="67"/>
                  <a:pt x="119" y="67"/>
                  <a:pt x="119" y="67"/>
                </a:cubicBezTo>
                <a:cubicBezTo>
                  <a:pt x="124" y="71"/>
                  <a:pt x="124" y="71"/>
                  <a:pt x="124" y="71"/>
                </a:cubicBezTo>
                <a:cubicBezTo>
                  <a:pt x="129" y="71"/>
                  <a:pt x="129" y="71"/>
                  <a:pt x="129" y="71"/>
                </a:cubicBezTo>
                <a:cubicBezTo>
                  <a:pt x="127" y="61"/>
                  <a:pt x="127" y="61"/>
                  <a:pt x="127" y="61"/>
                </a:cubicBezTo>
                <a:cubicBezTo>
                  <a:pt x="119" y="56"/>
                  <a:pt x="119" y="56"/>
                  <a:pt x="119" y="56"/>
                </a:cubicBezTo>
                <a:cubicBezTo>
                  <a:pt x="117" y="52"/>
                  <a:pt x="117" y="52"/>
                  <a:pt x="117" y="52"/>
                </a:cubicBezTo>
                <a:cubicBezTo>
                  <a:pt x="119" y="40"/>
                  <a:pt x="119" y="40"/>
                  <a:pt x="119" y="40"/>
                </a:cubicBezTo>
                <a:cubicBezTo>
                  <a:pt x="119" y="40"/>
                  <a:pt x="129" y="41"/>
                  <a:pt x="129" y="40"/>
                </a:cubicBezTo>
                <a:cubicBezTo>
                  <a:pt x="129" y="40"/>
                  <a:pt x="139" y="38"/>
                  <a:pt x="139" y="38"/>
                </a:cubicBezTo>
                <a:cubicBezTo>
                  <a:pt x="139" y="38"/>
                  <a:pt x="141" y="31"/>
                  <a:pt x="141" y="29"/>
                </a:cubicBezTo>
                <a:cubicBezTo>
                  <a:pt x="141" y="27"/>
                  <a:pt x="144" y="21"/>
                  <a:pt x="144" y="21"/>
                </a:cubicBezTo>
                <a:cubicBezTo>
                  <a:pt x="144" y="21"/>
                  <a:pt x="151" y="18"/>
                  <a:pt x="151" y="16"/>
                </a:cubicBezTo>
                <a:cubicBezTo>
                  <a:pt x="150" y="15"/>
                  <a:pt x="144" y="7"/>
                  <a:pt x="144" y="7"/>
                </a:cubicBezTo>
                <a:cubicBezTo>
                  <a:pt x="144" y="1"/>
                  <a:pt x="144" y="1"/>
                  <a:pt x="144" y="1"/>
                </a:cubicBezTo>
                <a:cubicBezTo>
                  <a:pt x="143" y="1"/>
                  <a:pt x="143" y="1"/>
                  <a:pt x="143" y="1"/>
                </a:cubicBezTo>
                <a:cubicBezTo>
                  <a:pt x="140" y="0"/>
                  <a:pt x="140" y="0"/>
                  <a:pt x="140" y="0"/>
                </a:cubicBezTo>
                <a:cubicBezTo>
                  <a:pt x="133" y="6"/>
                  <a:pt x="133" y="6"/>
                  <a:pt x="133" y="6"/>
                </a:cubicBezTo>
                <a:cubicBezTo>
                  <a:pt x="126" y="8"/>
                  <a:pt x="126" y="8"/>
                  <a:pt x="126" y="8"/>
                </a:cubicBezTo>
                <a:cubicBezTo>
                  <a:pt x="123" y="17"/>
                  <a:pt x="123" y="17"/>
                  <a:pt x="123" y="17"/>
                </a:cubicBezTo>
                <a:cubicBezTo>
                  <a:pt x="116" y="17"/>
                  <a:pt x="116" y="17"/>
                  <a:pt x="116" y="17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07" y="20"/>
                  <a:pt x="107" y="20"/>
                  <a:pt x="107" y="20"/>
                </a:cubicBezTo>
                <a:cubicBezTo>
                  <a:pt x="99" y="22"/>
                  <a:pt x="99" y="22"/>
                  <a:pt x="99" y="22"/>
                </a:cubicBezTo>
                <a:cubicBezTo>
                  <a:pt x="95" y="20"/>
                  <a:pt x="95" y="20"/>
                  <a:pt x="95" y="20"/>
                </a:cubicBezTo>
                <a:cubicBezTo>
                  <a:pt x="81" y="19"/>
                  <a:pt x="81" y="19"/>
                  <a:pt x="81" y="19"/>
                </a:cubicBezTo>
                <a:cubicBezTo>
                  <a:pt x="78" y="19"/>
                  <a:pt x="78" y="19"/>
                  <a:pt x="78" y="19"/>
                </a:cubicBezTo>
                <a:cubicBezTo>
                  <a:pt x="73" y="25"/>
                  <a:pt x="73" y="25"/>
                  <a:pt x="73" y="25"/>
                </a:cubicBezTo>
                <a:cubicBezTo>
                  <a:pt x="71" y="24"/>
                  <a:pt x="71" y="24"/>
                  <a:pt x="71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2" y="20"/>
                  <a:pt x="62" y="20"/>
                  <a:pt x="62" y="20"/>
                </a:cubicBezTo>
                <a:cubicBezTo>
                  <a:pt x="63" y="13"/>
                  <a:pt x="63" y="13"/>
                  <a:pt x="63" y="13"/>
                </a:cubicBezTo>
                <a:cubicBezTo>
                  <a:pt x="59" y="7"/>
                  <a:pt x="59" y="7"/>
                  <a:pt x="59" y="7"/>
                </a:cubicBezTo>
                <a:cubicBezTo>
                  <a:pt x="50" y="4"/>
                  <a:pt x="50" y="4"/>
                  <a:pt x="50" y="4"/>
                </a:cubicBezTo>
                <a:cubicBezTo>
                  <a:pt x="39" y="7"/>
                  <a:pt x="39" y="7"/>
                  <a:pt x="39" y="7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19"/>
                  <a:pt x="26" y="19"/>
                  <a:pt x="26" y="19"/>
                </a:cubicBezTo>
                <a:cubicBezTo>
                  <a:pt x="14" y="23"/>
                  <a:pt x="14" y="23"/>
                  <a:pt x="14" y="23"/>
                </a:cubicBezTo>
                <a:cubicBezTo>
                  <a:pt x="12" y="25"/>
                  <a:pt x="12" y="25"/>
                  <a:pt x="12" y="25"/>
                </a:cubicBezTo>
                <a:cubicBezTo>
                  <a:pt x="3" y="27"/>
                  <a:pt x="3" y="27"/>
                  <a:pt x="3" y="27"/>
                </a:cubicBezTo>
                <a:cubicBezTo>
                  <a:pt x="0" y="28"/>
                  <a:pt x="0" y="28"/>
                  <a:pt x="0" y="28"/>
                </a:cubicBezTo>
                <a:cubicBezTo>
                  <a:pt x="6" y="32"/>
                  <a:pt x="6" y="32"/>
                  <a:pt x="6" y="32"/>
                </a:cubicBezTo>
                <a:cubicBezTo>
                  <a:pt x="11" y="35"/>
                  <a:pt x="11" y="35"/>
                  <a:pt x="11" y="35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43"/>
                  <a:pt x="22" y="43"/>
                  <a:pt x="22" y="43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50"/>
                  <a:pt x="24" y="50"/>
                  <a:pt x="24" y="50"/>
                </a:cubicBezTo>
                <a:cubicBezTo>
                  <a:pt x="30" y="48"/>
                  <a:pt x="30" y="48"/>
                  <a:pt x="30" y="48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30"/>
                  <a:pt x="38" y="30"/>
                  <a:pt x="38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5"/>
                  <a:pt x="48" y="35"/>
                  <a:pt x="48" y="35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40"/>
                  <a:pt x="52" y="40"/>
                  <a:pt x="52" y="40"/>
                </a:cubicBezTo>
                <a:cubicBezTo>
                  <a:pt x="58" y="44"/>
                  <a:pt x="58" y="44"/>
                  <a:pt x="58" y="44"/>
                </a:cubicBezTo>
                <a:cubicBezTo>
                  <a:pt x="58" y="45"/>
                  <a:pt x="58" y="45"/>
                  <a:pt x="58" y="45"/>
                </a:cubicBezTo>
                <a:cubicBezTo>
                  <a:pt x="61" y="50"/>
                  <a:pt x="61" y="50"/>
                  <a:pt x="61" y="50"/>
                </a:cubicBezTo>
                <a:cubicBezTo>
                  <a:pt x="61" y="54"/>
                  <a:pt x="61" y="54"/>
                  <a:pt x="61" y="54"/>
                </a:cubicBezTo>
                <a:cubicBezTo>
                  <a:pt x="75" y="53"/>
                  <a:pt x="75" y="53"/>
                  <a:pt x="75" y="53"/>
                </a:cubicBezTo>
                <a:cubicBezTo>
                  <a:pt x="73" y="64"/>
                  <a:pt x="73" y="64"/>
                  <a:pt x="73" y="64"/>
                </a:cubicBezTo>
                <a:cubicBezTo>
                  <a:pt x="78" y="68"/>
                  <a:pt x="78" y="68"/>
                  <a:pt x="78" y="68"/>
                </a:cubicBezTo>
                <a:cubicBezTo>
                  <a:pt x="82" y="64"/>
                  <a:pt x="82" y="64"/>
                  <a:pt x="82" y="64"/>
                </a:cubicBezTo>
                <a:cubicBezTo>
                  <a:pt x="84" y="66"/>
                  <a:pt x="84" y="66"/>
                  <a:pt x="84" y="66"/>
                </a:cubicBezTo>
                <a:cubicBezTo>
                  <a:pt x="87" y="72"/>
                  <a:pt x="87" y="72"/>
                  <a:pt x="87" y="72"/>
                </a:cubicBezTo>
                <a:cubicBezTo>
                  <a:pt x="88" y="80"/>
                  <a:pt x="88" y="80"/>
                  <a:pt x="88" y="80"/>
                </a:cubicBezTo>
                <a:cubicBezTo>
                  <a:pt x="99" y="80"/>
                  <a:pt x="99" y="80"/>
                  <a:pt x="99" y="80"/>
                </a:cubicBezTo>
                <a:lnTo>
                  <a:pt x="103" y="70"/>
                </a:lnTo>
                <a:close/>
              </a:path>
            </a:pathLst>
          </a:custGeom>
          <a:solidFill>
            <a:schemeClr val="accent5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06" name="Freeform 43"/>
          <p:cNvSpPr>
            <a:spLocks/>
          </p:cNvSpPr>
          <p:nvPr/>
        </p:nvSpPr>
        <p:spPr bwMode="auto">
          <a:xfrm>
            <a:off x="2833688" y="2603500"/>
            <a:ext cx="735013" cy="833438"/>
          </a:xfrm>
          <a:custGeom>
            <a:avLst/>
            <a:gdLst>
              <a:gd name="T0" fmla="*/ 190 w 203"/>
              <a:gd name="T1" fmla="*/ 139 h 230"/>
              <a:gd name="T2" fmla="*/ 188 w 203"/>
              <a:gd name="T3" fmla="*/ 122 h 230"/>
              <a:gd name="T4" fmla="*/ 186 w 203"/>
              <a:gd name="T5" fmla="*/ 117 h 230"/>
              <a:gd name="T6" fmla="*/ 179 w 203"/>
              <a:gd name="T7" fmla="*/ 92 h 230"/>
              <a:gd name="T8" fmla="*/ 182 w 203"/>
              <a:gd name="T9" fmla="*/ 81 h 230"/>
              <a:gd name="T10" fmla="*/ 177 w 203"/>
              <a:gd name="T11" fmla="*/ 65 h 230"/>
              <a:gd name="T12" fmla="*/ 178 w 203"/>
              <a:gd name="T13" fmla="*/ 51 h 230"/>
              <a:gd name="T14" fmla="*/ 184 w 203"/>
              <a:gd name="T15" fmla="*/ 44 h 230"/>
              <a:gd name="T16" fmla="*/ 191 w 203"/>
              <a:gd name="T17" fmla="*/ 35 h 230"/>
              <a:gd name="T18" fmla="*/ 193 w 203"/>
              <a:gd name="T19" fmla="*/ 25 h 230"/>
              <a:gd name="T20" fmla="*/ 181 w 203"/>
              <a:gd name="T21" fmla="*/ 21 h 230"/>
              <a:gd name="T22" fmla="*/ 165 w 203"/>
              <a:gd name="T23" fmla="*/ 24 h 230"/>
              <a:gd name="T24" fmla="*/ 152 w 203"/>
              <a:gd name="T25" fmla="*/ 7 h 230"/>
              <a:gd name="T26" fmla="*/ 133 w 203"/>
              <a:gd name="T27" fmla="*/ 4 h 230"/>
              <a:gd name="T28" fmla="*/ 121 w 203"/>
              <a:gd name="T29" fmla="*/ 0 h 230"/>
              <a:gd name="T30" fmla="*/ 108 w 203"/>
              <a:gd name="T31" fmla="*/ 19 h 230"/>
              <a:gd name="T32" fmla="*/ 105 w 203"/>
              <a:gd name="T33" fmla="*/ 41 h 230"/>
              <a:gd name="T34" fmla="*/ 83 w 203"/>
              <a:gd name="T35" fmla="*/ 52 h 230"/>
              <a:gd name="T36" fmla="*/ 91 w 203"/>
              <a:gd name="T37" fmla="*/ 73 h 230"/>
              <a:gd name="T38" fmla="*/ 83 w 203"/>
              <a:gd name="T39" fmla="*/ 79 h 230"/>
              <a:gd name="T40" fmla="*/ 63 w 203"/>
              <a:gd name="T41" fmla="*/ 92 h 230"/>
              <a:gd name="T42" fmla="*/ 45 w 203"/>
              <a:gd name="T43" fmla="*/ 95 h 230"/>
              <a:gd name="T44" fmla="*/ 60 w 203"/>
              <a:gd name="T45" fmla="*/ 108 h 230"/>
              <a:gd name="T46" fmla="*/ 67 w 203"/>
              <a:gd name="T47" fmla="*/ 114 h 230"/>
              <a:gd name="T48" fmla="*/ 64 w 203"/>
              <a:gd name="T49" fmla="*/ 123 h 230"/>
              <a:gd name="T50" fmla="*/ 57 w 203"/>
              <a:gd name="T51" fmla="*/ 137 h 230"/>
              <a:gd name="T52" fmla="*/ 40 w 203"/>
              <a:gd name="T53" fmla="*/ 145 h 230"/>
              <a:gd name="T54" fmla="*/ 30 w 203"/>
              <a:gd name="T55" fmla="*/ 137 h 230"/>
              <a:gd name="T56" fmla="*/ 22 w 203"/>
              <a:gd name="T57" fmla="*/ 146 h 230"/>
              <a:gd name="T58" fmla="*/ 12 w 203"/>
              <a:gd name="T59" fmla="*/ 151 h 230"/>
              <a:gd name="T60" fmla="*/ 5 w 203"/>
              <a:gd name="T61" fmla="*/ 166 h 230"/>
              <a:gd name="T62" fmla="*/ 1 w 203"/>
              <a:gd name="T63" fmla="*/ 176 h 230"/>
              <a:gd name="T64" fmla="*/ 32 w 203"/>
              <a:gd name="T65" fmla="*/ 183 h 230"/>
              <a:gd name="T66" fmla="*/ 41 w 203"/>
              <a:gd name="T67" fmla="*/ 166 h 230"/>
              <a:gd name="T68" fmla="*/ 62 w 203"/>
              <a:gd name="T69" fmla="*/ 172 h 230"/>
              <a:gd name="T70" fmla="*/ 75 w 203"/>
              <a:gd name="T71" fmla="*/ 175 h 230"/>
              <a:gd name="T72" fmla="*/ 89 w 203"/>
              <a:gd name="T73" fmla="*/ 173 h 230"/>
              <a:gd name="T74" fmla="*/ 97 w 203"/>
              <a:gd name="T75" fmla="*/ 181 h 230"/>
              <a:gd name="T76" fmla="*/ 114 w 203"/>
              <a:gd name="T77" fmla="*/ 175 h 230"/>
              <a:gd name="T78" fmla="*/ 108 w 203"/>
              <a:gd name="T79" fmla="*/ 182 h 230"/>
              <a:gd name="T80" fmla="*/ 114 w 203"/>
              <a:gd name="T81" fmla="*/ 190 h 230"/>
              <a:gd name="T82" fmla="*/ 128 w 203"/>
              <a:gd name="T83" fmla="*/ 176 h 230"/>
              <a:gd name="T84" fmla="*/ 131 w 203"/>
              <a:gd name="T85" fmla="*/ 166 h 230"/>
              <a:gd name="T86" fmla="*/ 154 w 203"/>
              <a:gd name="T87" fmla="*/ 166 h 230"/>
              <a:gd name="T88" fmla="*/ 159 w 203"/>
              <a:gd name="T89" fmla="*/ 181 h 230"/>
              <a:gd name="T90" fmla="*/ 163 w 203"/>
              <a:gd name="T91" fmla="*/ 194 h 230"/>
              <a:gd name="T92" fmla="*/ 167 w 203"/>
              <a:gd name="T93" fmla="*/ 208 h 230"/>
              <a:gd name="T94" fmla="*/ 174 w 203"/>
              <a:gd name="T95" fmla="*/ 222 h 230"/>
              <a:gd name="T96" fmla="*/ 189 w 203"/>
              <a:gd name="T97" fmla="*/ 230 h 230"/>
              <a:gd name="T98" fmla="*/ 187 w 203"/>
              <a:gd name="T99" fmla="*/ 208 h 230"/>
              <a:gd name="T100" fmla="*/ 188 w 203"/>
              <a:gd name="T101" fmla="*/ 179 h 230"/>
              <a:gd name="T102" fmla="*/ 184 w 203"/>
              <a:gd name="T103" fmla="*/ 159 h 230"/>
              <a:gd name="T104" fmla="*/ 196 w 203"/>
              <a:gd name="T105" fmla="*/ 152 h 230"/>
              <a:gd name="T106" fmla="*/ 203 w 203"/>
              <a:gd name="T107" fmla="*/ 139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3" h="230">
                <a:moveTo>
                  <a:pt x="202" y="136"/>
                </a:moveTo>
                <a:cubicBezTo>
                  <a:pt x="197" y="140"/>
                  <a:pt x="197" y="140"/>
                  <a:pt x="197" y="140"/>
                </a:cubicBezTo>
                <a:cubicBezTo>
                  <a:pt x="190" y="139"/>
                  <a:pt x="190" y="139"/>
                  <a:pt x="190" y="139"/>
                </a:cubicBezTo>
                <a:cubicBezTo>
                  <a:pt x="192" y="135"/>
                  <a:pt x="192" y="135"/>
                  <a:pt x="192" y="135"/>
                </a:cubicBezTo>
                <a:cubicBezTo>
                  <a:pt x="188" y="128"/>
                  <a:pt x="188" y="128"/>
                  <a:pt x="188" y="128"/>
                </a:cubicBezTo>
                <a:cubicBezTo>
                  <a:pt x="188" y="122"/>
                  <a:pt x="188" y="122"/>
                  <a:pt x="188" y="122"/>
                </a:cubicBezTo>
                <a:cubicBezTo>
                  <a:pt x="189" y="121"/>
                  <a:pt x="189" y="121"/>
                  <a:pt x="189" y="121"/>
                </a:cubicBezTo>
                <a:cubicBezTo>
                  <a:pt x="186" y="119"/>
                  <a:pt x="186" y="119"/>
                  <a:pt x="186" y="119"/>
                </a:cubicBezTo>
                <a:cubicBezTo>
                  <a:pt x="186" y="117"/>
                  <a:pt x="186" y="117"/>
                  <a:pt x="186" y="117"/>
                </a:cubicBezTo>
                <a:cubicBezTo>
                  <a:pt x="185" y="108"/>
                  <a:pt x="185" y="108"/>
                  <a:pt x="185" y="108"/>
                </a:cubicBezTo>
                <a:cubicBezTo>
                  <a:pt x="179" y="106"/>
                  <a:pt x="179" y="106"/>
                  <a:pt x="179" y="106"/>
                </a:cubicBezTo>
                <a:cubicBezTo>
                  <a:pt x="179" y="92"/>
                  <a:pt x="179" y="92"/>
                  <a:pt x="179" y="92"/>
                </a:cubicBezTo>
                <a:cubicBezTo>
                  <a:pt x="181" y="88"/>
                  <a:pt x="181" y="88"/>
                  <a:pt x="181" y="88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2" y="81"/>
                  <a:pt x="182" y="81"/>
                  <a:pt x="182" y="81"/>
                </a:cubicBezTo>
                <a:cubicBezTo>
                  <a:pt x="174" y="73"/>
                  <a:pt x="174" y="73"/>
                  <a:pt x="174" y="73"/>
                </a:cubicBezTo>
                <a:cubicBezTo>
                  <a:pt x="178" y="71"/>
                  <a:pt x="178" y="71"/>
                  <a:pt x="178" y="71"/>
                </a:cubicBezTo>
                <a:cubicBezTo>
                  <a:pt x="177" y="65"/>
                  <a:pt x="177" y="65"/>
                  <a:pt x="177" y="65"/>
                </a:cubicBezTo>
                <a:cubicBezTo>
                  <a:pt x="173" y="65"/>
                  <a:pt x="173" y="65"/>
                  <a:pt x="173" y="65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8" y="51"/>
                  <a:pt x="178" y="51"/>
                  <a:pt x="178" y="51"/>
                </a:cubicBezTo>
                <a:cubicBezTo>
                  <a:pt x="181" y="43"/>
                  <a:pt x="181" y="43"/>
                  <a:pt x="181" y="43"/>
                </a:cubicBezTo>
                <a:cubicBezTo>
                  <a:pt x="183" y="44"/>
                  <a:pt x="183" y="44"/>
                  <a:pt x="183" y="44"/>
                </a:cubicBezTo>
                <a:cubicBezTo>
                  <a:pt x="184" y="44"/>
                  <a:pt x="184" y="44"/>
                  <a:pt x="184" y="44"/>
                </a:cubicBezTo>
                <a:cubicBezTo>
                  <a:pt x="186" y="41"/>
                  <a:pt x="186" y="41"/>
                  <a:pt x="186" y="41"/>
                </a:cubicBezTo>
                <a:cubicBezTo>
                  <a:pt x="189" y="35"/>
                  <a:pt x="189" y="35"/>
                  <a:pt x="189" y="35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3" y="25"/>
                  <a:pt x="193" y="25"/>
                  <a:pt x="193" y="25"/>
                </a:cubicBezTo>
                <a:cubicBezTo>
                  <a:pt x="193" y="25"/>
                  <a:pt x="193" y="25"/>
                  <a:pt x="193" y="25"/>
                </a:cubicBezTo>
                <a:cubicBezTo>
                  <a:pt x="190" y="23"/>
                  <a:pt x="190" y="23"/>
                  <a:pt x="190" y="23"/>
                </a:cubicBezTo>
                <a:cubicBezTo>
                  <a:pt x="184" y="20"/>
                  <a:pt x="184" y="20"/>
                  <a:pt x="184" y="20"/>
                </a:cubicBezTo>
                <a:cubicBezTo>
                  <a:pt x="181" y="21"/>
                  <a:pt x="181" y="21"/>
                  <a:pt x="181" y="21"/>
                </a:cubicBezTo>
                <a:cubicBezTo>
                  <a:pt x="180" y="26"/>
                  <a:pt x="180" y="26"/>
                  <a:pt x="180" y="26"/>
                </a:cubicBezTo>
                <a:cubicBezTo>
                  <a:pt x="173" y="24"/>
                  <a:pt x="173" y="24"/>
                  <a:pt x="173" y="24"/>
                </a:cubicBezTo>
                <a:cubicBezTo>
                  <a:pt x="165" y="24"/>
                  <a:pt x="165" y="24"/>
                  <a:pt x="165" y="24"/>
                </a:cubicBezTo>
                <a:cubicBezTo>
                  <a:pt x="158" y="20"/>
                  <a:pt x="158" y="20"/>
                  <a:pt x="158" y="20"/>
                </a:cubicBezTo>
                <a:cubicBezTo>
                  <a:pt x="152" y="15"/>
                  <a:pt x="152" y="15"/>
                  <a:pt x="152" y="15"/>
                </a:cubicBezTo>
                <a:cubicBezTo>
                  <a:pt x="152" y="7"/>
                  <a:pt x="152" y="7"/>
                  <a:pt x="152" y="7"/>
                </a:cubicBezTo>
                <a:cubicBezTo>
                  <a:pt x="149" y="5"/>
                  <a:pt x="149" y="5"/>
                  <a:pt x="149" y="5"/>
                </a:cubicBezTo>
                <a:cubicBezTo>
                  <a:pt x="140" y="3"/>
                  <a:pt x="140" y="3"/>
                  <a:pt x="140" y="3"/>
                </a:cubicBezTo>
                <a:cubicBezTo>
                  <a:pt x="133" y="4"/>
                  <a:pt x="133" y="4"/>
                  <a:pt x="133" y="4"/>
                </a:cubicBezTo>
                <a:cubicBezTo>
                  <a:pt x="128" y="7"/>
                  <a:pt x="128" y="7"/>
                  <a:pt x="128" y="7"/>
                </a:cubicBezTo>
                <a:cubicBezTo>
                  <a:pt x="127" y="2"/>
                  <a:pt x="127" y="2"/>
                  <a:pt x="127" y="2"/>
                </a:cubicBezTo>
                <a:cubicBezTo>
                  <a:pt x="121" y="0"/>
                  <a:pt x="121" y="0"/>
                  <a:pt x="121" y="0"/>
                </a:cubicBezTo>
                <a:cubicBezTo>
                  <a:pt x="115" y="8"/>
                  <a:pt x="115" y="8"/>
                  <a:pt x="115" y="8"/>
                </a:cubicBezTo>
                <a:cubicBezTo>
                  <a:pt x="108" y="13"/>
                  <a:pt x="108" y="13"/>
                  <a:pt x="108" y="13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9"/>
                  <a:pt x="114" y="27"/>
                  <a:pt x="115" y="28"/>
                </a:cubicBezTo>
                <a:cubicBezTo>
                  <a:pt x="115" y="30"/>
                  <a:pt x="108" y="33"/>
                  <a:pt x="108" y="33"/>
                </a:cubicBezTo>
                <a:cubicBezTo>
                  <a:pt x="108" y="33"/>
                  <a:pt x="105" y="39"/>
                  <a:pt x="105" y="41"/>
                </a:cubicBezTo>
                <a:cubicBezTo>
                  <a:pt x="105" y="43"/>
                  <a:pt x="103" y="50"/>
                  <a:pt x="103" y="50"/>
                </a:cubicBezTo>
                <a:cubicBezTo>
                  <a:pt x="103" y="50"/>
                  <a:pt x="93" y="52"/>
                  <a:pt x="93" y="52"/>
                </a:cubicBezTo>
                <a:cubicBezTo>
                  <a:pt x="93" y="53"/>
                  <a:pt x="83" y="52"/>
                  <a:pt x="83" y="52"/>
                </a:cubicBezTo>
                <a:cubicBezTo>
                  <a:pt x="81" y="64"/>
                  <a:pt x="81" y="64"/>
                  <a:pt x="81" y="64"/>
                </a:cubicBezTo>
                <a:cubicBezTo>
                  <a:pt x="83" y="68"/>
                  <a:pt x="83" y="68"/>
                  <a:pt x="83" y="68"/>
                </a:cubicBezTo>
                <a:cubicBezTo>
                  <a:pt x="91" y="73"/>
                  <a:pt x="91" y="73"/>
                  <a:pt x="91" y="73"/>
                </a:cubicBezTo>
                <a:cubicBezTo>
                  <a:pt x="93" y="83"/>
                  <a:pt x="93" y="83"/>
                  <a:pt x="93" y="83"/>
                </a:cubicBezTo>
                <a:cubicBezTo>
                  <a:pt x="88" y="83"/>
                  <a:pt x="88" y="83"/>
                  <a:pt x="88" y="83"/>
                </a:cubicBezTo>
                <a:cubicBezTo>
                  <a:pt x="83" y="79"/>
                  <a:pt x="83" y="79"/>
                  <a:pt x="83" y="79"/>
                </a:cubicBezTo>
                <a:cubicBezTo>
                  <a:pt x="75" y="79"/>
                  <a:pt x="75" y="79"/>
                  <a:pt x="75" y="79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92"/>
                  <a:pt x="63" y="92"/>
                  <a:pt x="63" y="92"/>
                </a:cubicBezTo>
                <a:cubicBezTo>
                  <a:pt x="52" y="92"/>
                  <a:pt x="52" y="92"/>
                  <a:pt x="52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45" y="95"/>
                  <a:pt x="45" y="95"/>
                  <a:pt x="45" y="95"/>
                </a:cubicBezTo>
                <a:cubicBezTo>
                  <a:pt x="59" y="102"/>
                  <a:pt x="59" y="102"/>
                  <a:pt x="59" y="102"/>
                </a:cubicBezTo>
                <a:cubicBezTo>
                  <a:pt x="59" y="105"/>
                  <a:pt x="59" y="105"/>
                  <a:pt x="59" y="105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67" y="114"/>
                  <a:pt x="67" y="114"/>
                  <a:pt x="67" y="114"/>
                </a:cubicBezTo>
                <a:cubicBezTo>
                  <a:pt x="66" y="120"/>
                  <a:pt x="66" y="120"/>
                  <a:pt x="66" y="120"/>
                </a:cubicBezTo>
                <a:cubicBezTo>
                  <a:pt x="65" y="121"/>
                  <a:pt x="65" y="121"/>
                  <a:pt x="65" y="121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3" y="123"/>
                  <a:pt x="63" y="123"/>
                  <a:pt x="63" y="123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57" y="137"/>
                  <a:pt x="57" y="137"/>
                  <a:pt x="57" y="137"/>
                </a:cubicBezTo>
                <a:cubicBezTo>
                  <a:pt x="54" y="138"/>
                  <a:pt x="54" y="138"/>
                  <a:pt x="54" y="138"/>
                </a:cubicBezTo>
                <a:cubicBezTo>
                  <a:pt x="45" y="144"/>
                  <a:pt x="45" y="144"/>
                  <a:pt x="45" y="144"/>
                </a:cubicBezTo>
                <a:cubicBezTo>
                  <a:pt x="40" y="145"/>
                  <a:pt x="40" y="145"/>
                  <a:pt x="40" y="145"/>
                </a:cubicBezTo>
                <a:cubicBezTo>
                  <a:pt x="40" y="138"/>
                  <a:pt x="40" y="138"/>
                  <a:pt x="40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0" y="137"/>
                  <a:pt x="30" y="137"/>
                  <a:pt x="30" y="137"/>
                </a:cubicBezTo>
                <a:cubicBezTo>
                  <a:pt x="29" y="136"/>
                  <a:pt x="29" y="136"/>
                  <a:pt x="29" y="136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2" y="146"/>
                  <a:pt x="22" y="146"/>
                  <a:pt x="22" y="146"/>
                </a:cubicBezTo>
                <a:cubicBezTo>
                  <a:pt x="22" y="147"/>
                  <a:pt x="22" y="147"/>
                  <a:pt x="22" y="147"/>
                </a:cubicBezTo>
                <a:cubicBezTo>
                  <a:pt x="18" y="149"/>
                  <a:pt x="18" y="149"/>
                  <a:pt x="18" y="149"/>
                </a:cubicBezTo>
                <a:cubicBezTo>
                  <a:pt x="12" y="151"/>
                  <a:pt x="12" y="151"/>
                  <a:pt x="12" y="151"/>
                </a:cubicBezTo>
                <a:cubicBezTo>
                  <a:pt x="9" y="159"/>
                  <a:pt x="9" y="159"/>
                  <a:pt x="9" y="159"/>
                </a:cubicBezTo>
                <a:cubicBezTo>
                  <a:pt x="8" y="159"/>
                  <a:pt x="8" y="159"/>
                  <a:pt x="8" y="159"/>
                </a:cubicBezTo>
                <a:cubicBezTo>
                  <a:pt x="5" y="166"/>
                  <a:pt x="5" y="166"/>
                  <a:pt x="5" y="166"/>
                </a:cubicBezTo>
                <a:cubicBezTo>
                  <a:pt x="1" y="170"/>
                  <a:pt x="1" y="170"/>
                  <a:pt x="1" y="170"/>
                </a:cubicBezTo>
                <a:cubicBezTo>
                  <a:pt x="0" y="170"/>
                  <a:pt x="0" y="170"/>
                  <a:pt x="0" y="170"/>
                </a:cubicBezTo>
                <a:cubicBezTo>
                  <a:pt x="1" y="176"/>
                  <a:pt x="1" y="176"/>
                  <a:pt x="1" y="176"/>
                </a:cubicBezTo>
                <a:cubicBezTo>
                  <a:pt x="5" y="185"/>
                  <a:pt x="5" y="185"/>
                  <a:pt x="5" y="185"/>
                </a:cubicBezTo>
                <a:cubicBezTo>
                  <a:pt x="23" y="181"/>
                  <a:pt x="23" y="181"/>
                  <a:pt x="23" y="181"/>
                </a:cubicBezTo>
                <a:cubicBezTo>
                  <a:pt x="32" y="183"/>
                  <a:pt x="32" y="183"/>
                  <a:pt x="32" y="183"/>
                </a:cubicBezTo>
                <a:cubicBezTo>
                  <a:pt x="35" y="184"/>
                  <a:pt x="35" y="184"/>
                  <a:pt x="35" y="184"/>
                </a:cubicBezTo>
                <a:cubicBezTo>
                  <a:pt x="44" y="175"/>
                  <a:pt x="44" y="175"/>
                  <a:pt x="44" y="175"/>
                </a:cubicBezTo>
                <a:cubicBezTo>
                  <a:pt x="41" y="166"/>
                  <a:pt x="41" y="166"/>
                  <a:pt x="41" y="166"/>
                </a:cubicBezTo>
                <a:cubicBezTo>
                  <a:pt x="56" y="163"/>
                  <a:pt x="56" y="163"/>
                  <a:pt x="56" y="163"/>
                </a:cubicBezTo>
                <a:cubicBezTo>
                  <a:pt x="59" y="167"/>
                  <a:pt x="59" y="167"/>
                  <a:pt x="59" y="167"/>
                </a:cubicBezTo>
                <a:cubicBezTo>
                  <a:pt x="62" y="172"/>
                  <a:pt x="62" y="172"/>
                  <a:pt x="62" y="172"/>
                </a:cubicBezTo>
                <a:cubicBezTo>
                  <a:pt x="62" y="180"/>
                  <a:pt x="62" y="180"/>
                  <a:pt x="62" y="180"/>
                </a:cubicBezTo>
                <a:cubicBezTo>
                  <a:pt x="78" y="179"/>
                  <a:pt x="78" y="179"/>
                  <a:pt x="78" y="179"/>
                </a:cubicBezTo>
                <a:cubicBezTo>
                  <a:pt x="75" y="175"/>
                  <a:pt x="75" y="175"/>
                  <a:pt x="75" y="175"/>
                </a:cubicBezTo>
                <a:cubicBezTo>
                  <a:pt x="81" y="175"/>
                  <a:pt x="81" y="175"/>
                  <a:pt x="81" y="175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9" y="173"/>
                  <a:pt x="89" y="173"/>
                  <a:pt x="89" y="173"/>
                </a:cubicBezTo>
                <a:cubicBezTo>
                  <a:pt x="91" y="178"/>
                  <a:pt x="91" y="178"/>
                  <a:pt x="91" y="178"/>
                </a:cubicBezTo>
                <a:cubicBezTo>
                  <a:pt x="92" y="180"/>
                  <a:pt x="92" y="180"/>
                  <a:pt x="92" y="180"/>
                </a:cubicBezTo>
                <a:cubicBezTo>
                  <a:pt x="97" y="181"/>
                  <a:pt x="97" y="181"/>
                  <a:pt x="97" y="181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103" y="178"/>
                  <a:pt x="103" y="178"/>
                  <a:pt x="103" y="178"/>
                </a:cubicBezTo>
                <a:cubicBezTo>
                  <a:pt x="114" y="175"/>
                  <a:pt x="114" y="175"/>
                  <a:pt x="114" y="175"/>
                </a:cubicBezTo>
                <a:cubicBezTo>
                  <a:pt x="115" y="177"/>
                  <a:pt x="115" y="177"/>
                  <a:pt x="115" y="177"/>
                </a:cubicBezTo>
                <a:cubicBezTo>
                  <a:pt x="115" y="179"/>
                  <a:pt x="115" y="179"/>
                  <a:pt x="115" y="179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12" y="187"/>
                  <a:pt x="112" y="187"/>
                  <a:pt x="112" y="187"/>
                </a:cubicBezTo>
                <a:cubicBezTo>
                  <a:pt x="113" y="189"/>
                  <a:pt x="113" y="189"/>
                  <a:pt x="113" y="189"/>
                </a:cubicBezTo>
                <a:cubicBezTo>
                  <a:pt x="114" y="190"/>
                  <a:pt x="114" y="190"/>
                  <a:pt x="114" y="190"/>
                </a:cubicBezTo>
                <a:cubicBezTo>
                  <a:pt x="123" y="188"/>
                  <a:pt x="123" y="188"/>
                  <a:pt x="123" y="18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1" y="166"/>
                  <a:pt x="131" y="166"/>
                  <a:pt x="131" y="166"/>
                </a:cubicBezTo>
                <a:cubicBezTo>
                  <a:pt x="136" y="166"/>
                  <a:pt x="136" y="166"/>
                  <a:pt x="136" y="166"/>
                </a:cubicBezTo>
                <a:cubicBezTo>
                  <a:pt x="141" y="159"/>
                  <a:pt x="141" y="159"/>
                  <a:pt x="141" y="159"/>
                </a:cubicBezTo>
                <a:cubicBezTo>
                  <a:pt x="154" y="166"/>
                  <a:pt x="154" y="166"/>
                  <a:pt x="154" y="166"/>
                </a:cubicBezTo>
                <a:cubicBezTo>
                  <a:pt x="154" y="174"/>
                  <a:pt x="154" y="174"/>
                  <a:pt x="154" y="174"/>
                </a:cubicBezTo>
                <a:cubicBezTo>
                  <a:pt x="156" y="176"/>
                  <a:pt x="156" y="176"/>
                  <a:pt x="156" y="176"/>
                </a:cubicBezTo>
                <a:cubicBezTo>
                  <a:pt x="159" y="181"/>
                  <a:pt x="159" y="181"/>
                  <a:pt x="159" y="181"/>
                </a:cubicBezTo>
                <a:cubicBezTo>
                  <a:pt x="159" y="186"/>
                  <a:pt x="159" y="186"/>
                  <a:pt x="159" y="186"/>
                </a:cubicBezTo>
                <a:cubicBezTo>
                  <a:pt x="161" y="189"/>
                  <a:pt x="161" y="189"/>
                  <a:pt x="161" y="189"/>
                </a:cubicBezTo>
                <a:cubicBezTo>
                  <a:pt x="163" y="194"/>
                  <a:pt x="163" y="194"/>
                  <a:pt x="163" y="194"/>
                </a:cubicBezTo>
                <a:cubicBezTo>
                  <a:pt x="163" y="195"/>
                  <a:pt x="163" y="195"/>
                  <a:pt x="163" y="195"/>
                </a:cubicBezTo>
                <a:cubicBezTo>
                  <a:pt x="164" y="199"/>
                  <a:pt x="164" y="199"/>
                  <a:pt x="164" y="199"/>
                </a:cubicBezTo>
                <a:cubicBezTo>
                  <a:pt x="167" y="208"/>
                  <a:pt x="167" y="208"/>
                  <a:pt x="167" y="208"/>
                </a:cubicBezTo>
                <a:cubicBezTo>
                  <a:pt x="170" y="217"/>
                  <a:pt x="170" y="217"/>
                  <a:pt x="170" y="217"/>
                </a:cubicBezTo>
                <a:cubicBezTo>
                  <a:pt x="174" y="221"/>
                  <a:pt x="174" y="221"/>
                  <a:pt x="174" y="221"/>
                </a:cubicBezTo>
                <a:cubicBezTo>
                  <a:pt x="174" y="222"/>
                  <a:pt x="174" y="222"/>
                  <a:pt x="174" y="222"/>
                </a:cubicBezTo>
                <a:cubicBezTo>
                  <a:pt x="175" y="226"/>
                  <a:pt x="175" y="226"/>
                  <a:pt x="175" y="226"/>
                </a:cubicBezTo>
                <a:cubicBezTo>
                  <a:pt x="179" y="227"/>
                  <a:pt x="179" y="227"/>
                  <a:pt x="179" y="227"/>
                </a:cubicBezTo>
                <a:cubicBezTo>
                  <a:pt x="189" y="230"/>
                  <a:pt x="189" y="230"/>
                  <a:pt x="189" y="230"/>
                </a:cubicBezTo>
                <a:cubicBezTo>
                  <a:pt x="191" y="228"/>
                  <a:pt x="191" y="228"/>
                  <a:pt x="191" y="228"/>
                </a:cubicBezTo>
                <a:cubicBezTo>
                  <a:pt x="192" y="220"/>
                  <a:pt x="192" y="220"/>
                  <a:pt x="192" y="220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87" y="205"/>
                  <a:pt x="187" y="205"/>
                  <a:pt x="187" y="205"/>
                </a:cubicBezTo>
                <a:cubicBezTo>
                  <a:pt x="186" y="190"/>
                  <a:pt x="186" y="190"/>
                  <a:pt x="186" y="190"/>
                </a:cubicBezTo>
                <a:cubicBezTo>
                  <a:pt x="188" y="179"/>
                  <a:pt x="188" y="179"/>
                  <a:pt x="188" y="179"/>
                </a:cubicBezTo>
                <a:cubicBezTo>
                  <a:pt x="190" y="177"/>
                  <a:pt x="190" y="177"/>
                  <a:pt x="190" y="177"/>
                </a:cubicBezTo>
                <a:cubicBezTo>
                  <a:pt x="187" y="167"/>
                  <a:pt x="187" y="167"/>
                  <a:pt x="187" y="167"/>
                </a:cubicBezTo>
                <a:cubicBezTo>
                  <a:pt x="184" y="159"/>
                  <a:pt x="184" y="159"/>
                  <a:pt x="184" y="159"/>
                </a:cubicBezTo>
                <a:cubicBezTo>
                  <a:pt x="183" y="157"/>
                  <a:pt x="183" y="157"/>
                  <a:pt x="183" y="157"/>
                </a:cubicBezTo>
                <a:cubicBezTo>
                  <a:pt x="191" y="155"/>
                  <a:pt x="191" y="155"/>
                  <a:pt x="191" y="155"/>
                </a:cubicBezTo>
                <a:cubicBezTo>
                  <a:pt x="196" y="152"/>
                  <a:pt x="196" y="152"/>
                  <a:pt x="196" y="152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200" y="145"/>
                  <a:pt x="200" y="145"/>
                  <a:pt x="200" y="145"/>
                </a:cubicBezTo>
                <a:cubicBezTo>
                  <a:pt x="203" y="139"/>
                  <a:pt x="203" y="139"/>
                  <a:pt x="203" y="139"/>
                </a:cubicBezTo>
                <a:lnTo>
                  <a:pt x="202" y="136"/>
                </a:lnTo>
                <a:close/>
              </a:path>
            </a:pathLst>
          </a:custGeom>
          <a:solidFill>
            <a:schemeClr val="accent3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07" name="Freeform 44"/>
          <p:cNvSpPr>
            <a:spLocks/>
          </p:cNvSpPr>
          <p:nvPr/>
        </p:nvSpPr>
        <p:spPr bwMode="auto">
          <a:xfrm>
            <a:off x="3460750" y="2468563"/>
            <a:ext cx="735013" cy="925513"/>
          </a:xfrm>
          <a:custGeom>
            <a:avLst/>
            <a:gdLst>
              <a:gd name="T0" fmla="*/ 77 w 463"/>
              <a:gd name="T1" fmla="*/ 123 h 583"/>
              <a:gd name="T2" fmla="*/ 84 w 463"/>
              <a:gd name="T3" fmla="*/ 94 h 583"/>
              <a:gd name="T4" fmla="*/ 128 w 463"/>
              <a:gd name="T5" fmla="*/ 71 h 583"/>
              <a:gd name="T6" fmla="*/ 146 w 463"/>
              <a:gd name="T7" fmla="*/ 105 h 583"/>
              <a:gd name="T8" fmla="*/ 135 w 463"/>
              <a:gd name="T9" fmla="*/ 114 h 583"/>
              <a:gd name="T10" fmla="*/ 135 w 463"/>
              <a:gd name="T11" fmla="*/ 133 h 583"/>
              <a:gd name="T12" fmla="*/ 148 w 463"/>
              <a:gd name="T13" fmla="*/ 151 h 583"/>
              <a:gd name="T14" fmla="*/ 160 w 463"/>
              <a:gd name="T15" fmla="*/ 112 h 583"/>
              <a:gd name="T16" fmla="*/ 176 w 463"/>
              <a:gd name="T17" fmla="*/ 92 h 583"/>
              <a:gd name="T18" fmla="*/ 182 w 463"/>
              <a:gd name="T19" fmla="*/ 53 h 583"/>
              <a:gd name="T20" fmla="*/ 185 w 463"/>
              <a:gd name="T21" fmla="*/ 64 h 583"/>
              <a:gd name="T22" fmla="*/ 178 w 463"/>
              <a:gd name="T23" fmla="*/ 25 h 583"/>
              <a:gd name="T24" fmla="*/ 192 w 463"/>
              <a:gd name="T25" fmla="*/ 5 h 583"/>
              <a:gd name="T26" fmla="*/ 219 w 463"/>
              <a:gd name="T27" fmla="*/ 9 h 583"/>
              <a:gd name="T28" fmla="*/ 228 w 463"/>
              <a:gd name="T29" fmla="*/ 25 h 583"/>
              <a:gd name="T30" fmla="*/ 253 w 463"/>
              <a:gd name="T31" fmla="*/ 57 h 583"/>
              <a:gd name="T32" fmla="*/ 269 w 463"/>
              <a:gd name="T33" fmla="*/ 57 h 583"/>
              <a:gd name="T34" fmla="*/ 294 w 463"/>
              <a:gd name="T35" fmla="*/ 48 h 583"/>
              <a:gd name="T36" fmla="*/ 324 w 463"/>
              <a:gd name="T37" fmla="*/ 32 h 583"/>
              <a:gd name="T38" fmla="*/ 340 w 463"/>
              <a:gd name="T39" fmla="*/ 50 h 583"/>
              <a:gd name="T40" fmla="*/ 322 w 463"/>
              <a:gd name="T41" fmla="*/ 101 h 583"/>
              <a:gd name="T42" fmla="*/ 276 w 463"/>
              <a:gd name="T43" fmla="*/ 94 h 583"/>
              <a:gd name="T44" fmla="*/ 319 w 463"/>
              <a:gd name="T45" fmla="*/ 119 h 583"/>
              <a:gd name="T46" fmla="*/ 358 w 463"/>
              <a:gd name="T47" fmla="*/ 142 h 583"/>
              <a:gd name="T48" fmla="*/ 340 w 463"/>
              <a:gd name="T49" fmla="*/ 153 h 583"/>
              <a:gd name="T50" fmla="*/ 351 w 463"/>
              <a:gd name="T51" fmla="*/ 174 h 583"/>
              <a:gd name="T52" fmla="*/ 386 w 463"/>
              <a:gd name="T53" fmla="*/ 178 h 583"/>
              <a:gd name="T54" fmla="*/ 392 w 463"/>
              <a:gd name="T55" fmla="*/ 206 h 583"/>
              <a:gd name="T56" fmla="*/ 386 w 463"/>
              <a:gd name="T57" fmla="*/ 242 h 583"/>
              <a:gd name="T58" fmla="*/ 420 w 463"/>
              <a:gd name="T59" fmla="*/ 279 h 583"/>
              <a:gd name="T60" fmla="*/ 404 w 463"/>
              <a:gd name="T61" fmla="*/ 313 h 583"/>
              <a:gd name="T62" fmla="*/ 431 w 463"/>
              <a:gd name="T63" fmla="*/ 343 h 583"/>
              <a:gd name="T64" fmla="*/ 456 w 463"/>
              <a:gd name="T65" fmla="*/ 418 h 583"/>
              <a:gd name="T66" fmla="*/ 436 w 463"/>
              <a:gd name="T67" fmla="*/ 448 h 583"/>
              <a:gd name="T68" fmla="*/ 379 w 463"/>
              <a:gd name="T69" fmla="*/ 487 h 583"/>
              <a:gd name="T70" fmla="*/ 324 w 463"/>
              <a:gd name="T71" fmla="*/ 493 h 583"/>
              <a:gd name="T72" fmla="*/ 265 w 463"/>
              <a:gd name="T73" fmla="*/ 535 h 583"/>
              <a:gd name="T74" fmla="*/ 249 w 463"/>
              <a:gd name="T75" fmla="*/ 573 h 583"/>
              <a:gd name="T76" fmla="*/ 226 w 463"/>
              <a:gd name="T77" fmla="*/ 571 h 583"/>
              <a:gd name="T78" fmla="*/ 198 w 463"/>
              <a:gd name="T79" fmla="*/ 569 h 583"/>
              <a:gd name="T80" fmla="*/ 162 w 463"/>
              <a:gd name="T81" fmla="*/ 519 h 583"/>
              <a:gd name="T82" fmla="*/ 105 w 463"/>
              <a:gd name="T83" fmla="*/ 528 h 583"/>
              <a:gd name="T84" fmla="*/ 66 w 463"/>
              <a:gd name="T85" fmla="*/ 516 h 583"/>
              <a:gd name="T86" fmla="*/ 41 w 463"/>
              <a:gd name="T87" fmla="*/ 493 h 583"/>
              <a:gd name="T88" fmla="*/ 25 w 463"/>
              <a:gd name="T89" fmla="*/ 448 h 583"/>
              <a:gd name="T90" fmla="*/ 52 w 463"/>
              <a:gd name="T91" fmla="*/ 432 h 583"/>
              <a:gd name="T92" fmla="*/ 68 w 463"/>
              <a:gd name="T93" fmla="*/ 402 h 583"/>
              <a:gd name="T94" fmla="*/ 39 w 463"/>
              <a:gd name="T95" fmla="*/ 402 h 583"/>
              <a:gd name="T96" fmla="*/ 34 w 463"/>
              <a:gd name="T97" fmla="*/ 363 h 583"/>
              <a:gd name="T98" fmla="*/ 30 w 463"/>
              <a:gd name="T99" fmla="*/ 352 h 583"/>
              <a:gd name="T100" fmla="*/ 14 w 463"/>
              <a:gd name="T101" fmla="*/ 295 h 583"/>
              <a:gd name="T102" fmla="*/ 20 w 463"/>
              <a:gd name="T103" fmla="*/ 270 h 583"/>
              <a:gd name="T104" fmla="*/ 9 w 463"/>
              <a:gd name="T105" fmla="*/ 233 h 583"/>
              <a:gd name="T106" fmla="*/ 11 w 463"/>
              <a:gd name="T107" fmla="*/ 201 h 583"/>
              <a:gd name="T108" fmla="*/ 25 w 463"/>
              <a:gd name="T109" fmla="*/ 185 h 583"/>
              <a:gd name="T110" fmla="*/ 41 w 463"/>
              <a:gd name="T111" fmla="*/ 165 h 583"/>
              <a:gd name="T112" fmla="*/ 75 w 463"/>
              <a:gd name="T113" fmla="*/ 135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63" h="583">
                <a:moveTo>
                  <a:pt x="96" y="126"/>
                </a:moveTo>
                <a:lnTo>
                  <a:pt x="91" y="119"/>
                </a:lnTo>
                <a:lnTo>
                  <a:pt x="77" y="123"/>
                </a:lnTo>
                <a:lnTo>
                  <a:pt x="71" y="119"/>
                </a:lnTo>
                <a:lnTo>
                  <a:pt x="68" y="103"/>
                </a:lnTo>
                <a:lnTo>
                  <a:pt x="84" y="94"/>
                </a:lnTo>
                <a:lnTo>
                  <a:pt x="105" y="87"/>
                </a:lnTo>
                <a:lnTo>
                  <a:pt x="112" y="71"/>
                </a:lnTo>
                <a:lnTo>
                  <a:pt x="128" y="71"/>
                </a:lnTo>
                <a:lnTo>
                  <a:pt x="151" y="85"/>
                </a:lnTo>
                <a:lnTo>
                  <a:pt x="155" y="92"/>
                </a:lnTo>
                <a:lnTo>
                  <a:pt x="146" y="105"/>
                </a:lnTo>
                <a:lnTo>
                  <a:pt x="141" y="108"/>
                </a:lnTo>
                <a:lnTo>
                  <a:pt x="135" y="112"/>
                </a:lnTo>
                <a:lnTo>
                  <a:pt x="135" y="114"/>
                </a:lnTo>
                <a:lnTo>
                  <a:pt x="128" y="119"/>
                </a:lnTo>
                <a:lnTo>
                  <a:pt x="125" y="130"/>
                </a:lnTo>
                <a:lnTo>
                  <a:pt x="135" y="133"/>
                </a:lnTo>
                <a:lnTo>
                  <a:pt x="137" y="137"/>
                </a:lnTo>
                <a:lnTo>
                  <a:pt x="141" y="155"/>
                </a:lnTo>
                <a:lnTo>
                  <a:pt x="148" y="151"/>
                </a:lnTo>
                <a:lnTo>
                  <a:pt x="151" y="144"/>
                </a:lnTo>
                <a:lnTo>
                  <a:pt x="153" y="133"/>
                </a:lnTo>
                <a:lnTo>
                  <a:pt x="160" y="112"/>
                </a:lnTo>
                <a:lnTo>
                  <a:pt x="169" y="110"/>
                </a:lnTo>
                <a:lnTo>
                  <a:pt x="171" y="98"/>
                </a:lnTo>
                <a:lnTo>
                  <a:pt x="176" y="92"/>
                </a:lnTo>
                <a:lnTo>
                  <a:pt x="169" y="57"/>
                </a:lnTo>
                <a:lnTo>
                  <a:pt x="176" y="46"/>
                </a:lnTo>
                <a:lnTo>
                  <a:pt x="182" y="53"/>
                </a:lnTo>
                <a:lnTo>
                  <a:pt x="180" y="55"/>
                </a:lnTo>
                <a:lnTo>
                  <a:pt x="178" y="62"/>
                </a:lnTo>
                <a:lnTo>
                  <a:pt x="185" y="64"/>
                </a:lnTo>
                <a:lnTo>
                  <a:pt x="194" y="53"/>
                </a:lnTo>
                <a:lnTo>
                  <a:pt x="178" y="32"/>
                </a:lnTo>
                <a:lnTo>
                  <a:pt x="178" y="25"/>
                </a:lnTo>
                <a:lnTo>
                  <a:pt x="182" y="18"/>
                </a:lnTo>
                <a:lnTo>
                  <a:pt x="189" y="18"/>
                </a:lnTo>
                <a:lnTo>
                  <a:pt x="192" y="5"/>
                </a:lnTo>
                <a:lnTo>
                  <a:pt x="196" y="2"/>
                </a:lnTo>
                <a:lnTo>
                  <a:pt x="205" y="0"/>
                </a:lnTo>
                <a:lnTo>
                  <a:pt x="219" y="9"/>
                </a:lnTo>
                <a:lnTo>
                  <a:pt x="224" y="12"/>
                </a:lnTo>
                <a:lnTo>
                  <a:pt x="224" y="18"/>
                </a:lnTo>
                <a:lnTo>
                  <a:pt x="228" y="25"/>
                </a:lnTo>
                <a:lnTo>
                  <a:pt x="228" y="30"/>
                </a:lnTo>
                <a:lnTo>
                  <a:pt x="237" y="48"/>
                </a:lnTo>
                <a:lnTo>
                  <a:pt x="253" y="57"/>
                </a:lnTo>
                <a:lnTo>
                  <a:pt x="258" y="55"/>
                </a:lnTo>
                <a:lnTo>
                  <a:pt x="260" y="57"/>
                </a:lnTo>
                <a:lnTo>
                  <a:pt x="269" y="57"/>
                </a:lnTo>
                <a:lnTo>
                  <a:pt x="278" y="55"/>
                </a:lnTo>
                <a:lnTo>
                  <a:pt x="281" y="60"/>
                </a:lnTo>
                <a:lnTo>
                  <a:pt x="294" y="48"/>
                </a:lnTo>
                <a:lnTo>
                  <a:pt x="319" y="32"/>
                </a:lnTo>
                <a:lnTo>
                  <a:pt x="322" y="30"/>
                </a:lnTo>
                <a:lnTo>
                  <a:pt x="324" y="32"/>
                </a:lnTo>
                <a:lnTo>
                  <a:pt x="324" y="46"/>
                </a:lnTo>
                <a:lnTo>
                  <a:pt x="331" y="48"/>
                </a:lnTo>
                <a:lnTo>
                  <a:pt x="340" y="50"/>
                </a:lnTo>
                <a:lnTo>
                  <a:pt x="338" y="62"/>
                </a:lnTo>
                <a:lnTo>
                  <a:pt x="331" y="82"/>
                </a:lnTo>
                <a:lnTo>
                  <a:pt x="322" y="101"/>
                </a:lnTo>
                <a:lnTo>
                  <a:pt x="313" y="92"/>
                </a:lnTo>
                <a:lnTo>
                  <a:pt x="283" y="80"/>
                </a:lnTo>
                <a:lnTo>
                  <a:pt x="276" y="94"/>
                </a:lnTo>
                <a:lnTo>
                  <a:pt x="283" y="110"/>
                </a:lnTo>
                <a:lnTo>
                  <a:pt x="292" y="110"/>
                </a:lnTo>
                <a:lnTo>
                  <a:pt x="319" y="119"/>
                </a:lnTo>
                <a:lnTo>
                  <a:pt x="329" y="133"/>
                </a:lnTo>
                <a:lnTo>
                  <a:pt x="349" y="133"/>
                </a:lnTo>
                <a:lnTo>
                  <a:pt x="358" y="142"/>
                </a:lnTo>
                <a:lnTo>
                  <a:pt x="351" y="144"/>
                </a:lnTo>
                <a:lnTo>
                  <a:pt x="338" y="146"/>
                </a:lnTo>
                <a:lnTo>
                  <a:pt x="340" y="153"/>
                </a:lnTo>
                <a:lnTo>
                  <a:pt x="345" y="162"/>
                </a:lnTo>
                <a:lnTo>
                  <a:pt x="349" y="169"/>
                </a:lnTo>
                <a:lnTo>
                  <a:pt x="351" y="174"/>
                </a:lnTo>
                <a:lnTo>
                  <a:pt x="372" y="176"/>
                </a:lnTo>
                <a:lnTo>
                  <a:pt x="377" y="178"/>
                </a:lnTo>
                <a:lnTo>
                  <a:pt x="386" y="178"/>
                </a:lnTo>
                <a:lnTo>
                  <a:pt x="395" y="183"/>
                </a:lnTo>
                <a:lnTo>
                  <a:pt x="395" y="206"/>
                </a:lnTo>
                <a:lnTo>
                  <a:pt x="392" y="206"/>
                </a:lnTo>
                <a:lnTo>
                  <a:pt x="395" y="226"/>
                </a:lnTo>
                <a:lnTo>
                  <a:pt x="386" y="229"/>
                </a:lnTo>
                <a:lnTo>
                  <a:pt x="386" y="242"/>
                </a:lnTo>
                <a:lnTo>
                  <a:pt x="392" y="249"/>
                </a:lnTo>
                <a:lnTo>
                  <a:pt x="399" y="272"/>
                </a:lnTo>
                <a:lnTo>
                  <a:pt x="420" y="279"/>
                </a:lnTo>
                <a:lnTo>
                  <a:pt x="420" y="283"/>
                </a:lnTo>
                <a:lnTo>
                  <a:pt x="406" y="283"/>
                </a:lnTo>
                <a:lnTo>
                  <a:pt x="404" y="313"/>
                </a:lnTo>
                <a:lnTo>
                  <a:pt x="404" y="318"/>
                </a:lnTo>
                <a:lnTo>
                  <a:pt x="420" y="322"/>
                </a:lnTo>
                <a:lnTo>
                  <a:pt x="431" y="343"/>
                </a:lnTo>
                <a:lnTo>
                  <a:pt x="454" y="375"/>
                </a:lnTo>
                <a:lnTo>
                  <a:pt x="463" y="404"/>
                </a:lnTo>
                <a:lnTo>
                  <a:pt x="456" y="418"/>
                </a:lnTo>
                <a:lnTo>
                  <a:pt x="443" y="420"/>
                </a:lnTo>
                <a:lnTo>
                  <a:pt x="427" y="441"/>
                </a:lnTo>
                <a:lnTo>
                  <a:pt x="436" y="448"/>
                </a:lnTo>
                <a:lnTo>
                  <a:pt x="427" y="468"/>
                </a:lnTo>
                <a:lnTo>
                  <a:pt x="390" y="478"/>
                </a:lnTo>
                <a:lnTo>
                  <a:pt x="379" y="487"/>
                </a:lnTo>
                <a:lnTo>
                  <a:pt x="349" y="482"/>
                </a:lnTo>
                <a:lnTo>
                  <a:pt x="335" y="484"/>
                </a:lnTo>
                <a:lnTo>
                  <a:pt x="324" y="493"/>
                </a:lnTo>
                <a:lnTo>
                  <a:pt x="315" y="509"/>
                </a:lnTo>
                <a:lnTo>
                  <a:pt x="276" y="523"/>
                </a:lnTo>
                <a:lnTo>
                  <a:pt x="265" y="535"/>
                </a:lnTo>
                <a:lnTo>
                  <a:pt x="240" y="555"/>
                </a:lnTo>
                <a:lnTo>
                  <a:pt x="242" y="567"/>
                </a:lnTo>
                <a:lnTo>
                  <a:pt x="249" y="573"/>
                </a:lnTo>
                <a:lnTo>
                  <a:pt x="249" y="578"/>
                </a:lnTo>
                <a:lnTo>
                  <a:pt x="230" y="583"/>
                </a:lnTo>
                <a:lnTo>
                  <a:pt x="226" y="571"/>
                </a:lnTo>
                <a:lnTo>
                  <a:pt x="210" y="573"/>
                </a:lnTo>
                <a:lnTo>
                  <a:pt x="203" y="571"/>
                </a:lnTo>
                <a:lnTo>
                  <a:pt x="198" y="569"/>
                </a:lnTo>
                <a:lnTo>
                  <a:pt x="192" y="539"/>
                </a:lnTo>
                <a:lnTo>
                  <a:pt x="182" y="537"/>
                </a:lnTo>
                <a:lnTo>
                  <a:pt x="162" y="519"/>
                </a:lnTo>
                <a:lnTo>
                  <a:pt x="162" y="521"/>
                </a:lnTo>
                <a:lnTo>
                  <a:pt x="137" y="516"/>
                </a:lnTo>
                <a:lnTo>
                  <a:pt x="105" y="528"/>
                </a:lnTo>
                <a:lnTo>
                  <a:pt x="98" y="528"/>
                </a:lnTo>
                <a:lnTo>
                  <a:pt x="91" y="532"/>
                </a:lnTo>
                <a:lnTo>
                  <a:pt x="66" y="516"/>
                </a:lnTo>
                <a:lnTo>
                  <a:pt x="48" y="516"/>
                </a:lnTo>
                <a:lnTo>
                  <a:pt x="43" y="505"/>
                </a:lnTo>
                <a:lnTo>
                  <a:pt x="41" y="493"/>
                </a:lnTo>
                <a:lnTo>
                  <a:pt x="39" y="489"/>
                </a:lnTo>
                <a:lnTo>
                  <a:pt x="32" y="466"/>
                </a:lnTo>
                <a:lnTo>
                  <a:pt x="25" y="448"/>
                </a:lnTo>
                <a:lnTo>
                  <a:pt x="23" y="443"/>
                </a:lnTo>
                <a:lnTo>
                  <a:pt x="41" y="439"/>
                </a:lnTo>
                <a:lnTo>
                  <a:pt x="52" y="432"/>
                </a:lnTo>
                <a:lnTo>
                  <a:pt x="57" y="416"/>
                </a:lnTo>
                <a:lnTo>
                  <a:pt x="61" y="416"/>
                </a:lnTo>
                <a:lnTo>
                  <a:pt x="68" y="402"/>
                </a:lnTo>
                <a:lnTo>
                  <a:pt x="66" y="395"/>
                </a:lnTo>
                <a:lnTo>
                  <a:pt x="55" y="404"/>
                </a:lnTo>
                <a:lnTo>
                  <a:pt x="39" y="402"/>
                </a:lnTo>
                <a:lnTo>
                  <a:pt x="43" y="393"/>
                </a:lnTo>
                <a:lnTo>
                  <a:pt x="34" y="377"/>
                </a:lnTo>
                <a:lnTo>
                  <a:pt x="34" y="363"/>
                </a:lnTo>
                <a:lnTo>
                  <a:pt x="36" y="361"/>
                </a:lnTo>
                <a:lnTo>
                  <a:pt x="30" y="356"/>
                </a:lnTo>
                <a:lnTo>
                  <a:pt x="30" y="352"/>
                </a:lnTo>
                <a:lnTo>
                  <a:pt x="27" y="331"/>
                </a:lnTo>
                <a:lnTo>
                  <a:pt x="14" y="327"/>
                </a:lnTo>
                <a:lnTo>
                  <a:pt x="14" y="295"/>
                </a:lnTo>
                <a:lnTo>
                  <a:pt x="18" y="286"/>
                </a:lnTo>
                <a:lnTo>
                  <a:pt x="14" y="272"/>
                </a:lnTo>
                <a:lnTo>
                  <a:pt x="20" y="270"/>
                </a:lnTo>
                <a:lnTo>
                  <a:pt x="2" y="251"/>
                </a:lnTo>
                <a:lnTo>
                  <a:pt x="11" y="247"/>
                </a:lnTo>
                <a:lnTo>
                  <a:pt x="9" y="233"/>
                </a:lnTo>
                <a:lnTo>
                  <a:pt x="0" y="233"/>
                </a:lnTo>
                <a:lnTo>
                  <a:pt x="0" y="203"/>
                </a:lnTo>
                <a:lnTo>
                  <a:pt x="11" y="201"/>
                </a:lnTo>
                <a:lnTo>
                  <a:pt x="18" y="183"/>
                </a:lnTo>
                <a:lnTo>
                  <a:pt x="23" y="185"/>
                </a:lnTo>
                <a:lnTo>
                  <a:pt x="25" y="185"/>
                </a:lnTo>
                <a:lnTo>
                  <a:pt x="30" y="178"/>
                </a:lnTo>
                <a:lnTo>
                  <a:pt x="36" y="165"/>
                </a:lnTo>
                <a:lnTo>
                  <a:pt x="41" y="165"/>
                </a:lnTo>
                <a:lnTo>
                  <a:pt x="41" y="149"/>
                </a:lnTo>
                <a:lnTo>
                  <a:pt x="45" y="142"/>
                </a:lnTo>
                <a:lnTo>
                  <a:pt x="75" y="135"/>
                </a:lnTo>
                <a:lnTo>
                  <a:pt x="89" y="130"/>
                </a:lnTo>
                <a:lnTo>
                  <a:pt x="96" y="126"/>
                </a:lnTo>
                <a:close/>
              </a:path>
            </a:pathLst>
          </a:custGeom>
          <a:solidFill>
            <a:schemeClr val="accent1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08" name="Freeform 45"/>
          <p:cNvSpPr>
            <a:spLocks/>
          </p:cNvSpPr>
          <p:nvPr/>
        </p:nvSpPr>
        <p:spPr bwMode="auto">
          <a:xfrm>
            <a:off x="3500438" y="3276600"/>
            <a:ext cx="725488" cy="584200"/>
          </a:xfrm>
          <a:custGeom>
            <a:avLst/>
            <a:gdLst>
              <a:gd name="T0" fmla="*/ 187 w 200"/>
              <a:gd name="T1" fmla="*/ 3 h 161"/>
              <a:gd name="T2" fmla="*/ 184 w 200"/>
              <a:gd name="T3" fmla="*/ 11 h 161"/>
              <a:gd name="T4" fmla="*/ 188 w 200"/>
              <a:gd name="T5" fmla="*/ 21 h 161"/>
              <a:gd name="T6" fmla="*/ 200 w 200"/>
              <a:gd name="T7" fmla="*/ 24 h 161"/>
              <a:gd name="T8" fmla="*/ 188 w 200"/>
              <a:gd name="T9" fmla="*/ 41 h 161"/>
              <a:gd name="T10" fmla="*/ 190 w 200"/>
              <a:gd name="T11" fmla="*/ 50 h 161"/>
              <a:gd name="T12" fmla="*/ 189 w 200"/>
              <a:gd name="T13" fmla="*/ 57 h 161"/>
              <a:gd name="T14" fmla="*/ 186 w 200"/>
              <a:gd name="T15" fmla="*/ 70 h 161"/>
              <a:gd name="T16" fmla="*/ 175 w 200"/>
              <a:gd name="T17" fmla="*/ 88 h 161"/>
              <a:gd name="T18" fmla="*/ 165 w 200"/>
              <a:gd name="T19" fmla="*/ 97 h 161"/>
              <a:gd name="T20" fmla="*/ 173 w 200"/>
              <a:gd name="T21" fmla="*/ 103 h 161"/>
              <a:gd name="T22" fmla="*/ 191 w 200"/>
              <a:gd name="T23" fmla="*/ 125 h 161"/>
              <a:gd name="T24" fmla="*/ 188 w 200"/>
              <a:gd name="T25" fmla="*/ 141 h 161"/>
              <a:gd name="T26" fmla="*/ 164 w 200"/>
              <a:gd name="T27" fmla="*/ 153 h 161"/>
              <a:gd name="T28" fmla="*/ 151 w 200"/>
              <a:gd name="T29" fmla="*/ 159 h 161"/>
              <a:gd name="T30" fmla="*/ 144 w 200"/>
              <a:gd name="T31" fmla="*/ 144 h 161"/>
              <a:gd name="T32" fmla="*/ 143 w 200"/>
              <a:gd name="T33" fmla="*/ 137 h 161"/>
              <a:gd name="T34" fmla="*/ 133 w 200"/>
              <a:gd name="T35" fmla="*/ 140 h 161"/>
              <a:gd name="T36" fmla="*/ 112 w 200"/>
              <a:gd name="T37" fmla="*/ 142 h 161"/>
              <a:gd name="T38" fmla="*/ 101 w 200"/>
              <a:gd name="T39" fmla="*/ 136 h 161"/>
              <a:gd name="T40" fmla="*/ 93 w 200"/>
              <a:gd name="T41" fmla="*/ 135 h 161"/>
              <a:gd name="T42" fmla="*/ 76 w 200"/>
              <a:gd name="T43" fmla="*/ 131 h 161"/>
              <a:gd name="T44" fmla="*/ 70 w 200"/>
              <a:gd name="T45" fmla="*/ 115 h 161"/>
              <a:gd name="T46" fmla="*/ 60 w 200"/>
              <a:gd name="T47" fmla="*/ 112 h 161"/>
              <a:gd name="T48" fmla="*/ 45 w 200"/>
              <a:gd name="T49" fmla="*/ 117 h 161"/>
              <a:gd name="T50" fmla="*/ 29 w 200"/>
              <a:gd name="T51" fmla="*/ 113 h 161"/>
              <a:gd name="T52" fmla="*/ 40 w 200"/>
              <a:gd name="T53" fmla="*/ 107 h 161"/>
              <a:gd name="T54" fmla="*/ 41 w 200"/>
              <a:gd name="T55" fmla="*/ 98 h 161"/>
              <a:gd name="T56" fmla="*/ 25 w 200"/>
              <a:gd name="T57" fmla="*/ 86 h 161"/>
              <a:gd name="T58" fmla="*/ 20 w 200"/>
              <a:gd name="T59" fmla="*/ 82 h 161"/>
              <a:gd name="T60" fmla="*/ 11 w 200"/>
              <a:gd name="T61" fmla="*/ 80 h 161"/>
              <a:gd name="T62" fmla="*/ 4 w 200"/>
              <a:gd name="T63" fmla="*/ 81 h 161"/>
              <a:gd name="T64" fmla="*/ 0 w 200"/>
              <a:gd name="T65" fmla="*/ 76 h 161"/>
              <a:gd name="T66" fmla="*/ 10 w 200"/>
              <a:gd name="T67" fmla="*/ 61 h 161"/>
              <a:gd name="T68" fmla="*/ 29 w 200"/>
              <a:gd name="T69" fmla="*/ 58 h 161"/>
              <a:gd name="T70" fmla="*/ 37 w 200"/>
              <a:gd name="T71" fmla="*/ 64 h 161"/>
              <a:gd name="T72" fmla="*/ 43 w 200"/>
              <a:gd name="T73" fmla="*/ 66 h 161"/>
              <a:gd name="T74" fmla="*/ 57 w 200"/>
              <a:gd name="T75" fmla="*/ 69 h 161"/>
              <a:gd name="T76" fmla="*/ 62 w 200"/>
              <a:gd name="T77" fmla="*/ 68 h 161"/>
              <a:gd name="T78" fmla="*/ 69 w 200"/>
              <a:gd name="T79" fmla="*/ 65 h 161"/>
              <a:gd name="T80" fmla="*/ 72 w 200"/>
              <a:gd name="T81" fmla="*/ 64 h 161"/>
              <a:gd name="T82" fmla="*/ 85 w 200"/>
              <a:gd name="T83" fmla="*/ 59 h 161"/>
              <a:gd name="T84" fmla="*/ 97 w 200"/>
              <a:gd name="T85" fmla="*/ 43 h 161"/>
              <a:gd name="T86" fmla="*/ 101 w 200"/>
              <a:gd name="T87" fmla="*/ 36 h 161"/>
              <a:gd name="T88" fmla="*/ 98 w 200"/>
              <a:gd name="T89" fmla="*/ 28 h 161"/>
              <a:gd name="T90" fmla="*/ 94 w 200"/>
              <a:gd name="T91" fmla="*/ 20 h 161"/>
              <a:gd name="T92" fmla="*/ 109 w 200"/>
              <a:gd name="T93" fmla="*/ 7 h 161"/>
              <a:gd name="T94" fmla="*/ 130 w 200"/>
              <a:gd name="T95" fmla="*/ 0 h 161"/>
              <a:gd name="T96" fmla="*/ 139 w 200"/>
              <a:gd name="T97" fmla="*/ 3 h 161"/>
              <a:gd name="T98" fmla="*/ 152 w 200"/>
              <a:gd name="T99" fmla="*/ 7 h 161"/>
              <a:gd name="T100" fmla="*/ 175 w 200"/>
              <a:gd name="T101" fmla="*/ 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0" h="161">
                <a:moveTo>
                  <a:pt x="179" y="3"/>
                </a:moveTo>
                <a:cubicBezTo>
                  <a:pt x="187" y="3"/>
                  <a:pt x="187" y="3"/>
                  <a:pt x="187" y="3"/>
                </a:cubicBezTo>
                <a:cubicBezTo>
                  <a:pt x="189" y="5"/>
                  <a:pt x="189" y="5"/>
                  <a:pt x="189" y="5"/>
                </a:cubicBezTo>
                <a:cubicBezTo>
                  <a:pt x="184" y="11"/>
                  <a:pt x="184" y="11"/>
                  <a:pt x="184" y="11"/>
                </a:cubicBezTo>
                <a:cubicBezTo>
                  <a:pt x="186" y="19"/>
                  <a:pt x="186" y="19"/>
                  <a:pt x="186" y="19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92" y="19"/>
                  <a:pt x="192" y="19"/>
                  <a:pt x="192" y="19"/>
                </a:cubicBezTo>
                <a:cubicBezTo>
                  <a:pt x="200" y="24"/>
                  <a:pt x="200" y="24"/>
                  <a:pt x="200" y="24"/>
                </a:cubicBezTo>
                <a:cubicBezTo>
                  <a:pt x="189" y="40"/>
                  <a:pt x="189" y="40"/>
                  <a:pt x="189" y="40"/>
                </a:cubicBezTo>
                <a:cubicBezTo>
                  <a:pt x="188" y="41"/>
                  <a:pt x="188" y="41"/>
                  <a:pt x="188" y="41"/>
                </a:cubicBezTo>
                <a:cubicBezTo>
                  <a:pt x="189" y="42"/>
                  <a:pt x="189" y="42"/>
                  <a:pt x="189" y="42"/>
                </a:cubicBezTo>
                <a:cubicBezTo>
                  <a:pt x="190" y="50"/>
                  <a:pt x="190" y="50"/>
                  <a:pt x="190" y="50"/>
                </a:cubicBezTo>
                <a:cubicBezTo>
                  <a:pt x="190" y="51"/>
                  <a:pt x="190" y="51"/>
                  <a:pt x="190" y="51"/>
                </a:cubicBezTo>
                <a:cubicBezTo>
                  <a:pt x="189" y="57"/>
                  <a:pt x="189" y="57"/>
                  <a:pt x="189" y="57"/>
                </a:cubicBezTo>
                <a:cubicBezTo>
                  <a:pt x="184" y="63"/>
                  <a:pt x="184" y="63"/>
                  <a:pt x="184" y="63"/>
                </a:cubicBezTo>
                <a:cubicBezTo>
                  <a:pt x="186" y="70"/>
                  <a:pt x="186" y="70"/>
                  <a:pt x="186" y="70"/>
                </a:cubicBezTo>
                <a:cubicBezTo>
                  <a:pt x="182" y="83"/>
                  <a:pt x="182" y="83"/>
                  <a:pt x="182" y="83"/>
                </a:cubicBezTo>
                <a:cubicBezTo>
                  <a:pt x="175" y="88"/>
                  <a:pt x="175" y="88"/>
                  <a:pt x="175" y="88"/>
                </a:cubicBezTo>
                <a:cubicBezTo>
                  <a:pt x="167" y="91"/>
                  <a:pt x="167" y="91"/>
                  <a:pt x="167" y="91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70" y="99"/>
                  <a:pt x="170" y="99"/>
                  <a:pt x="170" y="99"/>
                </a:cubicBezTo>
                <a:cubicBezTo>
                  <a:pt x="173" y="103"/>
                  <a:pt x="173" y="103"/>
                  <a:pt x="173" y="103"/>
                </a:cubicBezTo>
                <a:cubicBezTo>
                  <a:pt x="184" y="121"/>
                  <a:pt x="184" y="121"/>
                  <a:pt x="184" y="121"/>
                </a:cubicBezTo>
                <a:cubicBezTo>
                  <a:pt x="191" y="125"/>
                  <a:pt x="191" y="125"/>
                  <a:pt x="191" y="125"/>
                </a:cubicBezTo>
                <a:cubicBezTo>
                  <a:pt x="186" y="135"/>
                  <a:pt x="186" y="135"/>
                  <a:pt x="186" y="135"/>
                </a:cubicBezTo>
                <a:cubicBezTo>
                  <a:pt x="188" y="141"/>
                  <a:pt x="188" y="141"/>
                  <a:pt x="188" y="141"/>
                </a:cubicBezTo>
                <a:cubicBezTo>
                  <a:pt x="179" y="145"/>
                  <a:pt x="179" y="145"/>
                  <a:pt x="179" y="145"/>
                </a:cubicBezTo>
                <a:cubicBezTo>
                  <a:pt x="164" y="153"/>
                  <a:pt x="164" y="153"/>
                  <a:pt x="164" y="153"/>
                </a:cubicBezTo>
                <a:cubicBezTo>
                  <a:pt x="152" y="161"/>
                  <a:pt x="152" y="161"/>
                  <a:pt x="152" y="161"/>
                </a:cubicBezTo>
                <a:cubicBezTo>
                  <a:pt x="151" y="159"/>
                  <a:pt x="151" y="159"/>
                  <a:pt x="151" y="159"/>
                </a:cubicBezTo>
                <a:cubicBezTo>
                  <a:pt x="151" y="149"/>
                  <a:pt x="151" y="149"/>
                  <a:pt x="151" y="149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44" y="138"/>
                  <a:pt x="144" y="138"/>
                  <a:pt x="144" y="138"/>
                </a:cubicBezTo>
                <a:cubicBezTo>
                  <a:pt x="143" y="137"/>
                  <a:pt x="143" y="137"/>
                  <a:pt x="143" y="137"/>
                </a:cubicBezTo>
                <a:cubicBezTo>
                  <a:pt x="139" y="135"/>
                  <a:pt x="139" y="135"/>
                  <a:pt x="139" y="135"/>
                </a:cubicBezTo>
                <a:cubicBezTo>
                  <a:pt x="133" y="140"/>
                  <a:pt x="133" y="140"/>
                  <a:pt x="133" y="140"/>
                </a:cubicBezTo>
                <a:cubicBezTo>
                  <a:pt x="126" y="135"/>
                  <a:pt x="126" y="135"/>
                  <a:pt x="126" y="135"/>
                </a:cubicBezTo>
                <a:cubicBezTo>
                  <a:pt x="112" y="142"/>
                  <a:pt x="112" y="142"/>
                  <a:pt x="112" y="142"/>
                </a:cubicBezTo>
                <a:cubicBezTo>
                  <a:pt x="106" y="148"/>
                  <a:pt x="106" y="148"/>
                  <a:pt x="106" y="148"/>
                </a:cubicBezTo>
                <a:cubicBezTo>
                  <a:pt x="101" y="136"/>
                  <a:pt x="101" y="136"/>
                  <a:pt x="101" y="136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93" y="135"/>
                  <a:pt x="93" y="135"/>
                  <a:pt x="93" y="135"/>
                </a:cubicBezTo>
                <a:cubicBezTo>
                  <a:pt x="82" y="132"/>
                  <a:pt x="82" y="132"/>
                  <a:pt x="82" y="132"/>
                </a:cubicBezTo>
                <a:cubicBezTo>
                  <a:pt x="76" y="131"/>
                  <a:pt x="76" y="131"/>
                  <a:pt x="76" y="131"/>
                </a:cubicBezTo>
                <a:cubicBezTo>
                  <a:pt x="72" y="131"/>
                  <a:pt x="72" y="131"/>
                  <a:pt x="72" y="131"/>
                </a:cubicBezTo>
                <a:cubicBezTo>
                  <a:pt x="70" y="115"/>
                  <a:pt x="70" y="115"/>
                  <a:pt x="70" y="115"/>
                </a:cubicBezTo>
                <a:cubicBezTo>
                  <a:pt x="63" y="110"/>
                  <a:pt x="63" y="110"/>
                  <a:pt x="63" y="110"/>
                </a:cubicBezTo>
                <a:cubicBezTo>
                  <a:pt x="60" y="112"/>
                  <a:pt x="60" y="112"/>
                  <a:pt x="60" y="112"/>
                </a:cubicBezTo>
                <a:cubicBezTo>
                  <a:pt x="60" y="112"/>
                  <a:pt x="60" y="114"/>
                  <a:pt x="60" y="114"/>
                </a:cubicBezTo>
                <a:cubicBezTo>
                  <a:pt x="60" y="113"/>
                  <a:pt x="45" y="117"/>
                  <a:pt x="45" y="117"/>
                </a:cubicBezTo>
                <a:cubicBezTo>
                  <a:pt x="30" y="114"/>
                  <a:pt x="30" y="114"/>
                  <a:pt x="30" y="114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31" y="112"/>
                  <a:pt x="31" y="112"/>
                  <a:pt x="31" y="112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1" y="98"/>
                  <a:pt x="41" y="98"/>
                  <a:pt x="41" y="98"/>
                </a:cubicBezTo>
                <a:cubicBezTo>
                  <a:pt x="28" y="88"/>
                  <a:pt x="28" y="88"/>
                  <a:pt x="28" y="88"/>
                </a:cubicBezTo>
                <a:cubicBezTo>
                  <a:pt x="25" y="86"/>
                  <a:pt x="25" y="86"/>
                  <a:pt x="25" y="86"/>
                </a:cubicBezTo>
                <a:cubicBezTo>
                  <a:pt x="24" y="85"/>
                  <a:pt x="24" y="85"/>
                  <a:pt x="24" y="85"/>
                </a:cubicBezTo>
                <a:cubicBezTo>
                  <a:pt x="20" y="82"/>
                  <a:pt x="20" y="82"/>
                  <a:pt x="20" y="82"/>
                </a:cubicBezTo>
                <a:cubicBezTo>
                  <a:pt x="14" y="78"/>
                  <a:pt x="14" y="78"/>
                  <a:pt x="14" y="78"/>
                </a:cubicBezTo>
                <a:cubicBezTo>
                  <a:pt x="11" y="80"/>
                  <a:pt x="11" y="80"/>
                  <a:pt x="11" y="80"/>
                </a:cubicBezTo>
                <a:cubicBezTo>
                  <a:pt x="6" y="82"/>
                  <a:pt x="6" y="82"/>
                  <a:pt x="6" y="82"/>
                </a:cubicBezTo>
                <a:cubicBezTo>
                  <a:pt x="4" y="81"/>
                  <a:pt x="4" y="81"/>
                  <a:pt x="4" y="81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6"/>
                  <a:pt x="0" y="76"/>
                  <a:pt x="0" y="76"/>
                </a:cubicBezTo>
                <a:cubicBezTo>
                  <a:pt x="6" y="71"/>
                  <a:pt x="6" y="71"/>
                  <a:pt x="6" y="71"/>
                </a:cubicBezTo>
                <a:cubicBezTo>
                  <a:pt x="10" y="61"/>
                  <a:pt x="10" y="61"/>
                  <a:pt x="10" y="61"/>
                </a:cubicBezTo>
                <a:cubicBezTo>
                  <a:pt x="17" y="57"/>
                  <a:pt x="17" y="57"/>
                  <a:pt x="17" y="57"/>
                </a:cubicBezTo>
                <a:cubicBezTo>
                  <a:pt x="29" y="58"/>
                  <a:pt x="29" y="58"/>
                  <a:pt x="29" y="58"/>
                </a:cubicBezTo>
                <a:cubicBezTo>
                  <a:pt x="32" y="59"/>
                  <a:pt x="32" y="59"/>
                  <a:pt x="32" y="59"/>
                </a:cubicBezTo>
                <a:cubicBezTo>
                  <a:pt x="37" y="64"/>
                  <a:pt x="37" y="64"/>
                  <a:pt x="37" y="64"/>
                </a:cubicBezTo>
                <a:cubicBezTo>
                  <a:pt x="41" y="66"/>
                  <a:pt x="41" y="66"/>
                  <a:pt x="41" y="66"/>
                </a:cubicBezTo>
                <a:cubicBezTo>
                  <a:pt x="43" y="66"/>
                  <a:pt x="43" y="66"/>
                  <a:pt x="43" y="66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9"/>
                  <a:pt x="57" y="69"/>
                  <a:pt x="57" y="69"/>
                </a:cubicBezTo>
                <a:cubicBezTo>
                  <a:pt x="57" y="70"/>
                  <a:pt x="57" y="70"/>
                  <a:pt x="57" y="70"/>
                </a:cubicBezTo>
                <a:cubicBezTo>
                  <a:pt x="62" y="68"/>
                  <a:pt x="62" y="68"/>
                  <a:pt x="62" y="68"/>
                </a:cubicBezTo>
                <a:cubicBezTo>
                  <a:pt x="65" y="68"/>
                  <a:pt x="65" y="68"/>
                  <a:pt x="65" y="68"/>
                </a:cubicBezTo>
                <a:cubicBezTo>
                  <a:pt x="69" y="65"/>
                  <a:pt x="69" y="65"/>
                  <a:pt x="69" y="65"/>
                </a:cubicBezTo>
                <a:cubicBezTo>
                  <a:pt x="71" y="64"/>
                  <a:pt x="71" y="64"/>
                  <a:pt x="71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81" y="64"/>
                  <a:pt x="81" y="64"/>
                  <a:pt x="81" y="64"/>
                </a:cubicBezTo>
                <a:cubicBezTo>
                  <a:pt x="85" y="59"/>
                  <a:pt x="85" y="59"/>
                  <a:pt x="85" y="59"/>
                </a:cubicBezTo>
                <a:cubicBezTo>
                  <a:pt x="92" y="53"/>
                  <a:pt x="92" y="53"/>
                  <a:pt x="92" y="53"/>
                </a:cubicBezTo>
                <a:cubicBezTo>
                  <a:pt x="97" y="43"/>
                  <a:pt x="97" y="43"/>
                  <a:pt x="97" y="43"/>
                </a:cubicBezTo>
                <a:cubicBezTo>
                  <a:pt x="97" y="38"/>
                  <a:pt x="97" y="38"/>
                  <a:pt x="97" y="38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98" y="30"/>
                  <a:pt x="98" y="30"/>
                  <a:pt x="98" y="30"/>
                </a:cubicBezTo>
                <a:cubicBezTo>
                  <a:pt x="98" y="28"/>
                  <a:pt x="98" y="28"/>
                  <a:pt x="98" y="28"/>
                </a:cubicBezTo>
                <a:cubicBezTo>
                  <a:pt x="95" y="25"/>
                  <a:pt x="95" y="25"/>
                  <a:pt x="95" y="25"/>
                </a:cubicBezTo>
                <a:cubicBezTo>
                  <a:pt x="94" y="20"/>
                  <a:pt x="94" y="20"/>
                  <a:pt x="94" y="20"/>
                </a:cubicBezTo>
                <a:cubicBezTo>
                  <a:pt x="105" y="11"/>
                  <a:pt x="105" y="11"/>
                  <a:pt x="105" y="11"/>
                </a:cubicBezTo>
                <a:cubicBezTo>
                  <a:pt x="109" y="7"/>
                  <a:pt x="109" y="7"/>
                  <a:pt x="109" y="7"/>
                </a:cubicBezTo>
                <a:cubicBezTo>
                  <a:pt x="119" y="3"/>
                  <a:pt x="119" y="3"/>
                  <a:pt x="119" y="3"/>
                </a:cubicBezTo>
                <a:cubicBezTo>
                  <a:pt x="130" y="0"/>
                  <a:pt x="130" y="0"/>
                  <a:pt x="130" y="0"/>
                </a:cubicBezTo>
                <a:cubicBezTo>
                  <a:pt x="135" y="1"/>
                  <a:pt x="135" y="1"/>
                  <a:pt x="135" y="1"/>
                </a:cubicBezTo>
                <a:cubicBezTo>
                  <a:pt x="139" y="3"/>
                  <a:pt x="139" y="3"/>
                  <a:pt x="139" y="3"/>
                </a:cubicBezTo>
                <a:cubicBezTo>
                  <a:pt x="142" y="9"/>
                  <a:pt x="142" y="9"/>
                  <a:pt x="142" y="9"/>
                </a:cubicBezTo>
                <a:cubicBezTo>
                  <a:pt x="142" y="9"/>
                  <a:pt x="149" y="7"/>
                  <a:pt x="152" y="7"/>
                </a:cubicBezTo>
                <a:cubicBezTo>
                  <a:pt x="156" y="7"/>
                  <a:pt x="166" y="5"/>
                  <a:pt x="166" y="5"/>
                </a:cubicBezTo>
                <a:cubicBezTo>
                  <a:pt x="175" y="2"/>
                  <a:pt x="175" y="2"/>
                  <a:pt x="175" y="2"/>
                </a:cubicBezTo>
                <a:lnTo>
                  <a:pt x="179" y="3"/>
                </a:lnTo>
                <a:close/>
              </a:path>
            </a:pathLst>
          </a:custGeom>
          <a:solidFill>
            <a:schemeClr val="accent1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09" name="Freeform 46"/>
          <p:cNvSpPr>
            <a:spLocks/>
          </p:cNvSpPr>
          <p:nvPr/>
        </p:nvSpPr>
        <p:spPr bwMode="auto">
          <a:xfrm>
            <a:off x="3808413" y="2432050"/>
            <a:ext cx="61913" cy="55563"/>
          </a:xfrm>
          <a:custGeom>
            <a:avLst/>
            <a:gdLst>
              <a:gd name="T0" fmla="*/ 25 w 39"/>
              <a:gd name="T1" fmla="*/ 0 h 35"/>
              <a:gd name="T2" fmla="*/ 39 w 39"/>
              <a:gd name="T3" fmla="*/ 28 h 35"/>
              <a:gd name="T4" fmla="*/ 27 w 39"/>
              <a:gd name="T5" fmla="*/ 25 h 35"/>
              <a:gd name="T6" fmla="*/ 18 w 39"/>
              <a:gd name="T7" fmla="*/ 23 h 35"/>
              <a:gd name="T8" fmla="*/ 5 w 39"/>
              <a:gd name="T9" fmla="*/ 35 h 35"/>
              <a:gd name="T10" fmla="*/ 0 w 39"/>
              <a:gd name="T11" fmla="*/ 32 h 35"/>
              <a:gd name="T12" fmla="*/ 9 w 39"/>
              <a:gd name="T13" fmla="*/ 19 h 35"/>
              <a:gd name="T14" fmla="*/ 0 w 39"/>
              <a:gd name="T15" fmla="*/ 5 h 35"/>
              <a:gd name="T16" fmla="*/ 5 w 39"/>
              <a:gd name="T17" fmla="*/ 3 h 35"/>
              <a:gd name="T18" fmla="*/ 5 w 39"/>
              <a:gd name="T19" fmla="*/ 0 h 35"/>
              <a:gd name="T20" fmla="*/ 16 w 39"/>
              <a:gd name="T21" fmla="*/ 7 h 35"/>
              <a:gd name="T22" fmla="*/ 25 w 39"/>
              <a:gd name="T2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" h="35">
                <a:moveTo>
                  <a:pt x="25" y="0"/>
                </a:moveTo>
                <a:lnTo>
                  <a:pt x="39" y="28"/>
                </a:lnTo>
                <a:lnTo>
                  <a:pt x="27" y="25"/>
                </a:lnTo>
                <a:lnTo>
                  <a:pt x="18" y="23"/>
                </a:lnTo>
                <a:lnTo>
                  <a:pt x="5" y="35"/>
                </a:lnTo>
                <a:lnTo>
                  <a:pt x="0" y="32"/>
                </a:lnTo>
                <a:lnTo>
                  <a:pt x="9" y="19"/>
                </a:lnTo>
                <a:lnTo>
                  <a:pt x="0" y="5"/>
                </a:lnTo>
                <a:lnTo>
                  <a:pt x="5" y="3"/>
                </a:lnTo>
                <a:lnTo>
                  <a:pt x="5" y="0"/>
                </a:lnTo>
                <a:lnTo>
                  <a:pt x="16" y="7"/>
                </a:lnTo>
                <a:lnTo>
                  <a:pt x="25" y="0"/>
                </a:lnTo>
                <a:close/>
              </a:path>
            </a:pathLst>
          </a:custGeom>
          <a:solidFill>
            <a:srgbClr val="528FA5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10" name="Freeform 47"/>
          <p:cNvSpPr>
            <a:spLocks/>
          </p:cNvSpPr>
          <p:nvPr/>
        </p:nvSpPr>
        <p:spPr bwMode="auto">
          <a:xfrm>
            <a:off x="3517900" y="4303713"/>
            <a:ext cx="925513" cy="1398588"/>
          </a:xfrm>
          <a:custGeom>
            <a:avLst/>
            <a:gdLst>
              <a:gd name="T0" fmla="*/ 206 w 583"/>
              <a:gd name="T1" fmla="*/ 566 h 881"/>
              <a:gd name="T2" fmla="*/ 169 w 583"/>
              <a:gd name="T3" fmla="*/ 543 h 881"/>
              <a:gd name="T4" fmla="*/ 140 w 583"/>
              <a:gd name="T5" fmla="*/ 511 h 881"/>
              <a:gd name="T6" fmla="*/ 110 w 583"/>
              <a:gd name="T7" fmla="*/ 452 h 881"/>
              <a:gd name="T8" fmla="*/ 39 w 583"/>
              <a:gd name="T9" fmla="*/ 420 h 881"/>
              <a:gd name="T10" fmla="*/ 39 w 583"/>
              <a:gd name="T11" fmla="*/ 361 h 881"/>
              <a:gd name="T12" fmla="*/ 55 w 583"/>
              <a:gd name="T13" fmla="*/ 317 h 881"/>
              <a:gd name="T14" fmla="*/ 57 w 583"/>
              <a:gd name="T15" fmla="*/ 242 h 881"/>
              <a:gd name="T16" fmla="*/ 53 w 583"/>
              <a:gd name="T17" fmla="*/ 201 h 881"/>
              <a:gd name="T18" fmla="*/ 0 w 583"/>
              <a:gd name="T19" fmla="*/ 157 h 881"/>
              <a:gd name="T20" fmla="*/ 69 w 583"/>
              <a:gd name="T21" fmla="*/ 109 h 881"/>
              <a:gd name="T22" fmla="*/ 94 w 583"/>
              <a:gd name="T23" fmla="*/ 61 h 881"/>
              <a:gd name="T24" fmla="*/ 149 w 583"/>
              <a:gd name="T25" fmla="*/ 66 h 881"/>
              <a:gd name="T26" fmla="*/ 204 w 583"/>
              <a:gd name="T27" fmla="*/ 61 h 881"/>
              <a:gd name="T28" fmla="*/ 267 w 583"/>
              <a:gd name="T29" fmla="*/ 59 h 881"/>
              <a:gd name="T30" fmla="*/ 382 w 583"/>
              <a:gd name="T31" fmla="*/ 50 h 881"/>
              <a:gd name="T32" fmla="*/ 395 w 583"/>
              <a:gd name="T33" fmla="*/ 7 h 881"/>
              <a:gd name="T34" fmla="*/ 427 w 583"/>
              <a:gd name="T35" fmla="*/ 11 h 881"/>
              <a:gd name="T36" fmla="*/ 457 w 583"/>
              <a:gd name="T37" fmla="*/ 18 h 881"/>
              <a:gd name="T38" fmla="*/ 475 w 583"/>
              <a:gd name="T39" fmla="*/ 68 h 881"/>
              <a:gd name="T40" fmla="*/ 473 w 583"/>
              <a:gd name="T41" fmla="*/ 130 h 881"/>
              <a:gd name="T42" fmla="*/ 489 w 583"/>
              <a:gd name="T43" fmla="*/ 157 h 881"/>
              <a:gd name="T44" fmla="*/ 528 w 583"/>
              <a:gd name="T45" fmla="*/ 183 h 881"/>
              <a:gd name="T46" fmla="*/ 523 w 583"/>
              <a:gd name="T47" fmla="*/ 260 h 881"/>
              <a:gd name="T48" fmla="*/ 514 w 583"/>
              <a:gd name="T49" fmla="*/ 308 h 881"/>
              <a:gd name="T50" fmla="*/ 509 w 583"/>
              <a:gd name="T51" fmla="*/ 331 h 881"/>
              <a:gd name="T52" fmla="*/ 500 w 583"/>
              <a:gd name="T53" fmla="*/ 363 h 881"/>
              <a:gd name="T54" fmla="*/ 519 w 583"/>
              <a:gd name="T55" fmla="*/ 400 h 881"/>
              <a:gd name="T56" fmla="*/ 528 w 583"/>
              <a:gd name="T57" fmla="*/ 450 h 881"/>
              <a:gd name="T58" fmla="*/ 569 w 583"/>
              <a:gd name="T59" fmla="*/ 486 h 881"/>
              <a:gd name="T60" fmla="*/ 567 w 583"/>
              <a:gd name="T61" fmla="*/ 514 h 881"/>
              <a:gd name="T62" fmla="*/ 519 w 583"/>
              <a:gd name="T63" fmla="*/ 555 h 881"/>
              <a:gd name="T64" fmla="*/ 525 w 583"/>
              <a:gd name="T65" fmla="*/ 598 h 881"/>
              <a:gd name="T66" fmla="*/ 503 w 583"/>
              <a:gd name="T67" fmla="*/ 616 h 881"/>
              <a:gd name="T68" fmla="*/ 471 w 583"/>
              <a:gd name="T69" fmla="*/ 651 h 881"/>
              <a:gd name="T70" fmla="*/ 484 w 583"/>
              <a:gd name="T71" fmla="*/ 671 h 881"/>
              <a:gd name="T72" fmla="*/ 489 w 583"/>
              <a:gd name="T73" fmla="*/ 690 h 881"/>
              <a:gd name="T74" fmla="*/ 464 w 583"/>
              <a:gd name="T75" fmla="*/ 715 h 881"/>
              <a:gd name="T76" fmla="*/ 477 w 583"/>
              <a:gd name="T77" fmla="*/ 744 h 881"/>
              <a:gd name="T78" fmla="*/ 491 w 583"/>
              <a:gd name="T79" fmla="*/ 763 h 881"/>
              <a:gd name="T80" fmla="*/ 525 w 583"/>
              <a:gd name="T81" fmla="*/ 779 h 881"/>
              <a:gd name="T82" fmla="*/ 532 w 583"/>
              <a:gd name="T83" fmla="*/ 795 h 881"/>
              <a:gd name="T84" fmla="*/ 509 w 583"/>
              <a:gd name="T85" fmla="*/ 840 h 881"/>
              <a:gd name="T86" fmla="*/ 484 w 583"/>
              <a:gd name="T87" fmla="*/ 881 h 881"/>
              <a:gd name="T88" fmla="*/ 459 w 583"/>
              <a:gd name="T89" fmla="*/ 859 h 881"/>
              <a:gd name="T90" fmla="*/ 430 w 583"/>
              <a:gd name="T91" fmla="*/ 856 h 881"/>
              <a:gd name="T92" fmla="*/ 404 w 583"/>
              <a:gd name="T93" fmla="*/ 856 h 881"/>
              <a:gd name="T94" fmla="*/ 425 w 583"/>
              <a:gd name="T95" fmla="*/ 827 h 881"/>
              <a:gd name="T96" fmla="*/ 409 w 583"/>
              <a:gd name="T97" fmla="*/ 783 h 881"/>
              <a:gd name="T98" fmla="*/ 388 w 583"/>
              <a:gd name="T99" fmla="*/ 765 h 881"/>
              <a:gd name="T100" fmla="*/ 388 w 583"/>
              <a:gd name="T101" fmla="*/ 731 h 881"/>
              <a:gd name="T102" fmla="*/ 366 w 583"/>
              <a:gd name="T103" fmla="*/ 726 h 881"/>
              <a:gd name="T104" fmla="*/ 306 w 583"/>
              <a:gd name="T105" fmla="*/ 694 h 881"/>
              <a:gd name="T106" fmla="*/ 313 w 583"/>
              <a:gd name="T107" fmla="*/ 674 h 881"/>
              <a:gd name="T108" fmla="*/ 336 w 583"/>
              <a:gd name="T109" fmla="*/ 648 h 881"/>
              <a:gd name="T110" fmla="*/ 356 w 583"/>
              <a:gd name="T111" fmla="*/ 621 h 881"/>
              <a:gd name="T112" fmla="*/ 315 w 583"/>
              <a:gd name="T113" fmla="*/ 580 h 881"/>
              <a:gd name="T114" fmla="*/ 274 w 583"/>
              <a:gd name="T115" fmla="*/ 564 h 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83" h="881">
                <a:moveTo>
                  <a:pt x="249" y="582"/>
                </a:moveTo>
                <a:lnTo>
                  <a:pt x="235" y="578"/>
                </a:lnTo>
                <a:lnTo>
                  <a:pt x="206" y="566"/>
                </a:lnTo>
                <a:lnTo>
                  <a:pt x="197" y="555"/>
                </a:lnTo>
                <a:lnTo>
                  <a:pt x="169" y="559"/>
                </a:lnTo>
                <a:lnTo>
                  <a:pt x="169" y="543"/>
                </a:lnTo>
                <a:lnTo>
                  <a:pt x="156" y="534"/>
                </a:lnTo>
                <a:lnTo>
                  <a:pt x="165" y="523"/>
                </a:lnTo>
                <a:lnTo>
                  <a:pt x="140" y="511"/>
                </a:lnTo>
                <a:lnTo>
                  <a:pt x="137" y="500"/>
                </a:lnTo>
                <a:lnTo>
                  <a:pt x="115" y="475"/>
                </a:lnTo>
                <a:lnTo>
                  <a:pt x="110" y="452"/>
                </a:lnTo>
                <a:lnTo>
                  <a:pt x="62" y="436"/>
                </a:lnTo>
                <a:lnTo>
                  <a:pt x="57" y="425"/>
                </a:lnTo>
                <a:lnTo>
                  <a:pt x="39" y="420"/>
                </a:lnTo>
                <a:lnTo>
                  <a:pt x="51" y="404"/>
                </a:lnTo>
                <a:lnTo>
                  <a:pt x="25" y="363"/>
                </a:lnTo>
                <a:lnTo>
                  <a:pt x="39" y="361"/>
                </a:lnTo>
                <a:lnTo>
                  <a:pt x="41" y="345"/>
                </a:lnTo>
                <a:lnTo>
                  <a:pt x="53" y="331"/>
                </a:lnTo>
                <a:lnTo>
                  <a:pt x="55" y="317"/>
                </a:lnTo>
                <a:lnTo>
                  <a:pt x="57" y="276"/>
                </a:lnTo>
                <a:lnTo>
                  <a:pt x="55" y="249"/>
                </a:lnTo>
                <a:lnTo>
                  <a:pt x="57" y="242"/>
                </a:lnTo>
                <a:lnTo>
                  <a:pt x="51" y="231"/>
                </a:lnTo>
                <a:lnTo>
                  <a:pt x="48" y="219"/>
                </a:lnTo>
                <a:lnTo>
                  <a:pt x="53" y="201"/>
                </a:lnTo>
                <a:lnTo>
                  <a:pt x="32" y="185"/>
                </a:lnTo>
                <a:lnTo>
                  <a:pt x="0" y="199"/>
                </a:lnTo>
                <a:lnTo>
                  <a:pt x="0" y="157"/>
                </a:lnTo>
                <a:lnTo>
                  <a:pt x="53" y="137"/>
                </a:lnTo>
                <a:lnTo>
                  <a:pt x="64" y="116"/>
                </a:lnTo>
                <a:lnTo>
                  <a:pt x="69" y="109"/>
                </a:lnTo>
                <a:lnTo>
                  <a:pt x="94" y="103"/>
                </a:lnTo>
                <a:lnTo>
                  <a:pt x="92" y="89"/>
                </a:lnTo>
                <a:lnTo>
                  <a:pt x="94" y="61"/>
                </a:lnTo>
                <a:lnTo>
                  <a:pt x="105" y="50"/>
                </a:lnTo>
                <a:lnTo>
                  <a:pt x="135" y="55"/>
                </a:lnTo>
                <a:lnTo>
                  <a:pt x="149" y="66"/>
                </a:lnTo>
                <a:lnTo>
                  <a:pt x="167" y="61"/>
                </a:lnTo>
                <a:lnTo>
                  <a:pt x="185" y="75"/>
                </a:lnTo>
                <a:lnTo>
                  <a:pt x="204" y="61"/>
                </a:lnTo>
                <a:lnTo>
                  <a:pt x="213" y="57"/>
                </a:lnTo>
                <a:lnTo>
                  <a:pt x="229" y="64"/>
                </a:lnTo>
                <a:lnTo>
                  <a:pt x="267" y="59"/>
                </a:lnTo>
                <a:lnTo>
                  <a:pt x="293" y="68"/>
                </a:lnTo>
                <a:lnTo>
                  <a:pt x="329" y="73"/>
                </a:lnTo>
                <a:lnTo>
                  <a:pt x="382" y="50"/>
                </a:lnTo>
                <a:lnTo>
                  <a:pt x="391" y="39"/>
                </a:lnTo>
                <a:lnTo>
                  <a:pt x="384" y="14"/>
                </a:lnTo>
                <a:lnTo>
                  <a:pt x="395" y="7"/>
                </a:lnTo>
                <a:lnTo>
                  <a:pt x="411" y="11"/>
                </a:lnTo>
                <a:lnTo>
                  <a:pt x="420" y="0"/>
                </a:lnTo>
                <a:lnTo>
                  <a:pt x="427" y="11"/>
                </a:lnTo>
                <a:lnTo>
                  <a:pt x="425" y="30"/>
                </a:lnTo>
                <a:lnTo>
                  <a:pt x="436" y="30"/>
                </a:lnTo>
                <a:lnTo>
                  <a:pt x="457" y="18"/>
                </a:lnTo>
                <a:lnTo>
                  <a:pt x="480" y="30"/>
                </a:lnTo>
                <a:lnTo>
                  <a:pt x="487" y="48"/>
                </a:lnTo>
                <a:lnTo>
                  <a:pt x="475" y="68"/>
                </a:lnTo>
                <a:lnTo>
                  <a:pt x="471" y="103"/>
                </a:lnTo>
                <a:lnTo>
                  <a:pt x="471" y="109"/>
                </a:lnTo>
                <a:lnTo>
                  <a:pt x="473" y="130"/>
                </a:lnTo>
                <a:lnTo>
                  <a:pt x="487" y="146"/>
                </a:lnTo>
                <a:lnTo>
                  <a:pt x="484" y="148"/>
                </a:lnTo>
                <a:lnTo>
                  <a:pt x="489" y="157"/>
                </a:lnTo>
                <a:lnTo>
                  <a:pt x="498" y="164"/>
                </a:lnTo>
                <a:lnTo>
                  <a:pt x="516" y="162"/>
                </a:lnTo>
                <a:lnTo>
                  <a:pt x="528" y="183"/>
                </a:lnTo>
                <a:lnTo>
                  <a:pt x="521" y="208"/>
                </a:lnTo>
                <a:lnTo>
                  <a:pt x="535" y="233"/>
                </a:lnTo>
                <a:lnTo>
                  <a:pt x="523" y="260"/>
                </a:lnTo>
                <a:lnTo>
                  <a:pt x="530" y="276"/>
                </a:lnTo>
                <a:lnTo>
                  <a:pt x="528" y="301"/>
                </a:lnTo>
                <a:lnTo>
                  <a:pt x="514" y="308"/>
                </a:lnTo>
                <a:lnTo>
                  <a:pt x="512" y="308"/>
                </a:lnTo>
                <a:lnTo>
                  <a:pt x="509" y="322"/>
                </a:lnTo>
                <a:lnTo>
                  <a:pt x="509" y="331"/>
                </a:lnTo>
                <a:lnTo>
                  <a:pt x="516" y="340"/>
                </a:lnTo>
                <a:lnTo>
                  <a:pt x="509" y="354"/>
                </a:lnTo>
                <a:lnTo>
                  <a:pt x="500" y="363"/>
                </a:lnTo>
                <a:lnTo>
                  <a:pt x="507" y="381"/>
                </a:lnTo>
                <a:lnTo>
                  <a:pt x="519" y="397"/>
                </a:lnTo>
                <a:lnTo>
                  <a:pt x="519" y="400"/>
                </a:lnTo>
                <a:lnTo>
                  <a:pt x="519" y="404"/>
                </a:lnTo>
                <a:lnTo>
                  <a:pt x="516" y="427"/>
                </a:lnTo>
                <a:lnTo>
                  <a:pt x="528" y="450"/>
                </a:lnTo>
                <a:lnTo>
                  <a:pt x="530" y="452"/>
                </a:lnTo>
                <a:lnTo>
                  <a:pt x="553" y="463"/>
                </a:lnTo>
                <a:lnTo>
                  <a:pt x="569" y="486"/>
                </a:lnTo>
                <a:lnTo>
                  <a:pt x="583" y="498"/>
                </a:lnTo>
                <a:lnTo>
                  <a:pt x="583" y="505"/>
                </a:lnTo>
                <a:lnTo>
                  <a:pt x="567" y="514"/>
                </a:lnTo>
                <a:lnTo>
                  <a:pt x="555" y="532"/>
                </a:lnTo>
                <a:lnTo>
                  <a:pt x="523" y="550"/>
                </a:lnTo>
                <a:lnTo>
                  <a:pt x="519" y="555"/>
                </a:lnTo>
                <a:lnTo>
                  <a:pt x="525" y="569"/>
                </a:lnTo>
                <a:lnTo>
                  <a:pt x="532" y="589"/>
                </a:lnTo>
                <a:lnTo>
                  <a:pt x="525" y="598"/>
                </a:lnTo>
                <a:lnTo>
                  <a:pt x="525" y="607"/>
                </a:lnTo>
                <a:lnTo>
                  <a:pt x="521" y="614"/>
                </a:lnTo>
                <a:lnTo>
                  <a:pt x="503" y="616"/>
                </a:lnTo>
                <a:lnTo>
                  <a:pt x="480" y="628"/>
                </a:lnTo>
                <a:lnTo>
                  <a:pt x="477" y="632"/>
                </a:lnTo>
                <a:lnTo>
                  <a:pt x="471" y="651"/>
                </a:lnTo>
                <a:lnTo>
                  <a:pt x="480" y="660"/>
                </a:lnTo>
                <a:lnTo>
                  <a:pt x="484" y="667"/>
                </a:lnTo>
                <a:lnTo>
                  <a:pt x="484" y="671"/>
                </a:lnTo>
                <a:lnTo>
                  <a:pt x="484" y="676"/>
                </a:lnTo>
                <a:lnTo>
                  <a:pt x="484" y="683"/>
                </a:lnTo>
                <a:lnTo>
                  <a:pt x="489" y="690"/>
                </a:lnTo>
                <a:lnTo>
                  <a:pt x="473" y="703"/>
                </a:lnTo>
                <a:lnTo>
                  <a:pt x="464" y="706"/>
                </a:lnTo>
                <a:lnTo>
                  <a:pt x="464" y="715"/>
                </a:lnTo>
                <a:lnTo>
                  <a:pt x="459" y="715"/>
                </a:lnTo>
                <a:lnTo>
                  <a:pt x="477" y="726"/>
                </a:lnTo>
                <a:lnTo>
                  <a:pt x="477" y="744"/>
                </a:lnTo>
                <a:lnTo>
                  <a:pt x="484" y="751"/>
                </a:lnTo>
                <a:lnTo>
                  <a:pt x="482" y="760"/>
                </a:lnTo>
                <a:lnTo>
                  <a:pt x="491" y="763"/>
                </a:lnTo>
                <a:lnTo>
                  <a:pt x="500" y="763"/>
                </a:lnTo>
                <a:lnTo>
                  <a:pt x="514" y="774"/>
                </a:lnTo>
                <a:lnTo>
                  <a:pt x="525" y="779"/>
                </a:lnTo>
                <a:lnTo>
                  <a:pt x="528" y="792"/>
                </a:lnTo>
                <a:lnTo>
                  <a:pt x="535" y="788"/>
                </a:lnTo>
                <a:lnTo>
                  <a:pt x="532" y="795"/>
                </a:lnTo>
                <a:lnTo>
                  <a:pt x="523" y="811"/>
                </a:lnTo>
                <a:lnTo>
                  <a:pt x="516" y="822"/>
                </a:lnTo>
                <a:lnTo>
                  <a:pt x="509" y="840"/>
                </a:lnTo>
                <a:lnTo>
                  <a:pt x="496" y="859"/>
                </a:lnTo>
                <a:lnTo>
                  <a:pt x="496" y="875"/>
                </a:lnTo>
                <a:lnTo>
                  <a:pt x="484" y="881"/>
                </a:lnTo>
                <a:lnTo>
                  <a:pt x="466" y="877"/>
                </a:lnTo>
                <a:lnTo>
                  <a:pt x="468" y="863"/>
                </a:lnTo>
                <a:lnTo>
                  <a:pt x="459" y="859"/>
                </a:lnTo>
                <a:lnTo>
                  <a:pt x="448" y="865"/>
                </a:lnTo>
                <a:lnTo>
                  <a:pt x="436" y="856"/>
                </a:lnTo>
                <a:lnTo>
                  <a:pt x="430" y="856"/>
                </a:lnTo>
                <a:lnTo>
                  <a:pt x="416" y="865"/>
                </a:lnTo>
                <a:lnTo>
                  <a:pt x="404" y="870"/>
                </a:lnTo>
                <a:lnTo>
                  <a:pt x="404" y="856"/>
                </a:lnTo>
                <a:lnTo>
                  <a:pt x="423" y="833"/>
                </a:lnTo>
                <a:lnTo>
                  <a:pt x="427" y="829"/>
                </a:lnTo>
                <a:lnTo>
                  <a:pt x="425" y="827"/>
                </a:lnTo>
                <a:lnTo>
                  <a:pt x="418" y="827"/>
                </a:lnTo>
                <a:lnTo>
                  <a:pt x="414" y="801"/>
                </a:lnTo>
                <a:lnTo>
                  <a:pt x="409" y="783"/>
                </a:lnTo>
                <a:lnTo>
                  <a:pt x="407" y="779"/>
                </a:lnTo>
                <a:lnTo>
                  <a:pt x="400" y="772"/>
                </a:lnTo>
                <a:lnTo>
                  <a:pt x="388" y="765"/>
                </a:lnTo>
                <a:lnTo>
                  <a:pt x="386" y="756"/>
                </a:lnTo>
                <a:lnTo>
                  <a:pt x="391" y="742"/>
                </a:lnTo>
                <a:lnTo>
                  <a:pt x="388" y="731"/>
                </a:lnTo>
                <a:lnTo>
                  <a:pt x="377" y="731"/>
                </a:lnTo>
                <a:lnTo>
                  <a:pt x="370" y="731"/>
                </a:lnTo>
                <a:lnTo>
                  <a:pt x="366" y="726"/>
                </a:lnTo>
                <a:lnTo>
                  <a:pt x="361" y="722"/>
                </a:lnTo>
                <a:lnTo>
                  <a:pt x="334" y="699"/>
                </a:lnTo>
                <a:lnTo>
                  <a:pt x="306" y="694"/>
                </a:lnTo>
                <a:lnTo>
                  <a:pt x="306" y="694"/>
                </a:lnTo>
                <a:lnTo>
                  <a:pt x="309" y="678"/>
                </a:lnTo>
                <a:lnTo>
                  <a:pt x="313" y="674"/>
                </a:lnTo>
                <a:lnTo>
                  <a:pt x="320" y="662"/>
                </a:lnTo>
                <a:lnTo>
                  <a:pt x="329" y="658"/>
                </a:lnTo>
                <a:lnTo>
                  <a:pt x="336" y="648"/>
                </a:lnTo>
                <a:lnTo>
                  <a:pt x="341" y="639"/>
                </a:lnTo>
                <a:lnTo>
                  <a:pt x="347" y="632"/>
                </a:lnTo>
                <a:lnTo>
                  <a:pt x="356" y="621"/>
                </a:lnTo>
                <a:lnTo>
                  <a:pt x="354" y="605"/>
                </a:lnTo>
                <a:lnTo>
                  <a:pt x="318" y="575"/>
                </a:lnTo>
                <a:lnTo>
                  <a:pt x="315" y="580"/>
                </a:lnTo>
                <a:lnTo>
                  <a:pt x="299" y="585"/>
                </a:lnTo>
                <a:lnTo>
                  <a:pt x="279" y="573"/>
                </a:lnTo>
                <a:lnTo>
                  <a:pt x="274" y="564"/>
                </a:lnTo>
                <a:lnTo>
                  <a:pt x="249" y="582"/>
                </a:lnTo>
                <a:close/>
              </a:path>
            </a:pathLst>
          </a:custGeom>
          <a:solidFill>
            <a:schemeClr val="accent3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11" name="Freeform 48"/>
          <p:cNvSpPr>
            <a:spLocks/>
          </p:cNvSpPr>
          <p:nvPr/>
        </p:nvSpPr>
        <p:spPr bwMode="auto">
          <a:xfrm>
            <a:off x="3522663" y="3676650"/>
            <a:ext cx="655638" cy="811213"/>
          </a:xfrm>
          <a:custGeom>
            <a:avLst/>
            <a:gdLst>
              <a:gd name="T0" fmla="*/ 130 w 413"/>
              <a:gd name="T1" fmla="*/ 0 h 511"/>
              <a:gd name="T2" fmla="*/ 146 w 413"/>
              <a:gd name="T3" fmla="*/ 29 h 511"/>
              <a:gd name="T4" fmla="*/ 159 w 413"/>
              <a:gd name="T5" fmla="*/ 48 h 511"/>
              <a:gd name="T6" fmla="*/ 198 w 413"/>
              <a:gd name="T7" fmla="*/ 57 h 511"/>
              <a:gd name="T8" fmla="*/ 217 w 413"/>
              <a:gd name="T9" fmla="*/ 59 h 511"/>
              <a:gd name="T10" fmla="*/ 242 w 413"/>
              <a:gd name="T11" fmla="*/ 73 h 511"/>
              <a:gd name="T12" fmla="*/ 290 w 413"/>
              <a:gd name="T13" fmla="*/ 68 h 511"/>
              <a:gd name="T14" fmla="*/ 312 w 413"/>
              <a:gd name="T15" fmla="*/ 61 h 511"/>
              <a:gd name="T16" fmla="*/ 315 w 413"/>
              <a:gd name="T17" fmla="*/ 77 h 511"/>
              <a:gd name="T18" fmla="*/ 331 w 413"/>
              <a:gd name="T19" fmla="*/ 112 h 511"/>
              <a:gd name="T20" fmla="*/ 360 w 413"/>
              <a:gd name="T21" fmla="*/ 98 h 511"/>
              <a:gd name="T22" fmla="*/ 404 w 413"/>
              <a:gd name="T23" fmla="*/ 93 h 511"/>
              <a:gd name="T24" fmla="*/ 411 w 413"/>
              <a:gd name="T25" fmla="*/ 102 h 511"/>
              <a:gd name="T26" fmla="*/ 349 w 413"/>
              <a:gd name="T27" fmla="*/ 164 h 511"/>
              <a:gd name="T28" fmla="*/ 356 w 413"/>
              <a:gd name="T29" fmla="*/ 194 h 511"/>
              <a:gd name="T30" fmla="*/ 319 w 413"/>
              <a:gd name="T31" fmla="*/ 219 h 511"/>
              <a:gd name="T32" fmla="*/ 324 w 413"/>
              <a:gd name="T33" fmla="*/ 246 h 511"/>
              <a:gd name="T34" fmla="*/ 303 w 413"/>
              <a:gd name="T35" fmla="*/ 281 h 511"/>
              <a:gd name="T36" fmla="*/ 269 w 413"/>
              <a:gd name="T37" fmla="*/ 274 h 511"/>
              <a:gd name="T38" fmla="*/ 255 w 413"/>
              <a:gd name="T39" fmla="*/ 303 h 511"/>
              <a:gd name="T40" fmla="*/ 217 w 413"/>
              <a:gd name="T41" fmla="*/ 317 h 511"/>
              <a:gd name="T42" fmla="*/ 205 w 413"/>
              <a:gd name="T43" fmla="*/ 347 h 511"/>
              <a:gd name="T44" fmla="*/ 191 w 413"/>
              <a:gd name="T45" fmla="*/ 377 h 511"/>
              <a:gd name="T46" fmla="*/ 210 w 413"/>
              <a:gd name="T47" fmla="*/ 413 h 511"/>
              <a:gd name="T48" fmla="*/ 201 w 413"/>
              <a:gd name="T49" fmla="*/ 456 h 511"/>
              <a:gd name="T50" fmla="*/ 164 w 413"/>
              <a:gd name="T51" fmla="*/ 456 h 511"/>
              <a:gd name="T52" fmla="*/ 132 w 413"/>
              <a:gd name="T53" fmla="*/ 450 h 511"/>
              <a:gd name="T54" fmla="*/ 91 w 413"/>
              <a:gd name="T55" fmla="*/ 456 h 511"/>
              <a:gd name="T56" fmla="*/ 91 w 413"/>
              <a:gd name="T57" fmla="*/ 498 h 511"/>
              <a:gd name="T58" fmla="*/ 61 w 413"/>
              <a:gd name="T59" fmla="*/ 511 h 511"/>
              <a:gd name="T60" fmla="*/ 4 w 413"/>
              <a:gd name="T61" fmla="*/ 438 h 511"/>
              <a:gd name="T62" fmla="*/ 18 w 413"/>
              <a:gd name="T63" fmla="*/ 381 h 511"/>
              <a:gd name="T64" fmla="*/ 0 w 413"/>
              <a:gd name="T65" fmla="*/ 351 h 511"/>
              <a:gd name="T66" fmla="*/ 9 w 413"/>
              <a:gd name="T67" fmla="*/ 326 h 511"/>
              <a:gd name="T68" fmla="*/ 38 w 413"/>
              <a:gd name="T69" fmla="*/ 335 h 511"/>
              <a:gd name="T70" fmla="*/ 27 w 413"/>
              <a:gd name="T71" fmla="*/ 267 h 511"/>
              <a:gd name="T72" fmla="*/ 68 w 413"/>
              <a:gd name="T73" fmla="*/ 244 h 511"/>
              <a:gd name="T74" fmla="*/ 59 w 413"/>
              <a:gd name="T75" fmla="*/ 219 h 511"/>
              <a:gd name="T76" fmla="*/ 61 w 413"/>
              <a:gd name="T77" fmla="*/ 180 h 511"/>
              <a:gd name="T78" fmla="*/ 70 w 413"/>
              <a:gd name="T79" fmla="*/ 157 h 511"/>
              <a:gd name="T80" fmla="*/ 48 w 413"/>
              <a:gd name="T81" fmla="*/ 132 h 511"/>
              <a:gd name="T82" fmla="*/ 52 w 413"/>
              <a:gd name="T83" fmla="*/ 114 h 511"/>
              <a:gd name="T84" fmla="*/ 45 w 413"/>
              <a:gd name="T85" fmla="*/ 100 h 511"/>
              <a:gd name="T86" fmla="*/ 64 w 413"/>
              <a:gd name="T87" fmla="*/ 87 h 511"/>
              <a:gd name="T88" fmla="*/ 105 w 413"/>
              <a:gd name="T89" fmla="*/ 75 h 511"/>
              <a:gd name="T90" fmla="*/ 114 w 413"/>
              <a:gd name="T91" fmla="*/ 59 h 511"/>
              <a:gd name="T92" fmla="*/ 112 w 413"/>
              <a:gd name="T93" fmla="*/ 36 h 511"/>
              <a:gd name="T94" fmla="*/ 125 w 413"/>
              <a:gd name="T95" fmla="*/ 13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13" h="511">
                <a:moveTo>
                  <a:pt x="123" y="4"/>
                </a:moveTo>
                <a:lnTo>
                  <a:pt x="130" y="0"/>
                </a:lnTo>
                <a:lnTo>
                  <a:pt x="146" y="11"/>
                </a:lnTo>
                <a:lnTo>
                  <a:pt x="146" y="29"/>
                </a:lnTo>
                <a:lnTo>
                  <a:pt x="150" y="48"/>
                </a:lnTo>
                <a:lnTo>
                  <a:pt x="159" y="48"/>
                </a:lnTo>
                <a:lnTo>
                  <a:pt x="173" y="50"/>
                </a:lnTo>
                <a:lnTo>
                  <a:pt x="198" y="57"/>
                </a:lnTo>
                <a:lnTo>
                  <a:pt x="214" y="52"/>
                </a:lnTo>
                <a:lnTo>
                  <a:pt x="217" y="59"/>
                </a:lnTo>
                <a:lnTo>
                  <a:pt x="228" y="87"/>
                </a:lnTo>
                <a:lnTo>
                  <a:pt x="242" y="73"/>
                </a:lnTo>
                <a:lnTo>
                  <a:pt x="274" y="57"/>
                </a:lnTo>
                <a:lnTo>
                  <a:pt x="290" y="68"/>
                </a:lnTo>
                <a:lnTo>
                  <a:pt x="303" y="57"/>
                </a:lnTo>
                <a:lnTo>
                  <a:pt x="312" y="61"/>
                </a:lnTo>
                <a:lnTo>
                  <a:pt x="315" y="64"/>
                </a:lnTo>
                <a:lnTo>
                  <a:pt x="315" y="77"/>
                </a:lnTo>
                <a:lnTo>
                  <a:pt x="331" y="89"/>
                </a:lnTo>
                <a:lnTo>
                  <a:pt x="331" y="112"/>
                </a:lnTo>
                <a:lnTo>
                  <a:pt x="333" y="116"/>
                </a:lnTo>
                <a:lnTo>
                  <a:pt x="360" y="98"/>
                </a:lnTo>
                <a:lnTo>
                  <a:pt x="395" y="80"/>
                </a:lnTo>
                <a:lnTo>
                  <a:pt x="404" y="93"/>
                </a:lnTo>
                <a:lnTo>
                  <a:pt x="411" y="100"/>
                </a:lnTo>
                <a:lnTo>
                  <a:pt x="411" y="102"/>
                </a:lnTo>
                <a:lnTo>
                  <a:pt x="413" y="128"/>
                </a:lnTo>
                <a:lnTo>
                  <a:pt x="349" y="164"/>
                </a:lnTo>
                <a:lnTo>
                  <a:pt x="358" y="178"/>
                </a:lnTo>
                <a:lnTo>
                  <a:pt x="356" y="194"/>
                </a:lnTo>
                <a:lnTo>
                  <a:pt x="333" y="214"/>
                </a:lnTo>
                <a:lnTo>
                  <a:pt x="319" y="219"/>
                </a:lnTo>
                <a:lnTo>
                  <a:pt x="317" y="226"/>
                </a:lnTo>
                <a:lnTo>
                  <a:pt x="324" y="246"/>
                </a:lnTo>
                <a:lnTo>
                  <a:pt x="312" y="251"/>
                </a:lnTo>
                <a:lnTo>
                  <a:pt x="303" y="281"/>
                </a:lnTo>
                <a:lnTo>
                  <a:pt x="285" y="290"/>
                </a:lnTo>
                <a:lnTo>
                  <a:pt x="269" y="274"/>
                </a:lnTo>
                <a:lnTo>
                  <a:pt x="260" y="281"/>
                </a:lnTo>
                <a:lnTo>
                  <a:pt x="255" y="303"/>
                </a:lnTo>
                <a:lnTo>
                  <a:pt x="230" y="319"/>
                </a:lnTo>
                <a:lnTo>
                  <a:pt x="217" y="317"/>
                </a:lnTo>
                <a:lnTo>
                  <a:pt x="203" y="331"/>
                </a:lnTo>
                <a:lnTo>
                  <a:pt x="205" y="347"/>
                </a:lnTo>
                <a:lnTo>
                  <a:pt x="210" y="361"/>
                </a:lnTo>
                <a:lnTo>
                  <a:pt x="191" y="377"/>
                </a:lnTo>
                <a:lnTo>
                  <a:pt x="189" y="393"/>
                </a:lnTo>
                <a:lnTo>
                  <a:pt x="210" y="413"/>
                </a:lnTo>
                <a:lnTo>
                  <a:pt x="210" y="452"/>
                </a:lnTo>
                <a:lnTo>
                  <a:pt x="201" y="456"/>
                </a:lnTo>
                <a:lnTo>
                  <a:pt x="182" y="470"/>
                </a:lnTo>
                <a:lnTo>
                  <a:pt x="164" y="456"/>
                </a:lnTo>
                <a:lnTo>
                  <a:pt x="146" y="461"/>
                </a:lnTo>
                <a:lnTo>
                  <a:pt x="132" y="450"/>
                </a:lnTo>
                <a:lnTo>
                  <a:pt x="102" y="445"/>
                </a:lnTo>
                <a:lnTo>
                  <a:pt x="91" y="456"/>
                </a:lnTo>
                <a:lnTo>
                  <a:pt x="89" y="484"/>
                </a:lnTo>
                <a:lnTo>
                  <a:pt x="91" y="498"/>
                </a:lnTo>
                <a:lnTo>
                  <a:pt x="66" y="504"/>
                </a:lnTo>
                <a:lnTo>
                  <a:pt x="61" y="511"/>
                </a:lnTo>
                <a:lnTo>
                  <a:pt x="20" y="491"/>
                </a:lnTo>
                <a:lnTo>
                  <a:pt x="4" y="438"/>
                </a:lnTo>
                <a:lnTo>
                  <a:pt x="18" y="404"/>
                </a:lnTo>
                <a:lnTo>
                  <a:pt x="18" y="381"/>
                </a:lnTo>
                <a:lnTo>
                  <a:pt x="11" y="372"/>
                </a:lnTo>
                <a:lnTo>
                  <a:pt x="0" y="351"/>
                </a:lnTo>
                <a:lnTo>
                  <a:pt x="0" y="338"/>
                </a:lnTo>
                <a:lnTo>
                  <a:pt x="9" y="326"/>
                </a:lnTo>
                <a:lnTo>
                  <a:pt x="20" y="340"/>
                </a:lnTo>
                <a:lnTo>
                  <a:pt x="38" y="335"/>
                </a:lnTo>
                <a:lnTo>
                  <a:pt x="41" y="308"/>
                </a:lnTo>
                <a:lnTo>
                  <a:pt x="27" y="267"/>
                </a:lnTo>
                <a:lnTo>
                  <a:pt x="34" y="256"/>
                </a:lnTo>
                <a:lnTo>
                  <a:pt x="68" y="244"/>
                </a:lnTo>
                <a:lnTo>
                  <a:pt x="61" y="221"/>
                </a:lnTo>
                <a:lnTo>
                  <a:pt x="59" y="219"/>
                </a:lnTo>
                <a:lnTo>
                  <a:pt x="59" y="217"/>
                </a:lnTo>
                <a:lnTo>
                  <a:pt x="61" y="180"/>
                </a:lnTo>
                <a:lnTo>
                  <a:pt x="77" y="164"/>
                </a:lnTo>
                <a:lnTo>
                  <a:pt x="70" y="157"/>
                </a:lnTo>
                <a:lnTo>
                  <a:pt x="50" y="155"/>
                </a:lnTo>
                <a:lnTo>
                  <a:pt x="48" y="132"/>
                </a:lnTo>
                <a:lnTo>
                  <a:pt x="57" y="125"/>
                </a:lnTo>
                <a:lnTo>
                  <a:pt x="52" y="114"/>
                </a:lnTo>
                <a:lnTo>
                  <a:pt x="41" y="107"/>
                </a:lnTo>
                <a:lnTo>
                  <a:pt x="45" y="100"/>
                </a:lnTo>
                <a:lnTo>
                  <a:pt x="54" y="91"/>
                </a:lnTo>
                <a:lnTo>
                  <a:pt x="64" y="87"/>
                </a:lnTo>
                <a:lnTo>
                  <a:pt x="77" y="87"/>
                </a:lnTo>
                <a:lnTo>
                  <a:pt x="105" y="75"/>
                </a:lnTo>
                <a:lnTo>
                  <a:pt x="102" y="64"/>
                </a:lnTo>
                <a:lnTo>
                  <a:pt x="114" y="59"/>
                </a:lnTo>
                <a:lnTo>
                  <a:pt x="112" y="48"/>
                </a:lnTo>
                <a:lnTo>
                  <a:pt x="112" y="36"/>
                </a:lnTo>
                <a:lnTo>
                  <a:pt x="125" y="18"/>
                </a:lnTo>
                <a:lnTo>
                  <a:pt x="125" y="13"/>
                </a:lnTo>
                <a:lnTo>
                  <a:pt x="123" y="4"/>
                </a:lnTo>
                <a:close/>
              </a:path>
            </a:pathLst>
          </a:custGeom>
          <a:solidFill>
            <a:schemeClr val="accent3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12" name="Freeform 49"/>
          <p:cNvSpPr>
            <a:spLocks/>
          </p:cNvSpPr>
          <p:nvPr/>
        </p:nvSpPr>
        <p:spPr bwMode="auto">
          <a:xfrm>
            <a:off x="1960563" y="3846513"/>
            <a:ext cx="20638" cy="17463"/>
          </a:xfrm>
          <a:custGeom>
            <a:avLst/>
            <a:gdLst>
              <a:gd name="T0" fmla="*/ 0 w 13"/>
              <a:gd name="T1" fmla="*/ 7 h 11"/>
              <a:gd name="T2" fmla="*/ 4 w 13"/>
              <a:gd name="T3" fmla="*/ 11 h 11"/>
              <a:gd name="T4" fmla="*/ 13 w 13"/>
              <a:gd name="T5" fmla="*/ 5 h 11"/>
              <a:gd name="T6" fmla="*/ 7 w 13"/>
              <a:gd name="T7" fmla="*/ 0 h 11"/>
              <a:gd name="T8" fmla="*/ 0 w 13"/>
              <a:gd name="T9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1">
                <a:moveTo>
                  <a:pt x="0" y="7"/>
                </a:moveTo>
                <a:lnTo>
                  <a:pt x="4" y="11"/>
                </a:lnTo>
                <a:lnTo>
                  <a:pt x="13" y="5"/>
                </a:lnTo>
                <a:lnTo>
                  <a:pt x="7" y="0"/>
                </a:lnTo>
                <a:lnTo>
                  <a:pt x="0" y="7"/>
                </a:lnTo>
                <a:close/>
              </a:path>
            </a:pathLst>
          </a:custGeom>
          <a:solidFill>
            <a:srgbClr val="999999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13" name="Freeform 50"/>
          <p:cNvSpPr>
            <a:spLocks/>
          </p:cNvSpPr>
          <p:nvPr/>
        </p:nvSpPr>
        <p:spPr bwMode="auto">
          <a:xfrm>
            <a:off x="2851150" y="3179763"/>
            <a:ext cx="798513" cy="887413"/>
          </a:xfrm>
          <a:custGeom>
            <a:avLst/>
            <a:gdLst>
              <a:gd name="T0" fmla="*/ 290 w 503"/>
              <a:gd name="T1" fmla="*/ 320 h 559"/>
              <a:gd name="T2" fmla="*/ 311 w 503"/>
              <a:gd name="T3" fmla="*/ 320 h 559"/>
              <a:gd name="T4" fmla="*/ 359 w 503"/>
              <a:gd name="T5" fmla="*/ 315 h 559"/>
              <a:gd name="T6" fmla="*/ 409 w 503"/>
              <a:gd name="T7" fmla="*/ 299 h 559"/>
              <a:gd name="T8" fmla="*/ 439 w 503"/>
              <a:gd name="T9" fmla="*/ 315 h 559"/>
              <a:gd name="T10" fmla="*/ 471 w 503"/>
              <a:gd name="T11" fmla="*/ 301 h 559"/>
              <a:gd name="T12" fmla="*/ 480 w 503"/>
              <a:gd name="T13" fmla="*/ 317 h 559"/>
              <a:gd name="T14" fmla="*/ 503 w 503"/>
              <a:gd name="T15" fmla="*/ 285 h 559"/>
              <a:gd name="T16" fmla="*/ 464 w 503"/>
              <a:gd name="T17" fmla="*/ 256 h 559"/>
              <a:gd name="T18" fmla="*/ 436 w 503"/>
              <a:gd name="T19" fmla="*/ 240 h 559"/>
              <a:gd name="T20" fmla="*/ 409 w 503"/>
              <a:gd name="T21" fmla="*/ 237 h 559"/>
              <a:gd name="T22" fmla="*/ 432 w 503"/>
              <a:gd name="T23" fmla="*/ 201 h 559"/>
              <a:gd name="T24" fmla="*/ 477 w 503"/>
              <a:gd name="T25" fmla="*/ 196 h 559"/>
              <a:gd name="T26" fmla="*/ 482 w 503"/>
              <a:gd name="T27" fmla="*/ 178 h 559"/>
              <a:gd name="T28" fmla="*/ 455 w 503"/>
              <a:gd name="T29" fmla="*/ 180 h 559"/>
              <a:gd name="T30" fmla="*/ 427 w 503"/>
              <a:gd name="T31" fmla="*/ 176 h 559"/>
              <a:gd name="T32" fmla="*/ 420 w 503"/>
              <a:gd name="T33" fmla="*/ 162 h 559"/>
              <a:gd name="T34" fmla="*/ 386 w 503"/>
              <a:gd name="T35" fmla="*/ 144 h 559"/>
              <a:gd name="T36" fmla="*/ 370 w 503"/>
              <a:gd name="T37" fmla="*/ 112 h 559"/>
              <a:gd name="T38" fmla="*/ 361 w 503"/>
              <a:gd name="T39" fmla="*/ 80 h 559"/>
              <a:gd name="T40" fmla="*/ 352 w 503"/>
              <a:gd name="T41" fmla="*/ 50 h 559"/>
              <a:gd name="T42" fmla="*/ 340 w 503"/>
              <a:gd name="T43" fmla="*/ 16 h 559"/>
              <a:gd name="T44" fmla="*/ 288 w 503"/>
              <a:gd name="T45" fmla="*/ 16 h 559"/>
              <a:gd name="T46" fmla="*/ 281 w 503"/>
              <a:gd name="T47" fmla="*/ 39 h 559"/>
              <a:gd name="T48" fmla="*/ 249 w 503"/>
              <a:gd name="T49" fmla="*/ 71 h 559"/>
              <a:gd name="T50" fmla="*/ 235 w 503"/>
              <a:gd name="T51" fmla="*/ 52 h 559"/>
              <a:gd name="T52" fmla="*/ 249 w 503"/>
              <a:gd name="T53" fmla="*/ 36 h 559"/>
              <a:gd name="T54" fmla="*/ 210 w 503"/>
              <a:gd name="T55" fmla="*/ 50 h 559"/>
              <a:gd name="T56" fmla="*/ 192 w 503"/>
              <a:gd name="T57" fmla="*/ 32 h 559"/>
              <a:gd name="T58" fmla="*/ 160 w 503"/>
              <a:gd name="T59" fmla="*/ 36 h 559"/>
              <a:gd name="T60" fmla="*/ 130 w 503"/>
              <a:gd name="T61" fmla="*/ 30 h 559"/>
              <a:gd name="T62" fmla="*/ 82 w 503"/>
              <a:gd name="T63" fmla="*/ 16 h 559"/>
              <a:gd name="T64" fmla="*/ 62 w 503"/>
              <a:gd name="T65" fmla="*/ 55 h 559"/>
              <a:gd name="T66" fmla="*/ 0 w 503"/>
              <a:gd name="T67" fmla="*/ 73 h 559"/>
              <a:gd name="T68" fmla="*/ 16 w 503"/>
              <a:gd name="T69" fmla="*/ 98 h 559"/>
              <a:gd name="T70" fmla="*/ 32 w 503"/>
              <a:gd name="T71" fmla="*/ 155 h 559"/>
              <a:gd name="T72" fmla="*/ 21 w 503"/>
              <a:gd name="T73" fmla="*/ 187 h 559"/>
              <a:gd name="T74" fmla="*/ 30 w 503"/>
              <a:gd name="T75" fmla="*/ 228 h 559"/>
              <a:gd name="T76" fmla="*/ 48 w 503"/>
              <a:gd name="T77" fmla="*/ 308 h 559"/>
              <a:gd name="T78" fmla="*/ 85 w 503"/>
              <a:gd name="T79" fmla="*/ 336 h 559"/>
              <a:gd name="T80" fmla="*/ 23 w 503"/>
              <a:gd name="T81" fmla="*/ 406 h 559"/>
              <a:gd name="T82" fmla="*/ 28 w 503"/>
              <a:gd name="T83" fmla="*/ 434 h 559"/>
              <a:gd name="T84" fmla="*/ 28 w 503"/>
              <a:gd name="T85" fmla="*/ 484 h 559"/>
              <a:gd name="T86" fmla="*/ 85 w 503"/>
              <a:gd name="T87" fmla="*/ 532 h 559"/>
              <a:gd name="T88" fmla="*/ 94 w 503"/>
              <a:gd name="T89" fmla="*/ 546 h 559"/>
              <a:gd name="T90" fmla="*/ 158 w 503"/>
              <a:gd name="T91" fmla="*/ 546 h 559"/>
              <a:gd name="T92" fmla="*/ 165 w 503"/>
              <a:gd name="T93" fmla="*/ 511 h 559"/>
              <a:gd name="T94" fmla="*/ 172 w 503"/>
              <a:gd name="T95" fmla="*/ 466 h 559"/>
              <a:gd name="T96" fmla="*/ 174 w 503"/>
              <a:gd name="T97" fmla="*/ 427 h 559"/>
              <a:gd name="T98" fmla="*/ 203 w 503"/>
              <a:gd name="T99" fmla="*/ 413 h 559"/>
              <a:gd name="T100" fmla="*/ 222 w 503"/>
              <a:gd name="T101" fmla="*/ 397 h 559"/>
              <a:gd name="T102" fmla="*/ 233 w 503"/>
              <a:gd name="T103" fmla="*/ 358 h 559"/>
              <a:gd name="T104" fmla="*/ 272 w 503"/>
              <a:gd name="T105" fmla="*/ 349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03" h="559">
                <a:moveTo>
                  <a:pt x="293" y="345"/>
                </a:moveTo>
                <a:lnTo>
                  <a:pt x="283" y="333"/>
                </a:lnTo>
                <a:lnTo>
                  <a:pt x="290" y="320"/>
                </a:lnTo>
                <a:lnTo>
                  <a:pt x="297" y="322"/>
                </a:lnTo>
                <a:lnTo>
                  <a:pt x="302" y="326"/>
                </a:lnTo>
                <a:lnTo>
                  <a:pt x="311" y="320"/>
                </a:lnTo>
                <a:lnTo>
                  <a:pt x="315" y="317"/>
                </a:lnTo>
                <a:lnTo>
                  <a:pt x="354" y="313"/>
                </a:lnTo>
                <a:lnTo>
                  <a:pt x="359" y="315"/>
                </a:lnTo>
                <a:lnTo>
                  <a:pt x="375" y="317"/>
                </a:lnTo>
                <a:lnTo>
                  <a:pt x="386" y="299"/>
                </a:lnTo>
                <a:lnTo>
                  <a:pt x="409" y="299"/>
                </a:lnTo>
                <a:lnTo>
                  <a:pt x="407" y="308"/>
                </a:lnTo>
                <a:lnTo>
                  <a:pt x="409" y="315"/>
                </a:lnTo>
                <a:lnTo>
                  <a:pt x="439" y="315"/>
                </a:lnTo>
                <a:lnTo>
                  <a:pt x="439" y="308"/>
                </a:lnTo>
                <a:lnTo>
                  <a:pt x="441" y="297"/>
                </a:lnTo>
                <a:lnTo>
                  <a:pt x="471" y="301"/>
                </a:lnTo>
                <a:lnTo>
                  <a:pt x="468" y="317"/>
                </a:lnTo>
                <a:lnTo>
                  <a:pt x="471" y="324"/>
                </a:lnTo>
                <a:lnTo>
                  <a:pt x="480" y="317"/>
                </a:lnTo>
                <a:lnTo>
                  <a:pt x="500" y="306"/>
                </a:lnTo>
                <a:lnTo>
                  <a:pt x="500" y="301"/>
                </a:lnTo>
                <a:lnTo>
                  <a:pt x="503" y="285"/>
                </a:lnTo>
                <a:lnTo>
                  <a:pt x="473" y="262"/>
                </a:lnTo>
                <a:lnTo>
                  <a:pt x="466" y="258"/>
                </a:lnTo>
                <a:lnTo>
                  <a:pt x="464" y="256"/>
                </a:lnTo>
                <a:lnTo>
                  <a:pt x="455" y="249"/>
                </a:lnTo>
                <a:lnTo>
                  <a:pt x="441" y="240"/>
                </a:lnTo>
                <a:lnTo>
                  <a:pt x="436" y="240"/>
                </a:lnTo>
                <a:lnTo>
                  <a:pt x="425" y="253"/>
                </a:lnTo>
                <a:lnTo>
                  <a:pt x="418" y="246"/>
                </a:lnTo>
                <a:lnTo>
                  <a:pt x="409" y="237"/>
                </a:lnTo>
                <a:lnTo>
                  <a:pt x="409" y="235"/>
                </a:lnTo>
                <a:lnTo>
                  <a:pt x="423" y="224"/>
                </a:lnTo>
                <a:lnTo>
                  <a:pt x="432" y="201"/>
                </a:lnTo>
                <a:lnTo>
                  <a:pt x="448" y="192"/>
                </a:lnTo>
                <a:lnTo>
                  <a:pt x="475" y="194"/>
                </a:lnTo>
                <a:lnTo>
                  <a:pt x="477" y="196"/>
                </a:lnTo>
                <a:lnTo>
                  <a:pt x="487" y="199"/>
                </a:lnTo>
                <a:lnTo>
                  <a:pt x="487" y="185"/>
                </a:lnTo>
                <a:lnTo>
                  <a:pt x="482" y="178"/>
                </a:lnTo>
                <a:lnTo>
                  <a:pt x="475" y="178"/>
                </a:lnTo>
                <a:lnTo>
                  <a:pt x="466" y="180"/>
                </a:lnTo>
                <a:lnTo>
                  <a:pt x="455" y="180"/>
                </a:lnTo>
                <a:lnTo>
                  <a:pt x="448" y="171"/>
                </a:lnTo>
                <a:lnTo>
                  <a:pt x="432" y="178"/>
                </a:lnTo>
                <a:lnTo>
                  <a:pt x="427" y="176"/>
                </a:lnTo>
                <a:lnTo>
                  <a:pt x="429" y="169"/>
                </a:lnTo>
                <a:lnTo>
                  <a:pt x="425" y="157"/>
                </a:lnTo>
                <a:lnTo>
                  <a:pt x="420" y="162"/>
                </a:lnTo>
                <a:lnTo>
                  <a:pt x="398" y="155"/>
                </a:lnTo>
                <a:lnTo>
                  <a:pt x="388" y="153"/>
                </a:lnTo>
                <a:lnTo>
                  <a:pt x="386" y="144"/>
                </a:lnTo>
                <a:lnTo>
                  <a:pt x="386" y="141"/>
                </a:lnTo>
                <a:lnTo>
                  <a:pt x="377" y="132"/>
                </a:lnTo>
                <a:lnTo>
                  <a:pt x="370" y="112"/>
                </a:lnTo>
                <a:lnTo>
                  <a:pt x="363" y="91"/>
                </a:lnTo>
                <a:lnTo>
                  <a:pt x="361" y="82"/>
                </a:lnTo>
                <a:lnTo>
                  <a:pt x="361" y="80"/>
                </a:lnTo>
                <a:lnTo>
                  <a:pt x="356" y="68"/>
                </a:lnTo>
                <a:lnTo>
                  <a:pt x="352" y="61"/>
                </a:lnTo>
                <a:lnTo>
                  <a:pt x="352" y="50"/>
                </a:lnTo>
                <a:lnTo>
                  <a:pt x="345" y="39"/>
                </a:lnTo>
                <a:lnTo>
                  <a:pt x="340" y="34"/>
                </a:lnTo>
                <a:lnTo>
                  <a:pt x="340" y="16"/>
                </a:lnTo>
                <a:lnTo>
                  <a:pt x="311" y="0"/>
                </a:lnTo>
                <a:lnTo>
                  <a:pt x="299" y="16"/>
                </a:lnTo>
                <a:lnTo>
                  <a:pt x="288" y="16"/>
                </a:lnTo>
                <a:lnTo>
                  <a:pt x="283" y="18"/>
                </a:lnTo>
                <a:lnTo>
                  <a:pt x="286" y="25"/>
                </a:lnTo>
                <a:lnTo>
                  <a:pt x="281" y="39"/>
                </a:lnTo>
                <a:lnTo>
                  <a:pt x="272" y="43"/>
                </a:lnTo>
                <a:lnTo>
                  <a:pt x="270" y="66"/>
                </a:lnTo>
                <a:lnTo>
                  <a:pt x="249" y="71"/>
                </a:lnTo>
                <a:lnTo>
                  <a:pt x="247" y="68"/>
                </a:lnTo>
                <a:lnTo>
                  <a:pt x="245" y="64"/>
                </a:lnTo>
                <a:lnTo>
                  <a:pt x="235" y="52"/>
                </a:lnTo>
                <a:lnTo>
                  <a:pt x="251" y="45"/>
                </a:lnTo>
                <a:lnTo>
                  <a:pt x="251" y="41"/>
                </a:lnTo>
                <a:lnTo>
                  <a:pt x="249" y="36"/>
                </a:lnTo>
                <a:lnTo>
                  <a:pt x="224" y="43"/>
                </a:lnTo>
                <a:lnTo>
                  <a:pt x="215" y="48"/>
                </a:lnTo>
                <a:lnTo>
                  <a:pt x="210" y="50"/>
                </a:lnTo>
                <a:lnTo>
                  <a:pt x="199" y="48"/>
                </a:lnTo>
                <a:lnTo>
                  <a:pt x="197" y="43"/>
                </a:lnTo>
                <a:lnTo>
                  <a:pt x="192" y="32"/>
                </a:lnTo>
                <a:lnTo>
                  <a:pt x="185" y="27"/>
                </a:lnTo>
                <a:lnTo>
                  <a:pt x="174" y="36"/>
                </a:lnTo>
                <a:lnTo>
                  <a:pt x="160" y="36"/>
                </a:lnTo>
                <a:lnTo>
                  <a:pt x="167" y="45"/>
                </a:lnTo>
                <a:lnTo>
                  <a:pt x="130" y="48"/>
                </a:lnTo>
                <a:lnTo>
                  <a:pt x="130" y="30"/>
                </a:lnTo>
                <a:lnTo>
                  <a:pt x="124" y="18"/>
                </a:lnTo>
                <a:lnTo>
                  <a:pt x="117" y="9"/>
                </a:lnTo>
                <a:lnTo>
                  <a:pt x="82" y="16"/>
                </a:lnTo>
                <a:lnTo>
                  <a:pt x="89" y="36"/>
                </a:lnTo>
                <a:lnTo>
                  <a:pt x="69" y="57"/>
                </a:lnTo>
                <a:lnTo>
                  <a:pt x="62" y="55"/>
                </a:lnTo>
                <a:lnTo>
                  <a:pt x="41" y="50"/>
                </a:lnTo>
                <a:lnTo>
                  <a:pt x="0" y="59"/>
                </a:lnTo>
                <a:lnTo>
                  <a:pt x="0" y="73"/>
                </a:lnTo>
                <a:lnTo>
                  <a:pt x="5" y="77"/>
                </a:lnTo>
                <a:lnTo>
                  <a:pt x="14" y="98"/>
                </a:lnTo>
                <a:lnTo>
                  <a:pt x="16" y="98"/>
                </a:lnTo>
                <a:lnTo>
                  <a:pt x="32" y="123"/>
                </a:lnTo>
                <a:lnTo>
                  <a:pt x="28" y="135"/>
                </a:lnTo>
                <a:lnTo>
                  <a:pt x="32" y="155"/>
                </a:lnTo>
                <a:lnTo>
                  <a:pt x="35" y="176"/>
                </a:lnTo>
                <a:lnTo>
                  <a:pt x="25" y="180"/>
                </a:lnTo>
                <a:lnTo>
                  <a:pt x="21" y="187"/>
                </a:lnTo>
                <a:lnTo>
                  <a:pt x="28" y="217"/>
                </a:lnTo>
                <a:lnTo>
                  <a:pt x="25" y="226"/>
                </a:lnTo>
                <a:lnTo>
                  <a:pt x="30" y="228"/>
                </a:lnTo>
                <a:lnTo>
                  <a:pt x="23" y="260"/>
                </a:lnTo>
                <a:lnTo>
                  <a:pt x="41" y="281"/>
                </a:lnTo>
                <a:lnTo>
                  <a:pt x="48" y="308"/>
                </a:lnTo>
                <a:lnTo>
                  <a:pt x="73" y="308"/>
                </a:lnTo>
                <a:lnTo>
                  <a:pt x="87" y="306"/>
                </a:lnTo>
                <a:lnTo>
                  <a:pt x="85" y="336"/>
                </a:lnTo>
                <a:lnTo>
                  <a:pt x="57" y="386"/>
                </a:lnTo>
                <a:lnTo>
                  <a:pt x="28" y="397"/>
                </a:lnTo>
                <a:lnTo>
                  <a:pt x="23" y="406"/>
                </a:lnTo>
                <a:lnTo>
                  <a:pt x="35" y="415"/>
                </a:lnTo>
                <a:lnTo>
                  <a:pt x="28" y="431"/>
                </a:lnTo>
                <a:lnTo>
                  <a:pt x="28" y="434"/>
                </a:lnTo>
                <a:lnTo>
                  <a:pt x="16" y="438"/>
                </a:lnTo>
                <a:lnTo>
                  <a:pt x="25" y="482"/>
                </a:lnTo>
                <a:lnTo>
                  <a:pt x="28" y="484"/>
                </a:lnTo>
                <a:lnTo>
                  <a:pt x="46" y="500"/>
                </a:lnTo>
                <a:lnTo>
                  <a:pt x="64" y="514"/>
                </a:lnTo>
                <a:lnTo>
                  <a:pt x="85" y="532"/>
                </a:lnTo>
                <a:lnTo>
                  <a:pt x="87" y="539"/>
                </a:lnTo>
                <a:lnTo>
                  <a:pt x="89" y="541"/>
                </a:lnTo>
                <a:lnTo>
                  <a:pt x="94" y="546"/>
                </a:lnTo>
                <a:lnTo>
                  <a:pt x="112" y="559"/>
                </a:lnTo>
                <a:lnTo>
                  <a:pt x="137" y="543"/>
                </a:lnTo>
                <a:lnTo>
                  <a:pt x="158" y="546"/>
                </a:lnTo>
                <a:lnTo>
                  <a:pt x="169" y="525"/>
                </a:lnTo>
                <a:lnTo>
                  <a:pt x="172" y="523"/>
                </a:lnTo>
                <a:lnTo>
                  <a:pt x="165" y="511"/>
                </a:lnTo>
                <a:lnTo>
                  <a:pt x="153" y="491"/>
                </a:lnTo>
                <a:lnTo>
                  <a:pt x="156" y="489"/>
                </a:lnTo>
                <a:lnTo>
                  <a:pt x="172" y="466"/>
                </a:lnTo>
                <a:lnTo>
                  <a:pt x="172" y="463"/>
                </a:lnTo>
                <a:lnTo>
                  <a:pt x="174" y="447"/>
                </a:lnTo>
                <a:lnTo>
                  <a:pt x="174" y="427"/>
                </a:lnTo>
                <a:lnTo>
                  <a:pt x="185" y="415"/>
                </a:lnTo>
                <a:lnTo>
                  <a:pt x="192" y="409"/>
                </a:lnTo>
                <a:lnTo>
                  <a:pt x="203" y="413"/>
                </a:lnTo>
                <a:lnTo>
                  <a:pt x="199" y="427"/>
                </a:lnTo>
                <a:lnTo>
                  <a:pt x="206" y="429"/>
                </a:lnTo>
                <a:lnTo>
                  <a:pt x="222" y="397"/>
                </a:lnTo>
                <a:lnTo>
                  <a:pt x="238" y="386"/>
                </a:lnTo>
                <a:lnTo>
                  <a:pt x="245" y="379"/>
                </a:lnTo>
                <a:lnTo>
                  <a:pt x="233" y="358"/>
                </a:lnTo>
                <a:lnTo>
                  <a:pt x="242" y="352"/>
                </a:lnTo>
                <a:lnTo>
                  <a:pt x="261" y="342"/>
                </a:lnTo>
                <a:lnTo>
                  <a:pt x="272" y="349"/>
                </a:lnTo>
                <a:lnTo>
                  <a:pt x="293" y="345"/>
                </a:lnTo>
                <a:lnTo>
                  <a:pt x="293" y="345"/>
                </a:lnTo>
                <a:close/>
              </a:path>
            </a:pathLst>
          </a:custGeom>
          <a:solidFill>
            <a:schemeClr val="accent3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14" name="Freeform 51"/>
          <p:cNvSpPr>
            <a:spLocks/>
          </p:cNvSpPr>
          <p:nvPr/>
        </p:nvSpPr>
        <p:spPr bwMode="auto">
          <a:xfrm>
            <a:off x="3300413" y="3654425"/>
            <a:ext cx="420688" cy="403225"/>
          </a:xfrm>
          <a:custGeom>
            <a:avLst/>
            <a:gdLst>
              <a:gd name="T0" fmla="*/ 153 w 265"/>
              <a:gd name="T1" fmla="*/ 242 h 254"/>
              <a:gd name="T2" fmla="*/ 124 w 265"/>
              <a:gd name="T3" fmla="*/ 215 h 254"/>
              <a:gd name="T4" fmla="*/ 115 w 265"/>
              <a:gd name="T5" fmla="*/ 183 h 254"/>
              <a:gd name="T6" fmla="*/ 110 w 265"/>
              <a:gd name="T7" fmla="*/ 160 h 254"/>
              <a:gd name="T8" fmla="*/ 124 w 265"/>
              <a:gd name="T9" fmla="*/ 151 h 254"/>
              <a:gd name="T10" fmla="*/ 126 w 265"/>
              <a:gd name="T11" fmla="*/ 171 h 254"/>
              <a:gd name="T12" fmla="*/ 142 w 265"/>
              <a:gd name="T13" fmla="*/ 155 h 254"/>
              <a:gd name="T14" fmla="*/ 153 w 265"/>
              <a:gd name="T15" fmla="*/ 174 h 254"/>
              <a:gd name="T16" fmla="*/ 188 w 265"/>
              <a:gd name="T17" fmla="*/ 146 h 254"/>
              <a:gd name="T18" fmla="*/ 192 w 265"/>
              <a:gd name="T19" fmla="*/ 128 h 254"/>
              <a:gd name="T20" fmla="*/ 185 w 265"/>
              <a:gd name="T21" fmla="*/ 114 h 254"/>
              <a:gd name="T22" fmla="*/ 204 w 265"/>
              <a:gd name="T23" fmla="*/ 101 h 254"/>
              <a:gd name="T24" fmla="*/ 245 w 265"/>
              <a:gd name="T25" fmla="*/ 89 h 254"/>
              <a:gd name="T26" fmla="*/ 254 w 265"/>
              <a:gd name="T27" fmla="*/ 73 h 254"/>
              <a:gd name="T28" fmla="*/ 252 w 265"/>
              <a:gd name="T29" fmla="*/ 50 h 254"/>
              <a:gd name="T30" fmla="*/ 265 w 265"/>
              <a:gd name="T31" fmla="*/ 27 h 254"/>
              <a:gd name="T32" fmla="*/ 240 w 265"/>
              <a:gd name="T33" fmla="*/ 32 h 254"/>
              <a:gd name="T34" fmla="*/ 185 w 265"/>
              <a:gd name="T35" fmla="*/ 27 h 254"/>
              <a:gd name="T36" fmla="*/ 158 w 265"/>
              <a:gd name="T37" fmla="*/ 2 h 254"/>
              <a:gd name="T38" fmla="*/ 156 w 265"/>
              <a:gd name="T39" fmla="*/ 16 h 254"/>
              <a:gd name="T40" fmla="*/ 124 w 265"/>
              <a:gd name="T41" fmla="*/ 9 h 254"/>
              <a:gd name="T42" fmla="*/ 103 w 265"/>
              <a:gd name="T43" fmla="*/ 7 h 254"/>
              <a:gd name="T44" fmla="*/ 78 w 265"/>
              <a:gd name="T45" fmla="*/ 18 h 254"/>
              <a:gd name="T46" fmla="*/ 32 w 265"/>
              <a:gd name="T47" fmla="*/ 18 h 254"/>
              <a:gd name="T48" fmla="*/ 19 w 265"/>
              <a:gd name="T49" fmla="*/ 27 h 254"/>
              <a:gd name="T50" fmla="*/ 7 w 265"/>
              <a:gd name="T51" fmla="*/ 21 h 254"/>
              <a:gd name="T52" fmla="*/ 10 w 265"/>
              <a:gd name="T53" fmla="*/ 46 h 254"/>
              <a:gd name="T54" fmla="*/ 39 w 265"/>
              <a:gd name="T55" fmla="*/ 37 h 254"/>
              <a:gd name="T56" fmla="*/ 69 w 265"/>
              <a:gd name="T57" fmla="*/ 46 h 254"/>
              <a:gd name="T58" fmla="*/ 53 w 265"/>
              <a:gd name="T59" fmla="*/ 85 h 254"/>
              <a:gd name="T60" fmla="*/ 87 w 265"/>
              <a:gd name="T61" fmla="*/ 91 h 254"/>
              <a:gd name="T62" fmla="*/ 92 w 265"/>
              <a:gd name="T63" fmla="*/ 116 h 254"/>
              <a:gd name="T64" fmla="*/ 92 w 265"/>
              <a:gd name="T65" fmla="*/ 132 h 254"/>
              <a:gd name="T66" fmla="*/ 85 w 265"/>
              <a:gd name="T67" fmla="*/ 180 h 254"/>
              <a:gd name="T68" fmla="*/ 80 w 265"/>
              <a:gd name="T69" fmla="*/ 208 h 254"/>
              <a:gd name="T70" fmla="*/ 131 w 265"/>
              <a:gd name="T71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5" h="254">
                <a:moveTo>
                  <a:pt x="131" y="254"/>
                </a:moveTo>
                <a:lnTo>
                  <a:pt x="153" y="242"/>
                </a:lnTo>
                <a:lnTo>
                  <a:pt x="126" y="226"/>
                </a:lnTo>
                <a:lnTo>
                  <a:pt x="124" y="215"/>
                </a:lnTo>
                <a:lnTo>
                  <a:pt x="119" y="201"/>
                </a:lnTo>
                <a:lnTo>
                  <a:pt x="115" y="183"/>
                </a:lnTo>
                <a:lnTo>
                  <a:pt x="110" y="167"/>
                </a:lnTo>
                <a:lnTo>
                  <a:pt x="110" y="160"/>
                </a:lnTo>
                <a:lnTo>
                  <a:pt x="117" y="148"/>
                </a:lnTo>
                <a:lnTo>
                  <a:pt x="124" y="151"/>
                </a:lnTo>
                <a:lnTo>
                  <a:pt x="121" y="171"/>
                </a:lnTo>
                <a:lnTo>
                  <a:pt x="126" y="171"/>
                </a:lnTo>
                <a:lnTo>
                  <a:pt x="131" y="167"/>
                </a:lnTo>
                <a:lnTo>
                  <a:pt x="142" y="155"/>
                </a:lnTo>
                <a:lnTo>
                  <a:pt x="151" y="155"/>
                </a:lnTo>
                <a:lnTo>
                  <a:pt x="153" y="174"/>
                </a:lnTo>
                <a:lnTo>
                  <a:pt x="190" y="169"/>
                </a:lnTo>
                <a:lnTo>
                  <a:pt x="188" y="146"/>
                </a:lnTo>
                <a:lnTo>
                  <a:pt x="197" y="139"/>
                </a:lnTo>
                <a:lnTo>
                  <a:pt x="192" y="128"/>
                </a:lnTo>
                <a:lnTo>
                  <a:pt x="181" y="121"/>
                </a:lnTo>
                <a:lnTo>
                  <a:pt x="185" y="114"/>
                </a:lnTo>
                <a:lnTo>
                  <a:pt x="194" y="105"/>
                </a:lnTo>
                <a:lnTo>
                  <a:pt x="204" y="101"/>
                </a:lnTo>
                <a:lnTo>
                  <a:pt x="217" y="101"/>
                </a:lnTo>
                <a:lnTo>
                  <a:pt x="245" y="89"/>
                </a:lnTo>
                <a:lnTo>
                  <a:pt x="242" y="78"/>
                </a:lnTo>
                <a:lnTo>
                  <a:pt x="254" y="73"/>
                </a:lnTo>
                <a:lnTo>
                  <a:pt x="252" y="62"/>
                </a:lnTo>
                <a:lnTo>
                  <a:pt x="252" y="50"/>
                </a:lnTo>
                <a:lnTo>
                  <a:pt x="265" y="32"/>
                </a:lnTo>
                <a:lnTo>
                  <a:pt x="265" y="27"/>
                </a:lnTo>
                <a:lnTo>
                  <a:pt x="263" y="23"/>
                </a:lnTo>
                <a:lnTo>
                  <a:pt x="240" y="32"/>
                </a:lnTo>
                <a:lnTo>
                  <a:pt x="213" y="34"/>
                </a:lnTo>
                <a:lnTo>
                  <a:pt x="185" y="27"/>
                </a:lnTo>
                <a:lnTo>
                  <a:pt x="188" y="5"/>
                </a:lnTo>
                <a:lnTo>
                  <a:pt x="158" y="2"/>
                </a:lnTo>
                <a:lnTo>
                  <a:pt x="156" y="9"/>
                </a:lnTo>
                <a:lnTo>
                  <a:pt x="156" y="16"/>
                </a:lnTo>
                <a:lnTo>
                  <a:pt x="126" y="16"/>
                </a:lnTo>
                <a:lnTo>
                  <a:pt x="124" y="9"/>
                </a:lnTo>
                <a:lnTo>
                  <a:pt x="121" y="0"/>
                </a:lnTo>
                <a:lnTo>
                  <a:pt x="103" y="7"/>
                </a:lnTo>
                <a:lnTo>
                  <a:pt x="92" y="23"/>
                </a:lnTo>
                <a:lnTo>
                  <a:pt x="78" y="18"/>
                </a:lnTo>
                <a:lnTo>
                  <a:pt x="71" y="14"/>
                </a:lnTo>
                <a:lnTo>
                  <a:pt x="32" y="18"/>
                </a:lnTo>
                <a:lnTo>
                  <a:pt x="28" y="21"/>
                </a:lnTo>
                <a:lnTo>
                  <a:pt x="19" y="27"/>
                </a:lnTo>
                <a:lnTo>
                  <a:pt x="14" y="23"/>
                </a:lnTo>
                <a:lnTo>
                  <a:pt x="7" y="21"/>
                </a:lnTo>
                <a:lnTo>
                  <a:pt x="0" y="34"/>
                </a:lnTo>
                <a:lnTo>
                  <a:pt x="10" y="46"/>
                </a:lnTo>
                <a:lnTo>
                  <a:pt x="28" y="34"/>
                </a:lnTo>
                <a:lnTo>
                  <a:pt x="39" y="37"/>
                </a:lnTo>
                <a:lnTo>
                  <a:pt x="67" y="39"/>
                </a:lnTo>
                <a:lnTo>
                  <a:pt x="69" y="46"/>
                </a:lnTo>
                <a:lnTo>
                  <a:pt x="67" y="62"/>
                </a:lnTo>
                <a:lnTo>
                  <a:pt x="53" y="85"/>
                </a:lnTo>
                <a:lnTo>
                  <a:pt x="69" y="96"/>
                </a:lnTo>
                <a:lnTo>
                  <a:pt x="87" y="91"/>
                </a:lnTo>
                <a:lnTo>
                  <a:pt x="89" y="89"/>
                </a:lnTo>
                <a:lnTo>
                  <a:pt x="92" y="116"/>
                </a:lnTo>
                <a:lnTo>
                  <a:pt x="92" y="121"/>
                </a:lnTo>
                <a:lnTo>
                  <a:pt x="92" y="132"/>
                </a:lnTo>
                <a:lnTo>
                  <a:pt x="85" y="146"/>
                </a:lnTo>
                <a:lnTo>
                  <a:pt x="85" y="180"/>
                </a:lnTo>
                <a:lnTo>
                  <a:pt x="89" y="199"/>
                </a:lnTo>
                <a:lnTo>
                  <a:pt x="80" y="208"/>
                </a:lnTo>
                <a:lnTo>
                  <a:pt x="115" y="242"/>
                </a:lnTo>
                <a:lnTo>
                  <a:pt x="131" y="254"/>
                </a:lnTo>
                <a:close/>
              </a:path>
            </a:pathLst>
          </a:custGeom>
          <a:solidFill>
            <a:schemeClr val="accent3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15" name="Freeform 52"/>
          <p:cNvSpPr>
            <a:spLocks/>
          </p:cNvSpPr>
          <p:nvPr/>
        </p:nvSpPr>
        <p:spPr bwMode="auto">
          <a:xfrm>
            <a:off x="3475038" y="3889375"/>
            <a:ext cx="169863" cy="193675"/>
          </a:xfrm>
          <a:custGeom>
            <a:avLst/>
            <a:gdLst>
              <a:gd name="T0" fmla="*/ 21 w 107"/>
              <a:gd name="T1" fmla="*/ 106 h 122"/>
              <a:gd name="T2" fmla="*/ 25 w 107"/>
              <a:gd name="T3" fmla="*/ 119 h 122"/>
              <a:gd name="T4" fmla="*/ 41 w 107"/>
              <a:gd name="T5" fmla="*/ 110 h 122"/>
              <a:gd name="T6" fmla="*/ 64 w 107"/>
              <a:gd name="T7" fmla="*/ 115 h 122"/>
              <a:gd name="T8" fmla="*/ 64 w 107"/>
              <a:gd name="T9" fmla="*/ 122 h 122"/>
              <a:gd name="T10" fmla="*/ 98 w 107"/>
              <a:gd name="T11" fmla="*/ 110 h 122"/>
              <a:gd name="T12" fmla="*/ 91 w 107"/>
              <a:gd name="T13" fmla="*/ 87 h 122"/>
              <a:gd name="T14" fmla="*/ 89 w 107"/>
              <a:gd name="T15" fmla="*/ 85 h 122"/>
              <a:gd name="T16" fmla="*/ 89 w 107"/>
              <a:gd name="T17" fmla="*/ 83 h 122"/>
              <a:gd name="T18" fmla="*/ 91 w 107"/>
              <a:gd name="T19" fmla="*/ 46 h 122"/>
              <a:gd name="T20" fmla="*/ 107 w 107"/>
              <a:gd name="T21" fmla="*/ 30 h 122"/>
              <a:gd name="T22" fmla="*/ 100 w 107"/>
              <a:gd name="T23" fmla="*/ 23 h 122"/>
              <a:gd name="T24" fmla="*/ 80 w 107"/>
              <a:gd name="T25" fmla="*/ 21 h 122"/>
              <a:gd name="T26" fmla="*/ 43 w 107"/>
              <a:gd name="T27" fmla="*/ 26 h 122"/>
              <a:gd name="T28" fmla="*/ 41 w 107"/>
              <a:gd name="T29" fmla="*/ 7 h 122"/>
              <a:gd name="T30" fmla="*/ 32 w 107"/>
              <a:gd name="T31" fmla="*/ 7 h 122"/>
              <a:gd name="T32" fmla="*/ 21 w 107"/>
              <a:gd name="T33" fmla="*/ 19 h 122"/>
              <a:gd name="T34" fmla="*/ 16 w 107"/>
              <a:gd name="T35" fmla="*/ 23 h 122"/>
              <a:gd name="T36" fmla="*/ 11 w 107"/>
              <a:gd name="T37" fmla="*/ 23 h 122"/>
              <a:gd name="T38" fmla="*/ 14 w 107"/>
              <a:gd name="T39" fmla="*/ 3 h 122"/>
              <a:gd name="T40" fmla="*/ 7 w 107"/>
              <a:gd name="T41" fmla="*/ 0 h 122"/>
              <a:gd name="T42" fmla="*/ 0 w 107"/>
              <a:gd name="T43" fmla="*/ 12 h 122"/>
              <a:gd name="T44" fmla="*/ 0 w 107"/>
              <a:gd name="T45" fmla="*/ 19 h 122"/>
              <a:gd name="T46" fmla="*/ 5 w 107"/>
              <a:gd name="T47" fmla="*/ 35 h 122"/>
              <a:gd name="T48" fmla="*/ 9 w 107"/>
              <a:gd name="T49" fmla="*/ 53 h 122"/>
              <a:gd name="T50" fmla="*/ 14 w 107"/>
              <a:gd name="T51" fmla="*/ 67 h 122"/>
              <a:gd name="T52" fmla="*/ 16 w 107"/>
              <a:gd name="T53" fmla="*/ 78 h 122"/>
              <a:gd name="T54" fmla="*/ 43 w 107"/>
              <a:gd name="T55" fmla="*/ 94 h 122"/>
              <a:gd name="T56" fmla="*/ 21 w 107"/>
              <a:gd name="T57" fmla="*/ 106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7" h="122">
                <a:moveTo>
                  <a:pt x="21" y="106"/>
                </a:moveTo>
                <a:lnTo>
                  <a:pt x="25" y="119"/>
                </a:lnTo>
                <a:lnTo>
                  <a:pt x="41" y="110"/>
                </a:lnTo>
                <a:lnTo>
                  <a:pt x="64" y="115"/>
                </a:lnTo>
                <a:lnTo>
                  <a:pt x="64" y="122"/>
                </a:lnTo>
                <a:lnTo>
                  <a:pt x="98" y="110"/>
                </a:lnTo>
                <a:lnTo>
                  <a:pt x="91" y="87"/>
                </a:lnTo>
                <a:lnTo>
                  <a:pt x="89" y="85"/>
                </a:lnTo>
                <a:lnTo>
                  <a:pt x="89" y="83"/>
                </a:lnTo>
                <a:lnTo>
                  <a:pt x="91" y="46"/>
                </a:lnTo>
                <a:lnTo>
                  <a:pt x="107" y="30"/>
                </a:lnTo>
                <a:lnTo>
                  <a:pt x="100" y="23"/>
                </a:lnTo>
                <a:lnTo>
                  <a:pt x="80" y="21"/>
                </a:lnTo>
                <a:lnTo>
                  <a:pt x="43" y="26"/>
                </a:lnTo>
                <a:lnTo>
                  <a:pt x="41" y="7"/>
                </a:lnTo>
                <a:lnTo>
                  <a:pt x="32" y="7"/>
                </a:lnTo>
                <a:lnTo>
                  <a:pt x="21" y="19"/>
                </a:lnTo>
                <a:lnTo>
                  <a:pt x="16" y="23"/>
                </a:lnTo>
                <a:lnTo>
                  <a:pt x="11" y="23"/>
                </a:lnTo>
                <a:lnTo>
                  <a:pt x="14" y="3"/>
                </a:lnTo>
                <a:lnTo>
                  <a:pt x="7" y="0"/>
                </a:lnTo>
                <a:lnTo>
                  <a:pt x="0" y="12"/>
                </a:lnTo>
                <a:lnTo>
                  <a:pt x="0" y="19"/>
                </a:lnTo>
                <a:lnTo>
                  <a:pt x="5" y="35"/>
                </a:lnTo>
                <a:lnTo>
                  <a:pt x="9" y="53"/>
                </a:lnTo>
                <a:lnTo>
                  <a:pt x="14" y="67"/>
                </a:lnTo>
                <a:lnTo>
                  <a:pt x="16" y="78"/>
                </a:lnTo>
                <a:lnTo>
                  <a:pt x="43" y="94"/>
                </a:lnTo>
                <a:lnTo>
                  <a:pt x="21" y="106"/>
                </a:lnTo>
                <a:close/>
              </a:path>
            </a:pathLst>
          </a:custGeom>
          <a:solidFill>
            <a:schemeClr val="accent3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16" name="Freeform 53"/>
          <p:cNvSpPr>
            <a:spLocks/>
          </p:cNvSpPr>
          <p:nvPr/>
        </p:nvSpPr>
        <p:spPr bwMode="auto">
          <a:xfrm>
            <a:off x="3094038" y="3708400"/>
            <a:ext cx="388938" cy="392113"/>
          </a:xfrm>
          <a:custGeom>
            <a:avLst/>
            <a:gdLst>
              <a:gd name="T0" fmla="*/ 245 w 245"/>
              <a:gd name="T1" fmla="*/ 208 h 247"/>
              <a:gd name="T2" fmla="*/ 210 w 245"/>
              <a:gd name="T3" fmla="*/ 174 h 247"/>
              <a:gd name="T4" fmla="*/ 219 w 245"/>
              <a:gd name="T5" fmla="*/ 165 h 247"/>
              <a:gd name="T6" fmla="*/ 215 w 245"/>
              <a:gd name="T7" fmla="*/ 146 h 247"/>
              <a:gd name="T8" fmla="*/ 215 w 245"/>
              <a:gd name="T9" fmla="*/ 112 h 247"/>
              <a:gd name="T10" fmla="*/ 222 w 245"/>
              <a:gd name="T11" fmla="*/ 98 h 247"/>
              <a:gd name="T12" fmla="*/ 222 w 245"/>
              <a:gd name="T13" fmla="*/ 87 h 247"/>
              <a:gd name="T14" fmla="*/ 222 w 245"/>
              <a:gd name="T15" fmla="*/ 82 h 247"/>
              <a:gd name="T16" fmla="*/ 219 w 245"/>
              <a:gd name="T17" fmla="*/ 55 h 247"/>
              <a:gd name="T18" fmla="*/ 217 w 245"/>
              <a:gd name="T19" fmla="*/ 57 h 247"/>
              <a:gd name="T20" fmla="*/ 199 w 245"/>
              <a:gd name="T21" fmla="*/ 62 h 247"/>
              <a:gd name="T22" fmla="*/ 183 w 245"/>
              <a:gd name="T23" fmla="*/ 51 h 247"/>
              <a:gd name="T24" fmla="*/ 197 w 245"/>
              <a:gd name="T25" fmla="*/ 28 h 247"/>
              <a:gd name="T26" fmla="*/ 199 w 245"/>
              <a:gd name="T27" fmla="*/ 12 h 247"/>
              <a:gd name="T28" fmla="*/ 197 w 245"/>
              <a:gd name="T29" fmla="*/ 5 h 247"/>
              <a:gd name="T30" fmla="*/ 169 w 245"/>
              <a:gd name="T31" fmla="*/ 3 h 247"/>
              <a:gd name="T32" fmla="*/ 158 w 245"/>
              <a:gd name="T33" fmla="*/ 0 h 247"/>
              <a:gd name="T34" fmla="*/ 140 w 245"/>
              <a:gd name="T35" fmla="*/ 12 h 247"/>
              <a:gd name="T36" fmla="*/ 119 w 245"/>
              <a:gd name="T37" fmla="*/ 16 h 247"/>
              <a:gd name="T38" fmla="*/ 108 w 245"/>
              <a:gd name="T39" fmla="*/ 9 h 247"/>
              <a:gd name="T40" fmla="*/ 89 w 245"/>
              <a:gd name="T41" fmla="*/ 19 h 247"/>
              <a:gd name="T42" fmla="*/ 80 w 245"/>
              <a:gd name="T43" fmla="*/ 25 h 247"/>
              <a:gd name="T44" fmla="*/ 92 w 245"/>
              <a:gd name="T45" fmla="*/ 46 h 247"/>
              <a:gd name="T46" fmla="*/ 85 w 245"/>
              <a:gd name="T47" fmla="*/ 53 h 247"/>
              <a:gd name="T48" fmla="*/ 69 w 245"/>
              <a:gd name="T49" fmla="*/ 64 h 247"/>
              <a:gd name="T50" fmla="*/ 53 w 245"/>
              <a:gd name="T51" fmla="*/ 96 h 247"/>
              <a:gd name="T52" fmla="*/ 46 w 245"/>
              <a:gd name="T53" fmla="*/ 94 h 247"/>
              <a:gd name="T54" fmla="*/ 50 w 245"/>
              <a:gd name="T55" fmla="*/ 80 h 247"/>
              <a:gd name="T56" fmla="*/ 39 w 245"/>
              <a:gd name="T57" fmla="*/ 76 h 247"/>
              <a:gd name="T58" fmla="*/ 32 w 245"/>
              <a:gd name="T59" fmla="*/ 82 h 247"/>
              <a:gd name="T60" fmla="*/ 21 w 245"/>
              <a:gd name="T61" fmla="*/ 94 h 247"/>
              <a:gd name="T62" fmla="*/ 21 w 245"/>
              <a:gd name="T63" fmla="*/ 114 h 247"/>
              <a:gd name="T64" fmla="*/ 19 w 245"/>
              <a:gd name="T65" fmla="*/ 130 h 247"/>
              <a:gd name="T66" fmla="*/ 19 w 245"/>
              <a:gd name="T67" fmla="*/ 133 h 247"/>
              <a:gd name="T68" fmla="*/ 3 w 245"/>
              <a:gd name="T69" fmla="*/ 156 h 247"/>
              <a:gd name="T70" fmla="*/ 0 w 245"/>
              <a:gd name="T71" fmla="*/ 158 h 247"/>
              <a:gd name="T72" fmla="*/ 12 w 245"/>
              <a:gd name="T73" fmla="*/ 178 h 247"/>
              <a:gd name="T74" fmla="*/ 19 w 245"/>
              <a:gd name="T75" fmla="*/ 190 h 247"/>
              <a:gd name="T76" fmla="*/ 16 w 245"/>
              <a:gd name="T77" fmla="*/ 192 h 247"/>
              <a:gd name="T78" fmla="*/ 5 w 245"/>
              <a:gd name="T79" fmla="*/ 213 h 247"/>
              <a:gd name="T80" fmla="*/ 5 w 245"/>
              <a:gd name="T81" fmla="*/ 213 h 247"/>
              <a:gd name="T82" fmla="*/ 21 w 245"/>
              <a:gd name="T83" fmla="*/ 213 h 247"/>
              <a:gd name="T84" fmla="*/ 37 w 245"/>
              <a:gd name="T85" fmla="*/ 213 h 247"/>
              <a:gd name="T86" fmla="*/ 46 w 245"/>
              <a:gd name="T87" fmla="*/ 226 h 247"/>
              <a:gd name="T88" fmla="*/ 62 w 245"/>
              <a:gd name="T89" fmla="*/ 231 h 247"/>
              <a:gd name="T90" fmla="*/ 62 w 245"/>
              <a:gd name="T91" fmla="*/ 231 h 247"/>
              <a:gd name="T92" fmla="*/ 82 w 245"/>
              <a:gd name="T93" fmla="*/ 247 h 247"/>
              <a:gd name="T94" fmla="*/ 96 w 245"/>
              <a:gd name="T95" fmla="*/ 240 h 247"/>
              <a:gd name="T96" fmla="*/ 119 w 245"/>
              <a:gd name="T97" fmla="*/ 229 h 247"/>
              <a:gd name="T98" fmla="*/ 142 w 245"/>
              <a:gd name="T99" fmla="*/ 240 h 247"/>
              <a:gd name="T100" fmla="*/ 153 w 245"/>
              <a:gd name="T101" fmla="*/ 231 h 247"/>
              <a:gd name="T102" fmla="*/ 181 w 245"/>
              <a:gd name="T103" fmla="*/ 245 h 247"/>
              <a:gd name="T104" fmla="*/ 210 w 245"/>
              <a:gd name="T105" fmla="*/ 224 h 247"/>
              <a:gd name="T106" fmla="*/ 245 w 245"/>
              <a:gd name="T107" fmla="*/ 208 h 247"/>
              <a:gd name="T108" fmla="*/ 245 w 245"/>
              <a:gd name="T109" fmla="*/ 208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5" h="247">
                <a:moveTo>
                  <a:pt x="245" y="208"/>
                </a:moveTo>
                <a:lnTo>
                  <a:pt x="210" y="174"/>
                </a:lnTo>
                <a:lnTo>
                  <a:pt x="219" y="165"/>
                </a:lnTo>
                <a:lnTo>
                  <a:pt x="215" y="146"/>
                </a:lnTo>
                <a:lnTo>
                  <a:pt x="215" y="112"/>
                </a:lnTo>
                <a:lnTo>
                  <a:pt x="222" y="98"/>
                </a:lnTo>
                <a:lnTo>
                  <a:pt x="222" y="87"/>
                </a:lnTo>
                <a:lnTo>
                  <a:pt x="222" y="82"/>
                </a:lnTo>
                <a:lnTo>
                  <a:pt x="219" y="55"/>
                </a:lnTo>
                <a:lnTo>
                  <a:pt x="217" y="57"/>
                </a:lnTo>
                <a:lnTo>
                  <a:pt x="199" y="62"/>
                </a:lnTo>
                <a:lnTo>
                  <a:pt x="183" y="51"/>
                </a:lnTo>
                <a:lnTo>
                  <a:pt x="197" y="28"/>
                </a:lnTo>
                <a:lnTo>
                  <a:pt x="199" y="12"/>
                </a:lnTo>
                <a:lnTo>
                  <a:pt x="197" y="5"/>
                </a:lnTo>
                <a:lnTo>
                  <a:pt x="169" y="3"/>
                </a:lnTo>
                <a:lnTo>
                  <a:pt x="158" y="0"/>
                </a:lnTo>
                <a:lnTo>
                  <a:pt x="140" y="12"/>
                </a:lnTo>
                <a:lnTo>
                  <a:pt x="119" y="16"/>
                </a:lnTo>
                <a:lnTo>
                  <a:pt x="108" y="9"/>
                </a:lnTo>
                <a:lnTo>
                  <a:pt x="89" y="19"/>
                </a:lnTo>
                <a:lnTo>
                  <a:pt x="80" y="25"/>
                </a:lnTo>
                <a:lnTo>
                  <a:pt x="92" y="46"/>
                </a:lnTo>
                <a:lnTo>
                  <a:pt x="85" y="53"/>
                </a:lnTo>
                <a:lnTo>
                  <a:pt x="69" y="64"/>
                </a:lnTo>
                <a:lnTo>
                  <a:pt x="53" y="96"/>
                </a:lnTo>
                <a:lnTo>
                  <a:pt x="46" y="94"/>
                </a:lnTo>
                <a:lnTo>
                  <a:pt x="50" y="80"/>
                </a:lnTo>
                <a:lnTo>
                  <a:pt x="39" y="76"/>
                </a:lnTo>
                <a:lnTo>
                  <a:pt x="32" y="82"/>
                </a:lnTo>
                <a:lnTo>
                  <a:pt x="21" y="94"/>
                </a:lnTo>
                <a:lnTo>
                  <a:pt x="21" y="114"/>
                </a:lnTo>
                <a:lnTo>
                  <a:pt x="19" y="130"/>
                </a:lnTo>
                <a:lnTo>
                  <a:pt x="19" y="133"/>
                </a:lnTo>
                <a:lnTo>
                  <a:pt x="3" y="156"/>
                </a:lnTo>
                <a:lnTo>
                  <a:pt x="0" y="158"/>
                </a:lnTo>
                <a:lnTo>
                  <a:pt x="12" y="178"/>
                </a:lnTo>
                <a:lnTo>
                  <a:pt x="19" y="190"/>
                </a:lnTo>
                <a:lnTo>
                  <a:pt x="16" y="192"/>
                </a:lnTo>
                <a:lnTo>
                  <a:pt x="5" y="213"/>
                </a:lnTo>
                <a:lnTo>
                  <a:pt x="5" y="213"/>
                </a:lnTo>
                <a:lnTo>
                  <a:pt x="21" y="213"/>
                </a:lnTo>
                <a:lnTo>
                  <a:pt x="37" y="213"/>
                </a:lnTo>
                <a:lnTo>
                  <a:pt x="46" y="226"/>
                </a:lnTo>
                <a:lnTo>
                  <a:pt x="62" y="231"/>
                </a:lnTo>
                <a:lnTo>
                  <a:pt x="62" y="231"/>
                </a:lnTo>
                <a:lnTo>
                  <a:pt x="82" y="247"/>
                </a:lnTo>
                <a:lnTo>
                  <a:pt x="96" y="240"/>
                </a:lnTo>
                <a:lnTo>
                  <a:pt x="119" y="229"/>
                </a:lnTo>
                <a:lnTo>
                  <a:pt x="142" y="240"/>
                </a:lnTo>
                <a:lnTo>
                  <a:pt x="153" y="231"/>
                </a:lnTo>
                <a:lnTo>
                  <a:pt x="181" y="245"/>
                </a:lnTo>
                <a:lnTo>
                  <a:pt x="210" y="224"/>
                </a:lnTo>
                <a:lnTo>
                  <a:pt x="245" y="208"/>
                </a:lnTo>
                <a:lnTo>
                  <a:pt x="245" y="208"/>
                </a:lnTo>
                <a:close/>
              </a:path>
            </a:pathLst>
          </a:custGeom>
          <a:solidFill>
            <a:schemeClr val="accent3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17" name="Freeform 54"/>
          <p:cNvSpPr>
            <a:spLocks/>
          </p:cNvSpPr>
          <p:nvPr/>
        </p:nvSpPr>
        <p:spPr bwMode="auto">
          <a:xfrm>
            <a:off x="4217988" y="5419725"/>
            <a:ext cx="17463" cy="36513"/>
          </a:xfrm>
          <a:custGeom>
            <a:avLst/>
            <a:gdLst>
              <a:gd name="T0" fmla="*/ 9 w 11"/>
              <a:gd name="T1" fmla="*/ 0 h 23"/>
              <a:gd name="T2" fmla="*/ 11 w 11"/>
              <a:gd name="T3" fmla="*/ 12 h 23"/>
              <a:gd name="T4" fmla="*/ 7 w 11"/>
              <a:gd name="T5" fmla="*/ 23 h 23"/>
              <a:gd name="T6" fmla="*/ 0 w 11"/>
              <a:gd name="T7" fmla="*/ 21 h 23"/>
              <a:gd name="T8" fmla="*/ 9 w 11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23">
                <a:moveTo>
                  <a:pt x="9" y="0"/>
                </a:moveTo>
                <a:lnTo>
                  <a:pt x="11" y="12"/>
                </a:lnTo>
                <a:lnTo>
                  <a:pt x="7" y="23"/>
                </a:lnTo>
                <a:lnTo>
                  <a:pt x="0" y="21"/>
                </a:lnTo>
                <a:lnTo>
                  <a:pt x="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18" name="Freeform 55"/>
          <p:cNvSpPr>
            <a:spLocks/>
          </p:cNvSpPr>
          <p:nvPr/>
        </p:nvSpPr>
        <p:spPr bwMode="auto">
          <a:xfrm>
            <a:off x="4257675" y="27082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0 h 2"/>
              <a:gd name="T8" fmla="*/ 0 w 2"/>
              <a:gd name="T9" fmla="*/ 2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2 w 2"/>
              <a:gd name="T31" fmla="*/ 0 h 2"/>
              <a:gd name="T32" fmla="*/ 2 w 2"/>
              <a:gd name="T33" fmla="*/ 0 h 2"/>
              <a:gd name="T34" fmla="*/ 2 w 2"/>
              <a:gd name="T35" fmla="*/ 0 h 2"/>
              <a:gd name="T36" fmla="*/ 2 w 2"/>
              <a:gd name="T37" fmla="*/ 0 h 2"/>
              <a:gd name="T38" fmla="*/ 2 w 2"/>
              <a:gd name="T39" fmla="*/ 0 h 2"/>
              <a:gd name="T40" fmla="*/ 2 w 2"/>
              <a:gd name="T41" fmla="*/ 0 h 2"/>
              <a:gd name="T42" fmla="*/ 2 w 2"/>
              <a:gd name="T43" fmla="*/ 0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0 w 2"/>
              <a:gd name="T65" fmla="*/ 0 h 2"/>
              <a:gd name="T66" fmla="*/ 0 w 2"/>
              <a:gd name="T67" fmla="*/ 0 h 2"/>
              <a:gd name="T68" fmla="*/ 0 w 2"/>
              <a:gd name="T69" fmla="*/ 0 h 2"/>
              <a:gd name="T70" fmla="*/ 0 w 2"/>
              <a:gd name="T71" fmla="*/ 0 h 2"/>
              <a:gd name="T72" fmla="*/ 0 w 2"/>
              <a:gd name="T73" fmla="*/ 2 h 2"/>
              <a:gd name="T74" fmla="*/ 0 w 2"/>
              <a:gd name="T75" fmla="*/ 2 h 2"/>
              <a:gd name="T76" fmla="*/ 0 w 2"/>
              <a:gd name="T77" fmla="*/ 2 h 2"/>
              <a:gd name="T78" fmla="*/ 0 w 2"/>
              <a:gd name="T7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14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19" name="Freeform 56"/>
          <p:cNvSpPr>
            <a:spLocks/>
          </p:cNvSpPr>
          <p:nvPr/>
        </p:nvSpPr>
        <p:spPr bwMode="auto">
          <a:xfrm>
            <a:off x="4254500" y="27082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0 h 2"/>
              <a:gd name="T40" fmla="*/ 2 w 2"/>
              <a:gd name="T41" fmla="*/ 0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2 w 2"/>
              <a:gd name="T49" fmla="*/ 2 h 2"/>
              <a:gd name="T50" fmla="*/ 2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w 2"/>
              <a:gd name="T75" fmla="*/ 2 h 2"/>
              <a:gd name="T76" fmla="*/ 0 w 2"/>
              <a:gd name="T77" fmla="*/ 2 h 2"/>
              <a:gd name="T78" fmla="*/ 0 w 2"/>
              <a:gd name="T7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14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20" name="Freeform 57"/>
          <p:cNvSpPr>
            <a:spLocks/>
          </p:cNvSpPr>
          <p:nvPr/>
        </p:nvSpPr>
        <p:spPr bwMode="auto">
          <a:xfrm>
            <a:off x="4254500" y="2708275"/>
            <a:ext cx="3175" cy="3175"/>
          </a:xfrm>
          <a:custGeom>
            <a:avLst/>
            <a:gdLst>
              <a:gd name="T0" fmla="*/ 0 w 2"/>
              <a:gd name="T1" fmla="*/ 0 h 2"/>
              <a:gd name="T2" fmla="*/ 2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0 h 2"/>
              <a:gd name="T50" fmla="*/ 0 w 2"/>
              <a:gd name="T51" fmla="*/ 0 h 2"/>
              <a:gd name="T52" fmla="*/ 0 w 2"/>
              <a:gd name="T53" fmla="*/ 0 h 2"/>
              <a:gd name="T54" fmla="*/ 0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w 2"/>
              <a:gd name="T63" fmla="*/ 0 h 2"/>
              <a:gd name="T64" fmla="*/ 0 w 2"/>
              <a:gd name="T65" fmla="*/ 0 h 2"/>
              <a:gd name="T66" fmla="*/ 0 w 2"/>
              <a:gd name="T67" fmla="*/ 0 h 2"/>
              <a:gd name="T68" fmla="*/ 0 w 2"/>
              <a:gd name="T69" fmla="*/ 0 h 2"/>
              <a:gd name="T70" fmla="*/ 2 w 2"/>
              <a:gd name="T71" fmla="*/ 0 h 2"/>
              <a:gd name="T72" fmla="*/ 0 w 2"/>
              <a:gd name="T7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14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21" name="Freeform 58"/>
          <p:cNvSpPr>
            <a:spLocks/>
          </p:cNvSpPr>
          <p:nvPr/>
        </p:nvSpPr>
        <p:spPr bwMode="auto">
          <a:xfrm>
            <a:off x="4254500" y="2708275"/>
            <a:ext cx="3175" cy="0"/>
          </a:xfrm>
          <a:custGeom>
            <a:avLst/>
            <a:gdLst>
              <a:gd name="T0" fmla="*/ 0 w 2"/>
              <a:gd name="T1" fmla="*/ 0 w 2"/>
              <a:gd name="T2" fmla="*/ 0 w 2"/>
              <a:gd name="T3" fmla="*/ 0 w 2"/>
              <a:gd name="T4" fmla="*/ 0 w 2"/>
              <a:gd name="T5" fmla="*/ 0 w 2"/>
              <a:gd name="T6" fmla="*/ 2 w 2"/>
              <a:gd name="T7" fmla="*/ 2 w 2"/>
              <a:gd name="T8" fmla="*/ 0 w 2"/>
              <a:gd name="T9" fmla="*/ 0 w 2"/>
              <a:gd name="T10" fmla="*/ 0 w 2"/>
              <a:gd name="T11" fmla="*/ 0 w 2"/>
              <a:gd name="T12" fmla="*/ 0 w 2"/>
              <a:gd name="T13" fmla="*/ 2 w 2"/>
              <a:gd name="T14" fmla="*/ 0 w 2"/>
              <a:gd name="T15" fmla="*/ 0 w 2"/>
              <a:gd name="T16" fmla="*/ 0 w 2"/>
              <a:gd name="T17" fmla="*/ 0 w 2"/>
              <a:gd name="T18" fmla="*/ 0 w 2"/>
              <a:gd name="T19" fmla="*/ 0 w 2"/>
              <a:gd name="T20" fmla="*/ 2 w 2"/>
              <a:gd name="T21" fmla="*/ 0 w 2"/>
              <a:gd name="T22" fmla="*/ 0 w 2"/>
              <a:gd name="T2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4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22" name="Freeform 59"/>
          <p:cNvSpPr>
            <a:spLocks/>
          </p:cNvSpPr>
          <p:nvPr/>
        </p:nvSpPr>
        <p:spPr bwMode="auto">
          <a:xfrm>
            <a:off x="4254500" y="270827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4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23" name="Freeform 60"/>
          <p:cNvSpPr>
            <a:spLocks/>
          </p:cNvSpPr>
          <p:nvPr/>
        </p:nvSpPr>
        <p:spPr bwMode="auto">
          <a:xfrm>
            <a:off x="4251325" y="2708275"/>
            <a:ext cx="3175" cy="0"/>
          </a:xfrm>
          <a:custGeom>
            <a:avLst/>
            <a:gdLst>
              <a:gd name="T0" fmla="*/ 0 w 2"/>
              <a:gd name="T1" fmla="*/ 0 w 2"/>
              <a:gd name="T2" fmla="*/ 0 w 2"/>
              <a:gd name="T3" fmla="*/ 0 w 2"/>
              <a:gd name="T4" fmla="*/ 0 w 2"/>
              <a:gd name="T5" fmla="*/ 0 w 2"/>
              <a:gd name="T6" fmla="*/ 0 w 2"/>
              <a:gd name="T7" fmla="*/ 0 w 2"/>
              <a:gd name="T8" fmla="*/ 0 w 2"/>
              <a:gd name="T9" fmla="*/ 0 w 2"/>
              <a:gd name="T10" fmla="*/ 0 w 2"/>
              <a:gd name="T11" fmla="*/ 0 w 2"/>
              <a:gd name="T12" fmla="*/ 0 w 2"/>
              <a:gd name="T13" fmla="*/ 0 w 2"/>
              <a:gd name="T14" fmla="*/ 0 w 2"/>
              <a:gd name="T15" fmla="*/ 2 w 2"/>
              <a:gd name="T16" fmla="*/ 2 w 2"/>
              <a:gd name="T17" fmla="*/ 2 w 2"/>
              <a:gd name="T18" fmla="*/ 2 w 2"/>
              <a:gd name="T19" fmla="*/ 2 w 2"/>
              <a:gd name="T20" fmla="*/ 2 w 2"/>
              <a:gd name="T21" fmla="*/ 2 w 2"/>
              <a:gd name="T22" fmla="*/ 2 w 2"/>
              <a:gd name="T23" fmla="*/ 2 w 2"/>
              <a:gd name="T24" fmla="*/ 2 w 2"/>
              <a:gd name="T25" fmla="*/ 2 w 2"/>
              <a:gd name="T26" fmla="*/ 2 w 2"/>
              <a:gd name="T27" fmla="*/ 2 w 2"/>
              <a:gd name="T28" fmla="*/ 0 w 2"/>
              <a:gd name="T29" fmla="*/ 0 w 2"/>
              <a:gd name="T30" fmla="*/ 0 w 2"/>
              <a:gd name="T31" fmla="*/ 0 w 2"/>
              <a:gd name="T32" fmla="*/ 0 w 2"/>
              <a:gd name="T33" fmla="*/ 0 w 2"/>
              <a:gd name="T34" fmla="*/ 0 w 2"/>
              <a:gd name="T35" fmla="*/ 0 w 2"/>
              <a:gd name="T36" fmla="*/ 0 w 2"/>
              <a:gd name="T37" fmla="*/ 0 w 2"/>
              <a:gd name="T38" fmla="*/ 0 w 2"/>
              <a:gd name="T39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4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24" name="Freeform 61"/>
          <p:cNvSpPr>
            <a:spLocks/>
          </p:cNvSpPr>
          <p:nvPr/>
        </p:nvSpPr>
        <p:spPr bwMode="auto">
          <a:xfrm>
            <a:off x="4251325" y="270827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4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25" name="Freeform 62"/>
          <p:cNvSpPr>
            <a:spLocks/>
          </p:cNvSpPr>
          <p:nvPr/>
        </p:nvSpPr>
        <p:spPr bwMode="auto">
          <a:xfrm>
            <a:off x="4251325" y="2705100"/>
            <a:ext cx="0" cy="3175"/>
          </a:xfrm>
          <a:custGeom>
            <a:avLst/>
            <a:gdLst>
              <a:gd name="T0" fmla="*/ 2 h 2"/>
              <a:gd name="T1" fmla="*/ 2 h 2"/>
              <a:gd name="T2" fmla="*/ 2 h 2"/>
              <a:gd name="T3" fmla="*/ 2 h 2"/>
              <a:gd name="T4" fmla="*/ 2 h 2"/>
              <a:gd name="T5" fmla="*/ 2 h 2"/>
              <a:gd name="T6" fmla="*/ 2 h 2"/>
              <a:gd name="T7" fmla="*/ 2 h 2"/>
              <a:gd name="T8" fmla="*/ 2 h 2"/>
              <a:gd name="T9" fmla="*/ 2 h 2"/>
              <a:gd name="T10" fmla="*/ 2 h 2"/>
              <a:gd name="T11" fmla="*/ 2 h 2"/>
              <a:gd name="T12" fmla="*/ 2 h 2"/>
              <a:gd name="T13" fmla="*/ 2 h 2"/>
              <a:gd name="T14" fmla="*/ 2 h 2"/>
              <a:gd name="T15" fmla="*/ 2 h 2"/>
              <a:gd name="T16" fmla="*/ 2 h 2"/>
              <a:gd name="T17" fmla="*/ 2 h 2"/>
              <a:gd name="T18" fmla="*/ 2 h 2"/>
              <a:gd name="T19" fmla="*/ 2 h 2"/>
              <a:gd name="T20" fmla="*/ 2 h 2"/>
              <a:gd name="T21" fmla="*/ 2 h 2"/>
              <a:gd name="T22" fmla="*/ 2 h 2"/>
              <a:gd name="T23" fmla="*/ 2 h 2"/>
              <a:gd name="T24" fmla="*/ 2 h 2"/>
              <a:gd name="T25" fmla="*/ 2 h 2"/>
              <a:gd name="T26" fmla="*/ 2 h 2"/>
              <a:gd name="T27" fmla="*/ 2 h 2"/>
              <a:gd name="T28" fmla="*/ 2 h 2"/>
              <a:gd name="T29" fmla="*/ 2 h 2"/>
              <a:gd name="T30" fmla="*/ 2 h 2"/>
              <a:gd name="T31" fmla="*/ 2 h 2"/>
              <a:gd name="T32" fmla="*/ 2 h 2"/>
              <a:gd name="T33" fmla="*/ 0 h 2"/>
              <a:gd name="T34" fmla="*/ 0 h 2"/>
              <a:gd name="T35" fmla="*/ 0 h 2"/>
              <a:gd name="T36" fmla="*/ 0 h 2"/>
              <a:gd name="T37" fmla="*/ 0 h 2"/>
              <a:gd name="T38" fmla="*/ 0 h 2"/>
              <a:gd name="T39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14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26" name="Freeform 63"/>
          <p:cNvSpPr>
            <a:spLocks/>
          </p:cNvSpPr>
          <p:nvPr/>
        </p:nvSpPr>
        <p:spPr bwMode="auto">
          <a:xfrm>
            <a:off x="4251325" y="2705100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2 h 2"/>
              <a:gd name="T12" fmla="*/ 0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2 w 2"/>
              <a:gd name="T1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14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27" name="Freeform 64"/>
          <p:cNvSpPr>
            <a:spLocks/>
          </p:cNvSpPr>
          <p:nvPr/>
        </p:nvSpPr>
        <p:spPr bwMode="auto">
          <a:xfrm>
            <a:off x="4254500" y="27051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4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28" name="Freeform 65"/>
          <p:cNvSpPr>
            <a:spLocks/>
          </p:cNvSpPr>
          <p:nvPr/>
        </p:nvSpPr>
        <p:spPr bwMode="auto">
          <a:xfrm>
            <a:off x="4251325" y="270510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2 w 2"/>
              <a:gd name="T11" fmla="*/ 0 h 2"/>
              <a:gd name="T12" fmla="*/ 2 w 2"/>
              <a:gd name="T13" fmla="*/ 0 h 2"/>
              <a:gd name="T14" fmla="*/ 0 w 2"/>
              <a:gd name="T15" fmla="*/ 2 h 2"/>
              <a:gd name="T16" fmla="*/ 0 w 2"/>
              <a:gd name="T17" fmla="*/ 0 h 2"/>
              <a:gd name="T18" fmla="*/ 0 w 2"/>
              <a:gd name="T1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14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29" name="Freeform 66"/>
          <p:cNvSpPr>
            <a:spLocks/>
          </p:cNvSpPr>
          <p:nvPr/>
        </p:nvSpPr>
        <p:spPr bwMode="auto">
          <a:xfrm>
            <a:off x="4246563" y="2705100"/>
            <a:ext cx="4763" cy="0"/>
          </a:xfrm>
          <a:custGeom>
            <a:avLst/>
            <a:gdLst>
              <a:gd name="T0" fmla="*/ 3 w 3"/>
              <a:gd name="T1" fmla="*/ 0 w 3"/>
              <a:gd name="T2" fmla="*/ 0 w 3"/>
              <a:gd name="T3" fmla="*/ 3 w 3"/>
              <a:gd name="T4" fmla="*/ 3 w 3"/>
              <a:gd name="T5" fmla="*/ 3 w 3"/>
              <a:gd name="T6" fmla="*/ 3 w 3"/>
              <a:gd name="T7" fmla="*/ 3 w 3"/>
              <a:gd name="T8" fmla="*/ 3 w 3"/>
              <a:gd name="T9" fmla="*/ 3 w 3"/>
              <a:gd name="T10" fmla="*/ 3 w 3"/>
              <a:gd name="T11" fmla="*/ 3 w 3"/>
              <a:gd name="T12" fmla="*/ 3 w 3"/>
              <a:gd name="T13" fmla="*/ 3 w 3"/>
              <a:gd name="T14" fmla="*/ 3 w 3"/>
              <a:gd name="T15" fmla="*/ 3 w 3"/>
              <a:gd name="T16" fmla="*/ 3 w 3"/>
              <a:gd name="T17" fmla="*/ 3 w 3"/>
              <a:gd name="T18" fmla="*/ 3 w 3"/>
              <a:gd name="T19" fmla="*/ 3 w 3"/>
              <a:gd name="T20" fmla="*/ 3 w 3"/>
              <a:gd name="T21" fmla="*/ 3 w 3"/>
              <a:gd name="T22" fmla="*/ 3 w 3"/>
              <a:gd name="T23" fmla="*/ 3 w 3"/>
              <a:gd name="T24" fmla="*/ 3 w 3"/>
              <a:gd name="T25" fmla="*/ 3 w 3"/>
              <a:gd name="T26" fmla="*/ 3 w 3"/>
              <a:gd name="T27" fmla="*/ 3 w 3"/>
              <a:gd name="T28" fmla="*/ 3 w 3"/>
              <a:gd name="T29" fmla="*/ 3 w 3"/>
              <a:gd name="T30" fmla="*/ 3 w 3"/>
              <a:gd name="T31" fmla="*/ 3 w 3"/>
              <a:gd name="T32" fmla="*/ 3 w 3"/>
              <a:gd name="T33" fmla="*/ 3 w 3"/>
              <a:gd name="T34" fmla="*/ 3 w 3"/>
              <a:gd name="T35" fmla="*/ 3 w 3"/>
              <a:gd name="T36" fmla="*/ 3 w 3"/>
              <a:gd name="T37" fmla="*/ 3 w 3"/>
              <a:gd name="T38" fmla="*/ 0 w 3"/>
              <a:gd name="T39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rgbClr val="14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30" name="Freeform 67"/>
          <p:cNvSpPr>
            <a:spLocks/>
          </p:cNvSpPr>
          <p:nvPr/>
        </p:nvSpPr>
        <p:spPr bwMode="auto">
          <a:xfrm>
            <a:off x="4732338" y="2784475"/>
            <a:ext cx="33338" cy="28575"/>
          </a:xfrm>
          <a:custGeom>
            <a:avLst/>
            <a:gdLst>
              <a:gd name="T0" fmla="*/ 21 w 21"/>
              <a:gd name="T1" fmla="*/ 11 h 18"/>
              <a:gd name="T2" fmla="*/ 12 w 21"/>
              <a:gd name="T3" fmla="*/ 18 h 18"/>
              <a:gd name="T4" fmla="*/ 0 w 21"/>
              <a:gd name="T5" fmla="*/ 9 h 18"/>
              <a:gd name="T6" fmla="*/ 0 w 21"/>
              <a:gd name="T7" fmla="*/ 0 h 18"/>
              <a:gd name="T8" fmla="*/ 14 w 21"/>
              <a:gd name="T9" fmla="*/ 4 h 18"/>
              <a:gd name="T10" fmla="*/ 21 w 21"/>
              <a:gd name="T11" fmla="*/ 1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18">
                <a:moveTo>
                  <a:pt x="21" y="11"/>
                </a:moveTo>
                <a:lnTo>
                  <a:pt x="12" y="18"/>
                </a:lnTo>
                <a:lnTo>
                  <a:pt x="0" y="9"/>
                </a:lnTo>
                <a:lnTo>
                  <a:pt x="0" y="0"/>
                </a:lnTo>
                <a:lnTo>
                  <a:pt x="14" y="4"/>
                </a:lnTo>
                <a:lnTo>
                  <a:pt x="21" y="11"/>
                </a:lnTo>
                <a:close/>
              </a:path>
            </a:pathLst>
          </a:custGeom>
          <a:solidFill>
            <a:srgbClr val="DEE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31" name="Freeform 68"/>
          <p:cNvSpPr>
            <a:spLocks/>
          </p:cNvSpPr>
          <p:nvPr/>
        </p:nvSpPr>
        <p:spPr bwMode="auto">
          <a:xfrm>
            <a:off x="5170488" y="4575175"/>
            <a:ext cx="33338" cy="36513"/>
          </a:xfrm>
          <a:custGeom>
            <a:avLst/>
            <a:gdLst>
              <a:gd name="T0" fmla="*/ 10 w 21"/>
              <a:gd name="T1" fmla="*/ 2 h 23"/>
              <a:gd name="T2" fmla="*/ 0 w 21"/>
              <a:gd name="T3" fmla="*/ 16 h 23"/>
              <a:gd name="T4" fmla="*/ 0 w 21"/>
              <a:gd name="T5" fmla="*/ 21 h 23"/>
              <a:gd name="T6" fmla="*/ 5 w 21"/>
              <a:gd name="T7" fmla="*/ 23 h 23"/>
              <a:gd name="T8" fmla="*/ 12 w 21"/>
              <a:gd name="T9" fmla="*/ 14 h 23"/>
              <a:gd name="T10" fmla="*/ 21 w 21"/>
              <a:gd name="T11" fmla="*/ 12 h 23"/>
              <a:gd name="T12" fmla="*/ 21 w 21"/>
              <a:gd name="T13" fmla="*/ 5 h 23"/>
              <a:gd name="T14" fmla="*/ 19 w 21"/>
              <a:gd name="T15" fmla="*/ 0 h 23"/>
              <a:gd name="T16" fmla="*/ 10 w 21"/>
              <a:gd name="T17" fmla="*/ 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23">
                <a:moveTo>
                  <a:pt x="10" y="2"/>
                </a:moveTo>
                <a:lnTo>
                  <a:pt x="0" y="16"/>
                </a:lnTo>
                <a:lnTo>
                  <a:pt x="0" y="21"/>
                </a:lnTo>
                <a:lnTo>
                  <a:pt x="5" y="23"/>
                </a:lnTo>
                <a:lnTo>
                  <a:pt x="12" y="14"/>
                </a:lnTo>
                <a:lnTo>
                  <a:pt x="21" y="12"/>
                </a:lnTo>
                <a:lnTo>
                  <a:pt x="21" y="5"/>
                </a:lnTo>
                <a:lnTo>
                  <a:pt x="19" y="0"/>
                </a:lnTo>
                <a:lnTo>
                  <a:pt x="10" y="2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32" name="Freeform 69"/>
          <p:cNvSpPr>
            <a:spLocks/>
          </p:cNvSpPr>
          <p:nvPr/>
        </p:nvSpPr>
        <p:spPr bwMode="auto">
          <a:xfrm>
            <a:off x="5084763" y="4614863"/>
            <a:ext cx="60325" cy="50800"/>
          </a:xfrm>
          <a:custGeom>
            <a:avLst/>
            <a:gdLst>
              <a:gd name="T0" fmla="*/ 22 w 38"/>
              <a:gd name="T1" fmla="*/ 28 h 32"/>
              <a:gd name="T2" fmla="*/ 22 w 38"/>
              <a:gd name="T3" fmla="*/ 21 h 32"/>
              <a:gd name="T4" fmla="*/ 34 w 38"/>
              <a:gd name="T5" fmla="*/ 16 h 32"/>
              <a:gd name="T6" fmla="*/ 38 w 38"/>
              <a:gd name="T7" fmla="*/ 9 h 32"/>
              <a:gd name="T8" fmla="*/ 36 w 38"/>
              <a:gd name="T9" fmla="*/ 5 h 32"/>
              <a:gd name="T10" fmla="*/ 36 w 38"/>
              <a:gd name="T11" fmla="*/ 0 h 32"/>
              <a:gd name="T12" fmla="*/ 25 w 38"/>
              <a:gd name="T13" fmla="*/ 7 h 32"/>
              <a:gd name="T14" fmla="*/ 16 w 38"/>
              <a:gd name="T15" fmla="*/ 14 h 32"/>
              <a:gd name="T16" fmla="*/ 18 w 38"/>
              <a:gd name="T17" fmla="*/ 19 h 32"/>
              <a:gd name="T18" fmla="*/ 0 w 38"/>
              <a:gd name="T19" fmla="*/ 28 h 32"/>
              <a:gd name="T20" fmla="*/ 0 w 38"/>
              <a:gd name="T21" fmla="*/ 32 h 32"/>
              <a:gd name="T22" fmla="*/ 22 w 38"/>
              <a:gd name="T23" fmla="*/ 2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" h="32">
                <a:moveTo>
                  <a:pt x="22" y="28"/>
                </a:moveTo>
                <a:lnTo>
                  <a:pt x="22" y="21"/>
                </a:lnTo>
                <a:lnTo>
                  <a:pt x="34" y="16"/>
                </a:lnTo>
                <a:lnTo>
                  <a:pt x="38" y="9"/>
                </a:lnTo>
                <a:lnTo>
                  <a:pt x="36" y="5"/>
                </a:lnTo>
                <a:lnTo>
                  <a:pt x="36" y="0"/>
                </a:lnTo>
                <a:lnTo>
                  <a:pt x="25" y="7"/>
                </a:lnTo>
                <a:lnTo>
                  <a:pt x="16" y="14"/>
                </a:lnTo>
                <a:lnTo>
                  <a:pt x="18" y="19"/>
                </a:lnTo>
                <a:lnTo>
                  <a:pt x="0" y="28"/>
                </a:lnTo>
                <a:lnTo>
                  <a:pt x="0" y="32"/>
                </a:lnTo>
                <a:lnTo>
                  <a:pt x="22" y="28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33" name="Freeform 70"/>
          <p:cNvSpPr>
            <a:spLocks/>
          </p:cNvSpPr>
          <p:nvPr/>
        </p:nvSpPr>
        <p:spPr bwMode="auto">
          <a:xfrm>
            <a:off x="5540375" y="4846638"/>
            <a:ext cx="28575" cy="33338"/>
          </a:xfrm>
          <a:custGeom>
            <a:avLst/>
            <a:gdLst>
              <a:gd name="T0" fmla="*/ 16 w 18"/>
              <a:gd name="T1" fmla="*/ 21 h 21"/>
              <a:gd name="T2" fmla="*/ 18 w 18"/>
              <a:gd name="T3" fmla="*/ 16 h 21"/>
              <a:gd name="T4" fmla="*/ 9 w 18"/>
              <a:gd name="T5" fmla="*/ 0 h 21"/>
              <a:gd name="T6" fmla="*/ 5 w 18"/>
              <a:gd name="T7" fmla="*/ 3 h 21"/>
              <a:gd name="T8" fmla="*/ 0 w 18"/>
              <a:gd name="T9" fmla="*/ 5 h 21"/>
              <a:gd name="T10" fmla="*/ 5 w 18"/>
              <a:gd name="T11" fmla="*/ 14 h 21"/>
              <a:gd name="T12" fmla="*/ 16 w 18"/>
              <a:gd name="T13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21">
                <a:moveTo>
                  <a:pt x="16" y="21"/>
                </a:moveTo>
                <a:lnTo>
                  <a:pt x="18" y="16"/>
                </a:lnTo>
                <a:lnTo>
                  <a:pt x="9" y="0"/>
                </a:lnTo>
                <a:lnTo>
                  <a:pt x="5" y="3"/>
                </a:lnTo>
                <a:lnTo>
                  <a:pt x="0" y="5"/>
                </a:lnTo>
                <a:lnTo>
                  <a:pt x="5" y="14"/>
                </a:lnTo>
                <a:lnTo>
                  <a:pt x="16" y="21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34" name="Freeform 71"/>
          <p:cNvSpPr>
            <a:spLocks/>
          </p:cNvSpPr>
          <p:nvPr/>
        </p:nvSpPr>
        <p:spPr bwMode="auto">
          <a:xfrm>
            <a:off x="3732213" y="3592513"/>
            <a:ext cx="42863" cy="33338"/>
          </a:xfrm>
          <a:custGeom>
            <a:avLst/>
            <a:gdLst>
              <a:gd name="T0" fmla="*/ 2 w 27"/>
              <a:gd name="T1" fmla="*/ 0 h 21"/>
              <a:gd name="T2" fmla="*/ 2 w 27"/>
              <a:gd name="T3" fmla="*/ 5 h 21"/>
              <a:gd name="T4" fmla="*/ 0 w 27"/>
              <a:gd name="T5" fmla="*/ 9 h 21"/>
              <a:gd name="T6" fmla="*/ 2 w 27"/>
              <a:gd name="T7" fmla="*/ 14 h 21"/>
              <a:gd name="T8" fmla="*/ 9 w 27"/>
              <a:gd name="T9" fmla="*/ 14 h 21"/>
              <a:gd name="T10" fmla="*/ 14 w 27"/>
              <a:gd name="T11" fmla="*/ 16 h 21"/>
              <a:gd name="T12" fmla="*/ 18 w 27"/>
              <a:gd name="T13" fmla="*/ 21 h 21"/>
              <a:gd name="T14" fmla="*/ 21 w 27"/>
              <a:gd name="T15" fmla="*/ 21 h 21"/>
              <a:gd name="T16" fmla="*/ 27 w 27"/>
              <a:gd name="T17" fmla="*/ 18 h 21"/>
              <a:gd name="T18" fmla="*/ 27 w 27"/>
              <a:gd name="T19" fmla="*/ 14 h 21"/>
              <a:gd name="T20" fmla="*/ 25 w 27"/>
              <a:gd name="T21" fmla="*/ 9 h 21"/>
              <a:gd name="T22" fmla="*/ 21 w 27"/>
              <a:gd name="T23" fmla="*/ 12 h 21"/>
              <a:gd name="T24" fmla="*/ 14 w 27"/>
              <a:gd name="T25" fmla="*/ 7 h 21"/>
              <a:gd name="T26" fmla="*/ 7 w 27"/>
              <a:gd name="T27" fmla="*/ 9 h 21"/>
              <a:gd name="T28" fmla="*/ 9 w 27"/>
              <a:gd name="T29" fmla="*/ 5 h 21"/>
              <a:gd name="T30" fmla="*/ 9 w 27"/>
              <a:gd name="T31" fmla="*/ 0 h 21"/>
              <a:gd name="T32" fmla="*/ 5 w 27"/>
              <a:gd name="T33" fmla="*/ 0 h 21"/>
              <a:gd name="T34" fmla="*/ 2 w 27"/>
              <a:gd name="T3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" h="21">
                <a:moveTo>
                  <a:pt x="2" y="0"/>
                </a:moveTo>
                <a:lnTo>
                  <a:pt x="2" y="5"/>
                </a:lnTo>
                <a:lnTo>
                  <a:pt x="0" y="9"/>
                </a:lnTo>
                <a:lnTo>
                  <a:pt x="2" y="14"/>
                </a:lnTo>
                <a:lnTo>
                  <a:pt x="9" y="14"/>
                </a:lnTo>
                <a:lnTo>
                  <a:pt x="14" y="16"/>
                </a:lnTo>
                <a:lnTo>
                  <a:pt x="18" y="21"/>
                </a:lnTo>
                <a:lnTo>
                  <a:pt x="21" y="21"/>
                </a:lnTo>
                <a:lnTo>
                  <a:pt x="27" y="18"/>
                </a:lnTo>
                <a:lnTo>
                  <a:pt x="27" y="14"/>
                </a:lnTo>
                <a:lnTo>
                  <a:pt x="25" y="9"/>
                </a:lnTo>
                <a:lnTo>
                  <a:pt x="21" y="12"/>
                </a:lnTo>
                <a:lnTo>
                  <a:pt x="14" y="7"/>
                </a:lnTo>
                <a:lnTo>
                  <a:pt x="7" y="9"/>
                </a:lnTo>
                <a:lnTo>
                  <a:pt x="9" y="5"/>
                </a:lnTo>
                <a:lnTo>
                  <a:pt x="9" y="0"/>
                </a:lnTo>
                <a:lnTo>
                  <a:pt x="5" y="0"/>
                </a:lnTo>
                <a:lnTo>
                  <a:pt x="2" y="0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35" name="Freeform 72"/>
          <p:cNvSpPr>
            <a:spLocks/>
          </p:cNvSpPr>
          <p:nvPr/>
        </p:nvSpPr>
        <p:spPr bwMode="auto">
          <a:xfrm>
            <a:off x="4105275" y="3479800"/>
            <a:ext cx="33338" cy="69850"/>
          </a:xfrm>
          <a:custGeom>
            <a:avLst/>
            <a:gdLst>
              <a:gd name="T0" fmla="*/ 0 w 21"/>
              <a:gd name="T1" fmla="*/ 3 h 44"/>
              <a:gd name="T2" fmla="*/ 9 w 21"/>
              <a:gd name="T3" fmla="*/ 16 h 44"/>
              <a:gd name="T4" fmla="*/ 12 w 21"/>
              <a:gd name="T5" fmla="*/ 28 h 44"/>
              <a:gd name="T6" fmla="*/ 9 w 21"/>
              <a:gd name="T7" fmla="*/ 30 h 44"/>
              <a:gd name="T8" fmla="*/ 9 w 21"/>
              <a:gd name="T9" fmla="*/ 44 h 44"/>
              <a:gd name="T10" fmla="*/ 16 w 21"/>
              <a:gd name="T11" fmla="*/ 35 h 44"/>
              <a:gd name="T12" fmla="*/ 21 w 21"/>
              <a:gd name="T13" fmla="*/ 21 h 44"/>
              <a:gd name="T14" fmla="*/ 21 w 21"/>
              <a:gd name="T15" fmla="*/ 14 h 44"/>
              <a:gd name="T16" fmla="*/ 16 w 21"/>
              <a:gd name="T17" fmla="*/ 10 h 44"/>
              <a:gd name="T18" fmla="*/ 12 w 21"/>
              <a:gd name="T19" fmla="*/ 3 h 44"/>
              <a:gd name="T20" fmla="*/ 2 w 21"/>
              <a:gd name="T21" fmla="*/ 0 h 44"/>
              <a:gd name="T22" fmla="*/ 0 w 21"/>
              <a:gd name="T23" fmla="*/ 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" h="44">
                <a:moveTo>
                  <a:pt x="0" y="3"/>
                </a:moveTo>
                <a:lnTo>
                  <a:pt x="9" y="16"/>
                </a:lnTo>
                <a:lnTo>
                  <a:pt x="12" y="28"/>
                </a:lnTo>
                <a:lnTo>
                  <a:pt x="9" y="30"/>
                </a:lnTo>
                <a:lnTo>
                  <a:pt x="9" y="44"/>
                </a:lnTo>
                <a:lnTo>
                  <a:pt x="16" y="35"/>
                </a:lnTo>
                <a:lnTo>
                  <a:pt x="21" y="21"/>
                </a:lnTo>
                <a:lnTo>
                  <a:pt x="21" y="14"/>
                </a:lnTo>
                <a:lnTo>
                  <a:pt x="16" y="10"/>
                </a:lnTo>
                <a:lnTo>
                  <a:pt x="12" y="3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36" name="Freeform 73"/>
          <p:cNvSpPr>
            <a:spLocks/>
          </p:cNvSpPr>
          <p:nvPr/>
        </p:nvSpPr>
        <p:spPr bwMode="auto">
          <a:xfrm>
            <a:off x="4159250" y="3600450"/>
            <a:ext cx="73025" cy="28575"/>
          </a:xfrm>
          <a:custGeom>
            <a:avLst/>
            <a:gdLst>
              <a:gd name="T0" fmla="*/ 0 w 46"/>
              <a:gd name="T1" fmla="*/ 16 h 18"/>
              <a:gd name="T2" fmla="*/ 3 w 46"/>
              <a:gd name="T3" fmla="*/ 11 h 18"/>
              <a:gd name="T4" fmla="*/ 16 w 46"/>
              <a:gd name="T5" fmla="*/ 11 h 18"/>
              <a:gd name="T6" fmla="*/ 32 w 46"/>
              <a:gd name="T7" fmla="*/ 4 h 18"/>
              <a:gd name="T8" fmla="*/ 39 w 46"/>
              <a:gd name="T9" fmla="*/ 0 h 18"/>
              <a:gd name="T10" fmla="*/ 44 w 46"/>
              <a:gd name="T11" fmla="*/ 0 h 18"/>
              <a:gd name="T12" fmla="*/ 46 w 46"/>
              <a:gd name="T13" fmla="*/ 2 h 18"/>
              <a:gd name="T14" fmla="*/ 37 w 46"/>
              <a:gd name="T15" fmla="*/ 9 h 18"/>
              <a:gd name="T16" fmla="*/ 32 w 46"/>
              <a:gd name="T17" fmla="*/ 9 h 18"/>
              <a:gd name="T18" fmla="*/ 30 w 46"/>
              <a:gd name="T19" fmla="*/ 13 h 18"/>
              <a:gd name="T20" fmla="*/ 16 w 46"/>
              <a:gd name="T21" fmla="*/ 18 h 18"/>
              <a:gd name="T22" fmla="*/ 14 w 46"/>
              <a:gd name="T23" fmla="*/ 18 h 18"/>
              <a:gd name="T24" fmla="*/ 0 w 46"/>
              <a:gd name="T25" fmla="*/ 1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" h="18">
                <a:moveTo>
                  <a:pt x="0" y="16"/>
                </a:moveTo>
                <a:lnTo>
                  <a:pt x="3" y="11"/>
                </a:lnTo>
                <a:lnTo>
                  <a:pt x="16" y="11"/>
                </a:lnTo>
                <a:lnTo>
                  <a:pt x="32" y="4"/>
                </a:lnTo>
                <a:lnTo>
                  <a:pt x="39" y="0"/>
                </a:lnTo>
                <a:lnTo>
                  <a:pt x="44" y="0"/>
                </a:lnTo>
                <a:lnTo>
                  <a:pt x="46" y="2"/>
                </a:lnTo>
                <a:lnTo>
                  <a:pt x="37" y="9"/>
                </a:lnTo>
                <a:lnTo>
                  <a:pt x="32" y="9"/>
                </a:lnTo>
                <a:lnTo>
                  <a:pt x="30" y="13"/>
                </a:lnTo>
                <a:lnTo>
                  <a:pt x="16" y="18"/>
                </a:lnTo>
                <a:lnTo>
                  <a:pt x="14" y="18"/>
                </a:lnTo>
                <a:lnTo>
                  <a:pt x="0" y="16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37" name="Freeform 74"/>
          <p:cNvSpPr>
            <a:spLocks/>
          </p:cNvSpPr>
          <p:nvPr/>
        </p:nvSpPr>
        <p:spPr bwMode="auto">
          <a:xfrm>
            <a:off x="3938588" y="3038475"/>
            <a:ext cx="33338" cy="39688"/>
          </a:xfrm>
          <a:custGeom>
            <a:avLst/>
            <a:gdLst>
              <a:gd name="T0" fmla="*/ 0 w 21"/>
              <a:gd name="T1" fmla="*/ 4 h 25"/>
              <a:gd name="T2" fmla="*/ 9 w 21"/>
              <a:gd name="T3" fmla="*/ 0 h 25"/>
              <a:gd name="T4" fmla="*/ 21 w 21"/>
              <a:gd name="T5" fmla="*/ 18 h 25"/>
              <a:gd name="T6" fmla="*/ 18 w 21"/>
              <a:gd name="T7" fmla="*/ 25 h 25"/>
              <a:gd name="T8" fmla="*/ 9 w 21"/>
              <a:gd name="T9" fmla="*/ 25 h 25"/>
              <a:gd name="T10" fmla="*/ 7 w 21"/>
              <a:gd name="T11" fmla="*/ 25 h 25"/>
              <a:gd name="T12" fmla="*/ 0 w 21"/>
              <a:gd name="T13" fmla="*/ 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5">
                <a:moveTo>
                  <a:pt x="0" y="4"/>
                </a:moveTo>
                <a:lnTo>
                  <a:pt x="9" y="0"/>
                </a:lnTo>
                <a:lnTo>
                  <a:pt x="21" y="18"/>
                </a:lnTo>
                <a:lnTo>
                  <a:pt x="18" y="25"/>
                </a:lnTo>
                <a:lnTo>
                  <a:pt x="9" y="25"/>
                </a:lnTo>
                <a:lnTo>
                  <a:pt x="7" y="25"/>
                </a:lnTo>
                <a:lnTo>
                  <a:pt x="0" y="4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38" name="Freeform 75"/>
          <p:cNvSpPr>
            <a:spLocks/>
          </p:cNvSpPr>
          <p:nvPr/>
        </p:nvSpPr>
        <p:spPr bwMode="auto">
          <a:xfrm>
            <a:off x="3362325" y="4408488"/>
            <a:ext cx="90488" cy="28575"/>
          </a:xfrm>
          <a:custGeom>
            <a:avLst/>
            <a:gdLst>
              <a:gd name="T0" fmla="*/ 0 w 57"/>
              <a:gd name="T1" fmla="*/ 7 h 18"/>
              <a:gd name="T2" fmla="*/ 14 w 57"/>
              <a:gd name="T3" fmla="*/ 14 h 18"/>
              <a:gd name="T4" fmla="*/ 44 w 57"/>
              <a:gd name="T5" fmla="*/ 0 h 18"/>
              <a:gd name="T6" fmla="*/ 50 w 57"/>
              <a:gd name="T7" fmla="*/ 2 h 18"/>
              <a:gd name="T8" fmla="*/ 57 w 57"/>
              <a:gd name="T9" fmla="*/ 2 h 18"/>
              <a:gd name="T10" fmla="*/ 57 w 57"/>
              <a:gd name="T11" fmla="*/ 5 h 18"/>
              <a:gd name="T12" fmla="*/ 50 w 57"/>
              <a:gd name="T13" fmla="*/ 7 h 18"/>
              <a:gd name="T14" fmla="*/ 39 w 57"/>
              <a:gd name="T15" fmla="*/ 7 h 18"/>
              <a:gd name="T16" fmla="*/ 12 w 57"/>
              <a:gd name="T17" fmla="*/ 18 h 18"/>
              <a:gd name="T18" fmla="*/ 0 w 57"/>
              <a:gd name="T19" fmla="*/ 11 h 18"/>
              <a:gd name="T20" fmla="*/ 0 w 57"/>
              <a:gd name="T21" fmla="*/ 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" h="18">
                <a:moveTo>
                  <a:pt x="0" y="7"/>
                </a:moveTo>
                <a:lnTo>
                  <a:pt x="14" y="14"/>
                </a:lnTo>
                <a:lnTo>
                  <a:pt x="44" y="0"/>
                </a:lnTo>
                <a:lnTo>
                  <a:pt x="50" y="2"/>
                </a:lnTo>
                <a:lnTo>
                  <a:pt x="57" y="2"/>
                </a:lnTo>
                <a:lnTo>
                  <a:pt x="57" y="5"/>
                </a:lnTo>
                <a:lnTo>
                  <a:pt x="50" y="7"/>
                </a:lnTo>
                <a:lnTo>
                  <a:pt x="39" y="7"/>
                </a:lnTo>
                <a:lnTo>
                  <a:pt x="12" y="18"/>
                </a:lnTo>
                <a:lnTo>
                  <a:pt x="0" y="11"/>
                </a:lnTo>
                <a:lnTo>
                  <a:pt x="0" y="7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39" name="Freeform 76"/>
          <p:cNvSpPr>
            <a:spLocks/>
          </p:cNvSpPr>
          <p:nvPr/>
        </p:nvSpPr>
        <p:spPr bwMode="auto">
          <a:xfrm>
            <a:off x="2192338" y="3722688"/>
            <a:ext cx="104775" cy="25400"/>
          </a:xfrm>
          <a:custGeom>
            <a:avLst/>
            <a:gdLst>
              <a:gd name="T0" fmla="*/ 0 w 66"/>
              <a:gd name="T1" fmla="*/ 10 h 16"/>
              <a:gd name="T2" fmla="*/ 4 w 66"/>
              <a:gd name="T3" fmla="*/ 5 h 16"/>
              <a:gd name="T4" fmla="*/ 9 w 66"/>
              <a:gd name="T5" fmla="*/ 0 h 16"/>
              <a:gd name="T6" fmla="*/ 16 w 66"/>
              <a:gd name="T7" fmla="*/ 5 h 16"/>
              <a:gd name="T8" fmla="*/ 20 w 66"/>
              <a:gd name="T9" fmla="*/ 10 h 16"/>
              <a:gd name="T10" fmla="*/ 29 w 66"/>
              <a:gd name="T11" fmla="*/ 5 h 16"/>
              <a:gd name="T12" fmla="*/ 48 w 66"/>
              <a:gd name="T13" fmla="*/ 12 h 16"/>
              <a:gd name="T14" fmla="*/ 52 w 66"/>
              <a:gd name="T15" fmla="*/ 7 h 16"/>
              <a:gd name="T16" fmla="*/ 66 w 66"/>
              <a:gd name="T17" fmla="*/ 10 h 16"/>
              <a:gd name="T18" fmla="*/ 50 w 66"/>
              <a:gd name="T19" fmla="*/ 16 h 16"/>
              <a:gd name="T20" fmla="*/ 32 w 66"/>
              <a:gd name="T21" fmla="*/ 14 h 16"/>
              <a:gd name="T22" fmla="*/ 27 w 66"/>
              <a:gd name="T23" fmla="*/ 10 h 16"/>
              <a:gd name="T24" fmla="*/ 20 w 66"/>
              <a:gd name="T25" fmla="*/ 14 h 16"/>
              <a:gd name="T26" fmla="*/ 11 w 66"/>
              <a:gd name="T27" fmla="*/ 10 h 16"/>
              <a:gd name="T28" fmla="*/ 7 w 66"/>
              <a:gd name="T29" fmla="*/ 14 h 16"/>
              <a:gd name="T30" fmla="*/ 0 w 66"/>
              <a:gd name="T31" fmla="*/ 1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6" h="16">
                <a:moveTo>
                  <a:pt x="0" y="10"/>
                </a:moveTo>
                <a:lnTo>
                  <a:pt x="4" y="5"/>
                </a:lnTo>
                <a:lnTo>
                  <a:pt x="9" y="0"/>
                </a:lnTo>
                <a:lnTo>
                  <a:pt x="16" y="5"/>
                </a:lnTo>
                <a:lnTo>
                  <a:pt x="20" y="10"/>
                </a:lnTo>
                <a:lnTo>
                  <a:pt x="29" y="5"/>
                </a:lnTo>
                <a:lnTo>
                  <a:pt x="48" y="12"/>
                </a:lnTo>
                <a:lnTo>
                  <a:pt x="52" y="7"/>
                </a:lnTo>
                <a:lnTo>
                  <a:pt x="66" y="10"/>
                </a:lnTo>
                <a:lnTo>
                  <a:pt x="50" y="16"/>
                </a:lnTo>
                <a:lnTo>
                  <a:pt x="32" y="14"/>
                </a:lnTo>
                <a:lnTo>
                  <a:pt x="27" y="10"/>
                </a:lnTo>
                <a:lnTo>
                  <a:pt x="20" y="14"/>
                </a:lnTo>
                <a:lnTo>
                  <a:pt x="11" y="10"/>
                </a:lnTo>
                <a:lnTo>
                  <a:pt x="7" y="14"/>
                </a:lnTo>
                <a:lnTo>
                  <a:pt x="0" y="10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40" name="Freeform 77"/>
          <p:cNvSpPr>
            <a:spLocks/>
          </p:cNvSpPr>
          <p:nvPr/>
        </p:nvSpPr>
        <p:spPr bwMode="auto">
          <a:xfrm>
            <a:off x="2028825" y="3883025"/>
            <a:ext cx="58738" cy="98425"/>
          </a:xfrm>
          <a:custGeom>
            <a:avLst/>
            <a:gdLst>
              <a:gd name="T0" fmla="*/ 34 w 37"/>
              <a:gd name="T1" fmla="*/ 0 h 62"/>
              <a:gd name="T2" fmla="*/ 37 w 37"/>
              <a:gd name="T3" fmla="*/ 2 h 62"/>
              <a:gd name="T4" fmla="*/ 37 w 37"/>
              <a:gd name="T5" fmla="*/ 11 h 62"/>
              <a:gd name="T6" fmla="*/ 25 w 37"/>
              <a:gd name="T7" fmla="*/ 20 h 62"/>
              <a:gd name="T8" fmla="*/ 21 w 37"/>
              <a:gd name="T9" fmla="*/ 30 h 62"/>
              <a:gd name="T10" fmla="*/ 16 w 37"/>
              <a:gd name="T11" fmla="*/ 36 h 62"/>
              <a:gd name="T12" fmla="*/ 5 w 37"/>
              <a:gd name="T13" fmla="*/ 39 h 62"/>
              <a:gd name="T14" fmla="*/ 5 w 37"/>
              <a:gd name="T15" fmla="*/ 50 h 62"/>
              <a:gd name="T16" fmla="*/ 18 w 37"/>
              <a:gd name="T17" fmla="*/ 62 h 62"/>
              <a:gd name="T18" fmla="*/ 11 w 37"/>
              <a:gd name="T19" fmla="*/ 59 h 62"/>
              <a:gd name="T20" fmla="*/ 0 w 37"/>
              <a:gd name="T21" fmla="*/ 50 h 62"/>
              <a:gd name="T22" fmla="*/ 0 w 37"/>
              <a:gd name="T23" fmla="*/ 36 h 62"/>
              <a:gd name="T24" fmla="*/ 2 w 37"/>
              <a:gd name="T25" fmla="*/ 34 h 62"/>
              <a:gd name="T26" fmla="*/ 18 w 37"/>
              <a:gd name="T27" fmla="*/ 27 h 62"/>
              <a:gd name="T28" fmla="*/ 18 w 37"/>
              <a:gd name="T29" fmla="*/ 23 h 62"/>
              <a:gd name="T30" fmla="*/ 30 w 37"/>
              <a:gd name="T31" fmla="*/ 7 h 62"/>
              <a:gd name="T32" fmla="*/ 30 w 37"/>
              <a:gd name="T33" fmla="*/ 2 h 62"/>
              <a:gd name="T34" fmla="*/ 34 w 37"/>
              <a:gd name="T3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" h="62">
                <a:moveTo>
                  <a:pt x="34" y="0"/>
                </a:moveTo>
                <a:lnTo>
                  <a:pt x="37" y="2"/>
                </a:lnTo>
                <a:lnTo>
                  <a:pt x="37" y="11"/>
                </a:lnTo>
                <a:lnTo>
                  <a:pt x="25" y="20"/>
                </a:lnTo>
                <a:lnTo>
                  <a:pt x="21" y="30"/>
                </a:lnTo>
                <a:lnTo>
                  <a:pt x="16" y="36"/>
                </a:lnTo>
                <a:lnTo>
                  <a:pt x="5" y="39"/>
                </a:lnTo>
                <a:lnTo>
                  <a:pt x="5" y="50"/>
                </a:lnTo>
                <a:lnTo>
                  <a:pt x="18" y="62"/>
                </a:lnTo>
                <a:lnTo>
                  <a:pt x="11" y="59"/>
                </a:lnTo>
                <a:lnTo>
                  <a:pt x="0" y="50"/>
                </a:lnTo>
                <a:lnTo>
                  <a:pt x="0" y="36"/>
                </a:lnTo>
                <a:lnTo>
                  <a:pt x="2" y="34"/>
                </a:lnTo>
                <a:lnTo>
                  <a:pt x="18" y="27"/>
                </a:lnTo>
                <a:lnTo>
                  <a:pt x="18" y="23"/>
                </a:lnTo>
                <a:lnTo>
                  <a:pt x="30" y="7"/>
                </a:lnTo>
                <a:lnTo>
                  <a:pt x="30" y="2"/>
                </a:lnTo>
                <a:lnTo>
                  <a:pt x="34" y="0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41" name="Freeform 78"/>
          <p:cNvSpPr>
            <a:spLocks/>
          </p:cNvSpPr>
          <p:nvPr/>
        </p:nvSpPr>
        <p:spPr bwMode="auto">
          <a:xfrm>
            <a:off x="2319338" y="5267325"/>
            <a:ext cx="28575" cy="84138"/>
          </a:xfrm>
          <a:custGeom>
            <a:avLst/>
            <a:gdLst>
              <a:gd name="T0" fmla="*/ 9 w 18"/>
              <a:gd name="T1" fmla="*/ 0 h 53"/>
              <a:gd name="T2" fmla="*/ 11 w 18"/>
              <a:gd name="T3" fmla="*/ 0 h 53"/>
              <a:gd name="T4" fmla="*/ 16 w 18"/>
              <a:gd name="T5" fmla="*/ 3 h 53"/>
              <a:gd name="T6" fmla="*/ 9 w 18"/>
              <a:gd name="T7" fmla="*/ 16 h 53"/>
              <a:gd name="T8" fmla="*/ 18 w 18"/>
              <a:gd name="T9" fmla="*/ 51 h 53"/>
              <a:gd name="T10" fmla="*/ 11 w 18"/>
              <a:gd name="T11" fmla="*/ 53 h 53"/>
              <a:gd name="T12" fmla="*/ 9 w 18"/>
              <a:gd name="T13" fmla="*/ 37 h 53"/>
              <a:gd name="T14" fmla="*/ 2 w 18"/>
              <a:gd name="T15" fmla="*/ 30 h 53"/>
              <a:gd name="T16" fmla="*/ 0 w 18"/>
              <a:gd name="T17" fmla="*/ 19 h 53"/>
              <a:gd name="T18" fmla="*/ 9 w 18"/>
              <a:gd name="T1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53">
                <a:moveTo>
                  <a:pt x="9" y="0"/>
                </a:moveTo>
                <a:lnTo>
                  <a:pt x="11" y="0"/>
                </a:lnTo>
                <a:lnTo>
                  <a:pt x="16" y="3"/>
                </a:lnTo>
                <a:lnTo>
                  <a:pt x="9" y="16"/>
                </a:lnTo>
                <a:lnTo>
                  <a:pt x="18" y="51"/>
                </a:lnTo>
                <a:lnTo>
                  <a:pt x="11" y="53"/>
                </a:lnTo>
                <a:lnTo>
                  <a:pt x="9" y="37"/>
                </a:lnTo>
                <a:lnTo>
                  <a:pt x="2" y="30"/>
                </a:lnTo>
                <a:lnTo>
                  <a:pt x="0" y="19"/>
                </a:lnTo>
                <a:lnTo>
                  <a:pt x="9" y="0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42" name="Freeform 79"/>
          <p:cNvSpPr>
            <a:spLocks/>
          </p:cNvSpPr>
          <p:nvPr/>
        </p:nvSpPr>
        <p:spPr bwMode="auto">
          <a:xfrm>
            <a:off x="2268538" y="5408613"/>
            <a:ext cx="14288" cy="65088"/>
          </a:xfrm>
          <a:custGeom>
            <a:avLst/>
            <a:gdLst>
              <a:gd name="T0" fmla="*/ 0 w 9"/>
              <a:gd name="T1" fmla="*/ 3 h 41"/>
              <a:gd name="T2" fmla="*/ 2 w 9"/>
              <a:gd name="T3" fmla="*/ 0 h 41"/>
              <a:gd name="T4" fmla="*/ 7 w 9"/>
              <a:gd name="T5" fmla="*/ 5 h 41"/>
              <a:gd name="T6" fmla="*/ 9 w 9"/>
              <a:gd name="T7" fmla="*/ 30 h 41"/>
              <a:gd name="T8" fmla="*/ 7 w 9"/>
              <a:gd name="T9" fmla="*/ 41 h 41"/>
              <a:gd name="T10" fmla="*/ 4 w 9"/>
              <a:gd name="T11" fmla="*/ 32 h 41"/>
              <a:gd name="T12" fmla="*/ 2 w 9"/>
              <a:gd name="T13" fmla="*/ 26 h 41"/>
              <a:gd name="T14" fmla="*/ 2 w 9"/>
              <a:gd name="T15" fmla="*/ 7 h 41"/>
              <a:gd name="T16" fmla="*/ 0 w 9"/>
              <a:gd name="T17" fmla="*/ 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41">
                <a:moveTo>
                  <a:pt x="0" y="3"/>
                </a:moveTo>
                <a:lnTo>
                  <a:pt x="2" y="0"/>
                </a:lnTo>
                <a:lnTo>
                  <a:pt x="7" y="5"/>
                </a:lnTo>
                <a:lnTo>
                  <a:pt x="9" y="30"/>
                </a:lnTo>
                <a:lnTo>
                  <a:pt x="7" y="41"/>
                </a:lnTo>
                <a:lnTo>
                  <a:pt x="4" y="32"/>
                </a:lnTo>
                <a:lnTo>
                  <a:pt x="2" y="26"/>
                </a:lnTo>
                <a:lnTo>
                  <a:pt x="2" y="7"/>
                </a:lnTo>
                <a:lnTo>
                  <a:pt x="0" y="3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43" name="Freeform 80"/>
          <p:cNvSpPr>
            <a:spLocks/>
          </p:cNvSpPr>
          <p:nvPr/>
        </p:nvSpPr>
        <p:spPr bwMode="auto">
          <a:xfrm>
            <a:off x="1738313" y="5232400"/>
            <a:ext cx="36513" cy="60325"/>
          </a:xfrm>
          <a:custGeom>
            <a:avLst/>
            <a:gdLst>
              <a:gd name="T0" fmla="*/ 7 w 23"/>
              <a:gd name="T1" fmla="*/ 38 h 38"/>
              <a:gd name="T2" fmla="*/ 7 w 23"/>
              <a:gd name="T3" fmla="*/ 22 h 38"/>
              <a:gd name="T4" fmla="*/ 0 w 23"/>
              <a:gd name="T5" fmla="*/ 18 h 38"/>
              <a:gd name="T6" fmla="*/ 0 w 23"/>
              <a:gd name="T7" fmla="*/ 6 h 38"/>
              <a:gd name="T8" fmla="*/ 3 w 23"/>
              <a:gd name="T9" fmla="*/ 4 h 38"/>
              <a:gd name="T10" fmla="*/ 3 w 23"/>
              <a:gd name="T11" fmla="*/ 0 h 38"/>
              <a:gd name="T12" fmla="*/ 5 w 23"/>
              <a:gd name="T13" fmla="*/ 4 h 38"/>
              <a:gd name="T14" fmla="*/ 10 w 23"/>
              <a:gd name="T15" fmla="*/ 9 h 38"/>
              <a:gd name="T16" fmla="*/ 14 w 23"/>
              <a:gd name="T17" fmla="*/ 22 h 38"/>
              <a:gd name="T18" fmla="*/ 14 w 23"/>
              <a:gd name="T19" fmla="*/ 27 h 38"/>
              <a:gd name="T20" fmla="*/ 23 w 23"/>
              <a:gd name="T21" fmla="*/ 34 h 38"/>
              <a:gd name="T22" fmla="*/ 21 w 23"/>
              <a:gd name="T23" fmla="*/ 36 h 38"/>
              <a:gd name="T24" fmla="*/ 16 w 23"/>
              <a:gd name="T25" fmla="*/ 38 h 38"/>
              <a:gd name="T26" fmla="*/ 12 w 23"/>
              <a:gd name="T27" fmla="*/ 36 h 38"/>
              <a:gd name="T28" fmla="*/ 7 w 23"/>
              <a:gd name="T2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" h="38">
                <a:moveTo>
                  <a:pt x="7" y="38"/>
                </a:moveTo>
                <a:lnTo>
                  <a:pt x="7" y="22"/>
                </a:lnTo>
                <a:lnTo>
                  <a:pt x="0" y="18"/>
                </a:lnTo>
                <a:lnTo>
                  <a:pt x="0" y="6"/>
                </a:lnTo>
                <a:lnTo>
                  <a:pt x="3" y="4"/>
                </a:lnTo>
                <a:lnTo>
                  <a:pt x="3" y="0"/>
                </a:lnTo>
                <a:lnTo>
                  <a:pt x="5" y="4"/>
                </a:lnTo>
                <a:lnTo>
                  <a:pt x="10" y="9"/>
                </a:lnTo>
                <a:lnTo>
                  <a:pt x="14" y="22"/>
                </a:lnTo>
                <a:lnTo>
                  <a:pt x="14" y="27"/>
                </a:lnTo>
                <a:lnTo>
                  <a:pt x="23" y="34"/>
                </a:lnTo>
                <a:lnTo>
                  <a:pt x="21" y="36"/>
                </a:lnTo>
                <a:lnTo>
                  <a:pt x="16" y="38"/>
                </a:lnTo>
                <a:lnTo>
                  <a:pt x="12" y="36"/>
                </a:lnTo>
                <a:lnTo>
                  <a:pt x="7" y="38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44" name="Freeform 81"/>
          <p:cNvSpPr>
            <a:spLocks/>
          </p:cNvSpPr>
          <p:nvPr/>
        </p:nvSpPr>
        <p:spPr bwMode="auto">
          <a:xfrm>
            <a:off x="3805238" y="3024188"/>
            <a:ext cx="65088" cy="90488"/>
          </a:xfrm>
          <a:custGeom>
            <a:avLst/>
            <a:gdLst>
              <a:gd name="T0" fmla="*/ 2 w 41"/>
              <a:gd name="T1" fmla="*/ 2 h 57"/>
              <a:gd name="T2" fmla="*/ 9 w 41"/>
              <a:gd name="T3" fmla="*/ 0 h 57"/>
              <a:gd name="T4" fmla="*/ 20 w 41"/>
              <a:gd name="T5" fmla="*/ 11 h 57"/>
              <a:gd name="T6" fmla="*/ 27 w 41"/>
              <a:gd name="T7" fmla="*/ 22 h 57"/>
              <a:gd name="T8" fmla="*/ 29 w 41"/>
              <a:gd name="T9" fmla="*/ 36 h 57"/>
              <a:gd name="T10" fmla="*/ 34 w 41"/>
              <a:gd name="T11" fmla="*/ 38 h 57"/>
              <a:gd name="T12" fmla="*/ 41 w 41"/>
              <a:gd name="T13" fmla="*/ 43 h 57"/>
              <a:gd name="T14" fmla="*/ 41 w 41"/>
              <a:gd name="T15" fmla="*/ 50 h 57"/>
              <a:gd name="T16" fmla="*/ 36 w 41"/>
              <a:gd name="T17" fmla="*/ 52 h 57"/>
              <a:gd name="T18" fmla="*/ 34 w 41"/>
              <a:gd name="T19" fmla="*/ 57 h 57"/>
              <a:gd name="T20" fmla="*/ 29 w 41"/>
              <a:gd name="T21" fmla="*/ 57 h 57"/>
              <a:gd name="T22" fmla="*/ 27 w 41"/>
              <a:gd name="T23" fmla="*/ 45 h 57"/>
              <a:gd name="T24" fmla="*/ 16 w 41"/>
              <a:gd name="T25" fmla="*/ 29 h 57"/>
              <a:gd name="T26" fmla="*/ 11 w 41"/>
              <a:gd name="T27" fmla="*/ 29 h 57"/>
              <a:gd name="T28" fmla="*/ 2 w 41"/>
              <a:gd name="T29" fmla="*/ 18 h 57"/>
              <a:gd name="T30" fmla="*/ 0 w 41"/>
              <a:gd name="T31" fmla="*/ 11 h 57"/>
              <a:gd name="T32" fmla="*/ 0 w 41"/>
              <a:gd name="T33" fmla="*/ 6 h 57"/>
              <a:gd name="T34" fmla="*/ 2 w 41"/>
              <a:gd name="T35" fmla="*/ 2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1" h="57">
                <a:moveTo>
                  <a:pt x="2" y="2"/>
                </a:moveTo>
                <a:lnTo>
                  <a:pt x="9" y="0"/>
                </a:lnTo>
                <a:lnTo>
                  <a:pt x="20" y="11"/>
                </a:lnTo>
                <a:lnTo>
                  <a:pt x="27" y="22"/>
                </a:lnTo>
                <a:lnTo>
                  <a:pt x="29" y="36"/>
                </a:lnTo>
                <a:lnTo>
                  <a:pt x="34" y="38"/>
                </a:lnTo>
                <a:lnTo>
                  <a:pt x="41" y="43"/>
                </a:lnTo>
                <a:lnTo>
                  <a:pt x="41" y="50"/>
                </a:lnTo>
                <a:lnTo>
                  <a:pt x="36" y="52"/>
                </a:lnTo>
                <a:lnTo>
                  <a:pt x="34" y="57"/>
                </a:lnTo>
                <a:lnTo>
                  <a:pt x="29" y="57"/>
                </a:lnTo>
                <a:lnTo>
                  <a:pt x="27" y="45"/>
                </a:lnTo>
                <a:lnTo>
                  <a:pt x="16" y="29"/>
                </a:lnTo>
                <a:lnTo>
                  <a:pt x="11" y="29"/>
                </a:lnTo>
                <a:lnTo>
                  <a:pt x="2" y="18"/>
                </a:lnTo>
                <a:lnTo>
                  <a:pt x="0" y="11"/>
                </a:lnTo>
                <a:lnTo>
                  <a:pt x="0" y="6"/>
                </a:lnTo>
                <a:lnTo>
                  <a:pt x="2" y="2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45" name="Freeform 82"/>
          <p:cNvSpPr>
            <a:spLocks/>
          </p:cNvSpPr>
          <p:nvPr/>
        </p:nvSpPr>
        <p:spPr bwMode="auto">
          <a:xfrm>
            <a:off x="3667125" y="3038475"/>
            <a:ext cx="485775" cy="296863"/>
          </a:xfrm>
          <a:custGeom>
            <a:avLst/>
            <a:gdLst>
              <a:gd name="T0" fmla="*/ 0 w 306"/>
              <a:gd name="T1" fmla="*/ 20 h 187"/>
              <a:gd name="T2" fmla="*/ 2 w 306"/>
              <a:gd name="T3" fmla="*/ 2 h 187"/>
              <a:gd name="T4" fmla="*/ 9 w 306"/>
              <a:gd name="T5" fmla="*/ 7 h 187"/>
              <a:gd name="T6" fmla="*/ 16 w 306"/>
              <a:gd name="T7" fmla="*/ 16 h 187"/>
              <a:gd name="T8" fmla="*/ 27 w 306"/>
              <a:gd name="T9" fmla="*/ 36 h 187"/>
              <a:gd name="T10" fmla="*/ 32 w 306"/>
              <a:gd name="T11" fmla="*/ 52 h 187"/>
              <a:gd name="T12" fmla="*/ 39 w 306"/>
              <a:gd name="T13" fmla="*/ 64 h 187"/>
              <a:gd name="T14" fmla="*/ 55 w 306"/>
              <a:gd name="T15" fmla="*/ 91 h 187"/>
              <a:gd name="T16" fmla="*/ 71 w 306"/>
              <a:gd name="T17" fmla="*/ 103 h 187"/>
              <a:gd name="T18" fmla="*/ 107 w 306"/>
              <a:gd name="T19" fmla="*/ 116 h 187"/>
              <a:gd name="T20" fmla="*/ 116 w 306"/>
              <a:gd name="T21" fmla="*/ 123 h 187"/>
              <a:gd name="T22" fmla="*/ 135 w 306"/>
              <a:gd name="T23" fmla="*/ 137 h 187"/>
              <a:gd name="T24" fmla="*/ 169 w 306"/>
              <a:gd name="T25" fmla="*/ 141 h 187"/>
              <a:gd name="T26" fmla="*/ 189 w 306"/>
              <a:gd name="T27" fmla="*/ 141 h 187"/>
              <a:gd name="T28" fmla="*/ 210 w 306"/>
              <a:gd name="T29" fmla="*/ 139 h 187"/>
              <a:gd name="T30" fmla="*/ 208 w 306"/>
              <a:gd name="T31" fmla="*/ 148 h 187"/>
              <a:gd name="T32" fmla="*/ 217 w 306"/>
              <a:gd name="T33" fmla="*/ 153 h 187"/>
              <a:gd name="T34" fmla="*/ 231 w 306"/>
              <a:gd name="T35" fmla="*/ 160 h 187"/>
              <a:gd name="T36" fmla="*/ 233 w 306"/>
              <a:gd name="T37" fmla="*/ 157 h 187"/>
              <a:gd name="T38" fmla="*/ 242 w 306"/>
              <a:gd name="T39" fmla="*/ 153 h 187"/>
              <a:gd name="T40" fmla="*/ 253 w 306"/>
              <a:gd name="T41" fmla="*/ 157 h 187"/>
              <a:gd name="T42" fmla="*/ 269 w 306"/>
              <a:gd name="T43" fmla="*/ 157 h 187"/>
              <a:gd name="T44" fmla="*/ 306 w 306"/>
              <a:gd name="T45" fmla="*/ 150 h 187"/>
              <a:gd name="T46" fmla="*/ 304 w 306"/>
              <a:gd name="T47" fmla="*/ 157 h 187"/>
              <a:gd name="T48" fmla="*/ 294 w 306"/>
              <a:gd name="T49" fmla="*/ 162 h 187"/>
              <a:gd name="T50" fmla="*/ 269 w 306"/>
              <a:gd name="T51" fmla="*/ 171 h 187"/>
              <a:gd name="T52" fmla="*/ 262 w 306"/>
              <a:gd name="T53" fmla="*/ 166 h 187"/>
              <a:gd name="T54" fmla="*/ 244 w 306"/>
              <a:gd name="T55" fmla="*/ 171 h 187"/>
              <a:gd name="T56" fmla="*/ 237 w 306"/>
              <a:gd name="T57" fmla="*/ 182 h 187"/>
              <a:gd name="T58" fmla="*/ 228 w 306"/>
              <a:gd name="T59" fmla="*/ 187 h 187"/>
              <a:gd name="T60" fmla="*/ 212 w 306"/>
              <a:gd name="T61" fmla="*/ 182 h 187"/>
              <a:gd name="T62" fmla="*/ 203 w 306"/>
              <a:gd name="T63" fmla="*/ 176 h 187"/>
              <a:gd name="T64" fmla="*/ 203 w 306"/>
              <a:gd name="T65" fmla="*/ 162 h 187"/>
              <a:gd name="T66" fmla="*/ 203 w 306"/>
              <a:gd name="T67" fmla="*/ 157 h 187"/>
              <a:gd name="T68" fmla="*/ 192 w 306"/>
              <a:gd name="T69" fmla="*/ 171 h 187"/>
              <a:gd name="T70" fmla="*/ 148 w 306"/>
              <a:gd name="T71" fmla="*/ 173 h 187"/>
              <a:gd name="T72" fmla="*/ 135 w 306"/>
              <a:gd name="T73" fmla="*/ 176 h 187"/>
              <a:gd name="T74" fmla="*/ 116 w 306"/>
              <a:gd name="T75" fmla="*/ 155 h 187"/>
              <a:gd name="T76" fmla="*/ 96 w 306"/>
              <a:gd name="T77" fmla="*/ 137 h 187"/>
              <a:gd name="T78" fmla="*/ 89 w 306"/>
              <a:gd name="T79" fmla="*/ 128 h 187"/>
              <a:gd name="T80" fmla="*/ 80 w 306"/>
              <a:gd name="T81" fmla="*/ 123 h 187"/>
              <a:gd name="T82" fmla="*/ 71 w 306"/>
              <a:gd name="T83" fmla="*/ 123 h 187"/>
              <a:gd name="T84" fmla="*/ 41 w 306"/>
              <a:gd name="T85" fmla="*/ 103 h 187"/>
              <a:gd name="T86" fmla="*/ 34 w 306"/>
              <a:gd name="T87" fmla="*/ 91 h 187"/>
              <a:gd name="T88" fmla="*/ 21 w 306"/>
              <a:gd name="T89" fmla="*/ 68 h 187"/>
              <a:gd name="T90" fmla="*/ 9 w 306"/>
              <a:gd name="T91" fmla="*/ 39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6" h="187">
                <a:moveTo>
                  <a:pt x="7" y="34"/>
                </a:moveTo>
                <a:lnTo>
                  <a:pt x="0" y="20"/>
                </a:lnTo>
                <a:lnTo>
                  <a:pt x="2" y="4"/>
                </a:lnTo>
                <a:lnTo>
                  <a:pt x="2" y="2"/>
                </a:lnTo>
                <a:lnTo>
                  <a:pt x="7" y="0"/>
                </a:lnTo>
                <a:lnTo>
                  <a:pt x="9" y="7"/>
                </a:lnTo>
                <a:lnTo>
                  <a:pt x="11" y="13"/>
                </a:lnTo>
                <a:lnTo>
                  <a:pt x="16" y="16"/>
                </a:lnTo>
                <a:lnTo>
                  <a:pt x="21" y="23"/>
                </a:lnTo>
                <a:lnTo>
                  <a:pt x="27" y="36"/>
                </a:lnTo>
                <a:lnTo>
                  <a:pt x="32" y="48"/>
                </a:lnTo>
                <a:lnTo>
                  <a:pt x="32" y="52"/>
                </a:lnTo>
                <a:lnTo>
                  <a:pt x="34" y="59"/>
                </a:lnTo>
                <a:lnTo>
                  <a:pt x="39" y="64"/>
                </a:lnTo>
                <a:lnTo>
                  <a:pt x="48" y="77"/>
                </a:lnTo>
                <a:lnTo>
                  <a:pt x="55" y="91"/>
                </a:lnTo>
                <a:lnTo>
                  <a:pt x="59" y="96"/>
                </a:lnTo>
                <a:lnTo>
                  <a:pt x="71" y="103"/>
                </a:lnTo>
                <a:lnTo>
                  <a:pt x="98" y="114"/>
                </a:lnTo>
                <a:lnTo>
                  <a:pt x="107" y="116"/>
                </a:lnTo>
                <a:lnTo>
                  <a:pt x="112" y="119"/>
                </a:lnTo>
                <a:lnTo>
                  <a:pt x="116" y="123"/>
                </a:lnTo>
                <a:lnTo>
                  <a:pt x="130" y="130"/>
                </a:lnTo>
                <a:lnTo>
                  <a:pt x="135" y="137"/>
                </a:lnTo>
                <a:lnTo>
                  <a:pt x="151" y="141"/>
                </a:lnTo>
                <a:lnTo>
                  <a:pt x="169" y="141"/>
                </a:lnTo>
                <a:lnTo>
                  <a:pt x="178" y="141"/>
                </a:lnTo>
                <a:lnTo>
                  <a:pt x="189" y="141"/>
                </a:lnTo>
                <a:lnTo>
                  <a:pt x="194" y="134"/>
                </a:lnTo>
                <a:lnTo>
                  <a:pt x="210" y="139"/>
                </a:lnTo>
                <a:lnTo>
                  <a:pt x="212" y="146"/>
                </a:lnTo>
                <a:lnTo>
                  <a:pt x="208" y="148"/>
                </a:lnTo>
                <a:lnTo>
                  <a:pt x="210" y="153"/>
                </a:lnTo>
                <a:lnTo>
                  <a:pt x="217" y="153"/>
                </a:lnTo>
                <a:lnTo>
                  <a:pt x="221" y="160"/>
                </a:lnTo>
                <a:lnTo>
                  <a:pt x="231" y="160"/>
                </a:lnTo>
                <a:lnTo>
                  <a:pt x="235" y="160"/>
                </a:lnTo>
                <a:lnTo>
                  <a:pt x="233" y="157"/>
                </a:lnTo>
                <a:lnTo>
                  <a:pt x="235" y="153"/>
                </a:lnTo>
                <a:lnTo>
                  <a:pt x="242" y="153"/>
                </a:lnTo>
                <a:lnTo>
                  <a:pt x="247" y="157"/>
                </a:lnTo>
                <a:lnTo>
                  <a:pt x="253" y="157"/>
                </a:lnTo>
                <a:lnTo>
                  <a:pt x="256" y="160"/>
                </a:lnTo>
                <a:lnTo>
                  <a:pt x="269" y="157"/>
                </a:lnTo>
                <a:lnTo>
                  <a:pt x="285" y="148"/>
                </a:lnTo>
                <a:lnTo>
                  <a:pt x="306" y="150"/>
                </a:lnTo>
                <a:lnTo>
                  <a:pt x="306" y="153"/>
                </a:lnTo>
                <a:lnTo>
                  <a:pt x="304" y="157"/>
                </a:lnTo>
                <a:lnTo>
                  <a:pt x="304" y="160"/>
                </a:lnTo>
                <a:lnTo>
                  <a:pt x="294" y="162"/>
                </a:lnTo>
                <a:lnTo>
                  <a:pt x="278" y="169"/>
                </a:lnTo>
                <a:lnTo>
                  <a:pt x="269" y="171"/>
                </a:lnTo>
                <a:lnTo>
                  <a:pt x="267" y="169"/>
                </a:lnTo>
                <a:lnTo>
                  <a:pt x="262" y="166"/>
                </a:lnTo>
                <a:lnTo>
                  <a:pt x="253" y="169"/>
                </a:lnTo>
                <a:lnTo>
                  <a:pt x="244" y="171"/>
                </a:lnTo>
                <a:lnTo>
                  <a:pt x="237" y="173"/>
                </a:lnTo>
                <a:lnTo>
                  <a:pt x="237" y="182"/>
                </a:lnTo>
                <a:lnTo>
                  <a:pt x="233" y="185"/>
                </a:lnTo>
                <a:lnTo>
                  <a:pt x="228" y="187"/>
                </a:lnTo>
                <a:lnTo>
                  <a:pt x="221" y="182"/>
                </a:lnTo>
                <a:lnTo>
                  <a:pt x="212" y="182"/>
                </a:lnTo>
                <a:lnTo>
                  <a:pt x="210" y="178"/>
                </a:lnTo>
                <a:lnTo>
                  <a:pt x="203" y="176"/>
                </a:lnTo>
                <a:lnTo>
                  <a:pt x="194" y="173"/>
                </a:lnTo>
                <a:lnTo>
                  <a:pt x="203" y="162"/>
                </a:lnTo>
                <a:lnTo>
                  <a:pt x="205" y="157"/>
                </a:lnTo>
                <a:lnTo>
                  <a:pt x="203" y="157"/>
                </a:lnTo>
                <a:lnTo>
                  <a:pt x="194" y="164"/>
                </a:lnTo>
                <a:lnTo>
                  <a:pt x="192" y="171"/>
                </a:lnTo>
                <a:lnTo>
                  <a:pt x="167" y="169"/>
                </a:lnTo>
                <a:lnTo>
                  <a:pt x="148" y="173"/>
                </a:lnTo>
                <a:lnTo>
                  <a:pt x="139" y="178"/>
                </a:lnTo>
                <a:lnTo>
                  <a:pt x="135" y="176"/>
                </a:lnTo>
                <a:lnTo>
                  <a:pt x="126" y="160"/>
                </a:lnTo>
                <a:lnTo>
                  <a:pt x="116" y="155"/>
                </a:lnTo>
                <a:lnTo>
                  <a:pt x="107" y="148"/>
                </a:lnTo>
                <a:lnTo>
                  <a:pt x="96" y="137"/>
                </a:lnTo>
                <a:lnTo>
                  <a:pt x="91" y="130"/>
                </a:lnTo>
                <a:lnTo>
                  <a:pt x="89" y="128"/>
                </a:lnTo>
                <a:lnTo>
                  <a:pt x="82" y="123"/>
                </a:lnTo>
                <a:lnTo>
                  <a:pt x="80" y="123"/>
                </a:lnTo>
                <a:lnTo>
                  <a:pt x="75" y="125"/>
                </a:lnTo>
                <a:lnTo>
                  <a:pt x="71" y="123"/>
                </a:lnTo>
                <a:lnTo>
                  <a:pt x="43" y="109"/>
                </a:lnTo>
                <a:lnTo>
                  <a:pt x="41" y="103"/>
                </a:lnTo>
                <a:lnTo>
                  <a:pt x="36" y="100"/>
                </a:lnTo>
                <a:lnTo>
                  <a:pt x="34" y="91"/>
                </a:lnTo>
                <a:lnTo>
                  <a:pt x="27" y="77"/>
                </a:lnTo>
                <a:lnTo>
                  <a:pt x="21" y="68"/>
                </a:lnTo>
                <a:lnTo>
                  <a:pt x="16" y="52"/>
                </a:lnTo>
                <a:lnTo>
                  <a:pt x="9" y="39"/>
                </a:lnTo>
                <a:lnTo>
                  <a:pt x="7" y="34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46" name="Freeform 83"/>
          <p:cNvSpPr>
            <a:spLocks/>
          </p:cNvSpPr>
          <p:nvPr/>
        </p:nvSpPr>
        <p:spPr bwMode="auto">
          <a:xfrm>
            <a:off x="2605088" y="4117975"/>
            <a:ext cx="239713" cy="157163"/>
          </a:xfrm>
          <a:custGeom>
            <a:avLst/>
            <a:gdLst>
              <a:gd name="T0" fmla="*/ 7 w 151"/>
              <a:gd name="T1" fmla="*/ 0 h 99"/>
              <a:gd name="T2" fmla="*/ 16 w 151"/>
              <a:gd name="T3" fmla="*/ 5 h 99"/>
              <a:gd name="T4" fmla="*/ 23 w 151"/>
              <a:gd name="T5" fmla="*/ 14 h 99"/>
              <a:gd name="T6" fmla="*/ 32 w 151"/>
              <a:gd name="T7" fmla="*/ 21 h 99"/>
              <a:gd name="T8" fmla="*/ 37 w 151"/>
              <a:gd name="T9" fmla="*/ 23 h 99"/>
              <a:gd name="T10" fmla="*/ 43 w 151"/>
              <a:gd name="T11" fmla="*/ 32 h 99"/>
              <a:gd name="T12" fmla="*/ 59 w 151"/>
              <a:gd name="T13" fmla="*/ 39 h 99"/>
              <a:gd name="T14" fmla="*/ 73 w 151"/>
              <a:gd name="T15" fmla="*/ 44 h 99"/>
              <a:gd name="T16" fmla="*/ 85 w 151"/>
              <a:gd name="T17" fmla="*/ 57 h 99"/>
              <a:gd name="T18" fmla="*/ 89 w 151"/>
              <a:gd name="T19" fmla="*/ 71 h 99"/>
              <a:gd name="T20" fmla="*/ 96 w 151"/>
              <a:gd name="T21" fmla="*/ 71 h 99"/>
              <a:gd name="T22" fmla="*/ 101 w 151"/>
              <a:gd name="T23" fmla="*/ 69 h 99"/>
              <a:gd name="T24" fmla="*/ 112 w 151"/>
              <a:gd name="T25" fmla="*/ 69 h 99"/>
              <a:gd name="T26" fmla="*/ 123 w 151"/>
              <a:gd name="T27" fmla="*/ 67 h 99"/>
              <a:gd name="T28" fmla="*/ 128 w 151"/>
              <a:gd name="T29" fmla="*/ 67 h 99"/>
              <a:gd name="T30" fmla="*/ 137 w 151"/>
              <a:gd name="T31" fmla="*/ 69 h 99"/>
              <a:gd name="T32" fmla="*/ 146 w 151"/>
              <a:gd name="T33" fmla="*/ 80 h 99"/>
              <a:gd name="T34" fmla="*/ 148 w 151"/>
              <a:gd name="T35" fmla="*/ 80 h 99"/>
              <a:gd name="T36" fmla="*/ 151 w 151"/>
              <a:gd name="T37" fmla="*/ 85 h 99"/>
              <a:gd name="T38" fmla="*/ 148 w 151"/>
              <a:gd name="T39" fmla="*/ 87 h 99"/>
              <a:gd name="T40" fmla="*/ 144 w 151"/>
              <a:gd name="T41" fmla="*/ 92 h 99"/>
              <a:gd name="T42" fmla="*/ 139 w 151"/>
              <a:gd name="T43" fmla="*/ 92 h 99"/>
              <a:gd name="T44" fmla="*/ 135 w 151"/>
              <a:gd name="T45" fmla="*/ 87 h 99"/>
              <a:gd name="T46" fmla="*/ 130 w 151"/>
              <a:gd name="T47" fmla="*/ 87 h 99"/>
              <a:gd name="T48" fmla="*/ 123 w 151"/>
              <a:gd name="T49" fmla="*/ 94 h 99"/>
              <a:gd name="T50" fmla="*/ 110 w 151"/>
              <a:gd name="T51" fmla="*/ 96 h 99"/>
              <a:gd name="T52" fmla="*/ 98 w 151"/>
              <a:gd name="T53" fmla="*/ 99 h 99"/>
              <a:gd name="T54" fmla="*/ 94 w 151"/>
              <a:gd name="T55" fmla="*/ 96 h 99"/>
              <a:gd name="T56" fmla="*/ 85 w 151"/>
              <a:gd name="T57" fmla="*/ 92 h 99"/>
              <a:gd name="T58" fmla="*/ 73 w 151"/>
              <a:gd name="T59" fmla="*/ 87 h 99"/>
              <a:gd name="T60" fmla="*/ 57 w 151"/>
              <a:gd name="T61" fmla="*/ 80 h 99"/>
              <a:gd name="T62" fmla="*/ 57 w 151"/>
              <a:gd name="T63" fmla="*/ 71 h 99"/>
              <a:gd name="T64" fmla="*/ 55 w 151"/>
              <a:gd name="T65" fmla="*/ 69 h 99"/>
              <a:gd name="T66" fmla="*/ 48 w 151"/>
              <a:gd name="T67" fmla="*/ 64 h 99"/>
              <a:gd name="T68" fmla="*/ 46 w 151"/>
              <a:gd name="T69" fmla="*/ 60 h 99"/>
              <a:gd name="T70" fmla="*/ 39 w 151"/>
              <a:gd name="T71" fmla="*/ 57 h 99"/>
              <a:gd name="T72" fmla="*/ 32 w 151"/>
              <a:gd name="T73" fmla="*/ 55 h 99"/>
              <a:gd name="T74" fmla="*/ 25 w 151"/>
              <a:gd name="T75" fmla="*/ 53 h 99"/>
              <a:gd name="T76" fmla="*/ 23 w 151"/>
              <a:gd name="T77" fmla="*/ 46 h 99"/>
              <a:gd name="T78" fmla="*/ 11 w 151"/>
              <a:gd name="T79" fmla="*/ 37 h 99"/>
              <a:gd name="T80" fmla="*/ 11 w 151"/>
              <a:gd name="T81" fmla="*/ 32 h 99"/>
              <a:gd name="T82" fmla="*/ 9 w 151"/>
              <a:gd name="T83" fmla="*/ 30 h 99"/>
              <a:gd name="T84" fmla="*/ 7 w 151"/>
              <a:gd name="T85" fmla="*/ 28 h 99"/>
              <a:gd name="T86" fmla="*/ 5 w 151"/>
              <a:gd name="T87" fmla="*/ 30 h 99"/>
              <a:gd name="T88" fmla="*/ 0 w 151"/>
              <a:gd name="T89" fmla="*/ 25 h 99"/>
              <a:gd name="T90" fmla="*/ 0 w 151"/>
              <a:gd name="T91" fmla="*/ 16 h 99"/>
              <a:gd name="T92" fmla="*/ 5 w 151"/>
              <a:gd name="T93" fmla="*/ 7 h 99"/>
              <a:gd name="T94" fmla="*/ 2 w 151"/>
              <a:gd name="T95" fmla="*/ 5 h 99"/>
              <a:gd name="T96" fmla="*/ 7 w 151"/>
              <a:gd name="T97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1" h="99">
                <a:moveTo>
                  <a:pt x="7" y="0"/>
                </a:moveTo>
                <a:lnTo>
                  <a:pt x="16" y="5"/>
                </a:lnTo>
                <a:lnTo>
                  <a:pt x="23" y="14"/>
                </a:lnTo>
                <a:lnTo>
                  <a:pt x="32" y="21"/>
                </a:lnTo>
                <a:lnTo>
                  <a:pt x="37" y="23"/>
                </a:lnTo>
                <a:lnTo>
                  <a:pt x="43" y="32"/>
                </a:lnTo>
                <a:lnTo>
                  <a:pt x="59" y="39"/>
                </a:lnTo>
                <a:lnTo>
                  <a:pt x="73" y="44"/>
                </a:lnTo>
                <a:lnTo>
                  <a:pt x="85" y="57"/>
                </a:lnTo>
                <a:lnTo>
                  <a:pt x="89" y="71"/>
                </a:lnTo>
                <a:lnTo>
                  <a:pt x="96" y="71"/>
                </a:lnTo>
                <a:lnTo>
                  <a:pt x="101" y="69"/>
                </a:lnTo>
                <a:lnTo>
                  <a:pt x="112" y="69"/>
                </a:lnTo>
                <a:lnTo>
                  <a:pt x="123" y="67"/>
                </a:lnTo>
                <a:lnTo>
                  <a:pt x="128" y="67"/>
                </a:lnTo>
                <a:lnTo>
                  <a:pt x="137" y="69"/>
                </a:lnTo>
                <a:lnTo>
                  <a:pt x="146" y="80"/>
                </a:lnTo>
                <a:lnTo>
                  <a:pt x="148" y="80"/>
                </a:lnTo>
                <a:lnTo>
                  <a:pt x="151" y="85"/>
                </a:lnTo>
                <a:lnTo>
                  <a:pt x="148" y="87"/>
                </a:lnTo>
                <a:lnTo>
                  <a:pt x="144" y="92"/>
                </a:lnTo>
                <a:lnTo>
                  <a:pt x="139" y="92"/>
                </a:lnTo>
                <a:lnTo>
                  <a:pt x="135" y="87"/>
                </a:lnTo>
                <a:lnTo>
                  <a:pt x="130" y="87"/>
                </a:lnTo>
                <a:lnTo>
                  <a:pt x="123" y="94"/>
                </a:lnTo>
                <a:lnTo>
                  <a:pt x="110" y="96"/>
                </a:lnTo>
                <a:lnTo>
                  <a:pt x="98" y="99"/>
                </a:lnTo>
                <a:lnTo>
                  <a:pt x="94" y="96"/>
                </a:lnTo>
                <a:lnTo>
                  <a:pt x="85" y="92"/>
                </a:lnTo>
                <a:lnTo>
                  <a:pt x="73" y="87"/>
                </a:lnTo>
                <a:lnTo>
                  <a:pt x="57" y="80"/>
                </a:lnTo>
                <a:lnTo>
                  <a:pt x="57" y="71"/>
                </a:lnTo>
                <a:lnTo>
                  <a:pt x="55" y="69"/>
                </a:lnTo>
                <a:lnTo>
                  <a:pt x="48" y="64"/>
                </a:lnTo>
                <a:lnTo>
                  <a:pt x="46" y="60"/>
                </a:lnTo>
                <a:lnTo>
                  <a:pt x="39" y="57"/>
                </a:lnTo>
                <a:lnTo>
                  <a:pt x="32" y="55"/>
                </a:lnTo>
                <a:lnTo>
                  <a:pt x="25" y="53"/>
                </a:lnTo>
                <a:lnTo>
                  <a:pt x="23" y="46"/>
                </a:lnTo>
                <a:lnTo>
                  <a:pt x="11" y="37"/>
                </a:lnTo>
                <a:lnTo>
                  <a:pt x="11" y="32"/>
                </a:lnTo>
                <a:lnTo>
                  <a:pt x="9" y="30"/>
                </a:lnTo>
                <a:lnTo>
                  <a:pt x="7" y="28"/>
                </a:lnTo>
                <a:lnTo>
                  <a:pt x="5" y="30"/>
                </a:lnTo>
                <a:lnTo>
                  <a:pt x="0" y="25"/>
                </a:lnTo>
                <a:lnTo>
                  <a:pt x="0" y="16"/>
                </a:lnTo>
                <a:lnTo>
                  <a:pt x="5" y="7"/>
                </a:lnTo>
                <a:lnTo>
                  <a:pt x="2" y="5"/>
                </a:lnTo>
                <a:lnTo>
                  <a:pt x="7" y="0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47" name="Freeform 84"/>
          <p:cNvSpPr>
            <a:spLocks/>
          </p:cNvSpPr>
          <p:nvPr/>
        </p:nvSpPr>
        <p:spPr bwMode="auto">
          <a:xfrm>
            <a:off x="2909888" y="4097338"/>
            <a:ext cx="195263" cy="119063"/>
          </a:xfrm>
          <a:custGeom>
            <a:avLst/>
            <a:gdLst>
              <a:gd name="T0" fmla="*/ 84 w 123"/>
              <a:gd name="T1" fmla="*/ 4 h 75"/>
              <a:gd name="T2" fmla="*/ 91 w 123"/>
              <a:gd name="T3" fmla="*/ 4 h 75"/>
              <a:gd name="T4" fmla="*/ 98 w 123"/>
              <a:gd name="T5" fmla="*/ 0 h 75"/>
              <a:gd name="T6" fmla="*/ 109 w 123"/>
              <a:gd name="T7" fmla="*/ 4 h 75"/>
              <a:gd name="T8" fmla="*/ 116 w 123"/>
              <a:gd name="T9" fmla="*/ 4 h 75"/>
              <a:gd name="T10" fmla="*/ 121 w 123"/>
              <a:gd name="T11" fmla="*/ 6 h 75"/>
              <a:gd name="T12" fmla="*/ 123 w 123"/>
              <a:gd name="T13" fmla="*/ 13 h 75"/>
              <a:gd name="T14" fmla="*/ 121 w 123"/>
              <a:gd name="T15" fmla="*/ 20 h 75"/>
              <a:gd name="T16" fmla="*/ 114 w 123"/>
              <a:gd name="T17" fmla="*/ 18 h 75"/>
              <a:gd name="T18" fmla="*/ 103 w 123"/>
              <a:gd name="T19" fmla="*/ 22 h 75"/>
              <a:gd name="T20" fmla="*/ 96 w 123"/>
              <a:gd name="T21" fmla="*/ 27 h 75"/>
              <a:gd name="T22" fmla="*/ 77 w 123"/>
              <a:gd name="T23" fmla="*/ 36 h 75"/>
              <a:gd name="T24" fmla="*/ 75 w 123"/>
              <a:gd name="T25" fmla="*/ 41 h 75"/>
              <a:gd name="T26" fmla="*/ 61 w 123"/>
              <a:gd name="T27" fmla="*/ 50 h 75"/>
              <a:gd name="T28" fmla="*/ 50 w 123"/>
              <a:gd name="T29" fmla="*/ 54 h 75"/>
              <a:gd name="T30" fmla="*/ 43 w 123"/>
              <a:gd name="T31" fmla="*/ 59 h 75"/>
              <a:gd name="T32" fmla="*/ 41 w 123"/>
              <a:gd name="T33" fmla="*/ 64 h 75"/>
              <a:gd name="T34" fmla="*/ 25 w 123"/>
              <a:gd name="T35" fmla="*/ 75 h 75"/>
              <a:gd name="T36" fmla="*/ 11 w 123"/>
              <a:gd name="T37" fmla="*/ 75 h 75"/>
              <a:gd name="T38" fmla="*/ 7 w 123"/>
              <a:gd name="T39" fmla="*/ 70 h 75"/>
              <a:gd name="T40" fmla="*/ 0 w 123"/>
              <a:gd name="T41" fmla="*/ 73 h 75"/>
              <a:gd name="T42" fmla="*/ 0 w 123"/>
              <a:gd name="T43" fmla="*/ 68 h 75"/>
              <a:gd name="T44" fmla="*/ 9 w 123"/>
              <a:gd name="T45" fmla="*/ 64 h 75"/>
              <a:gd name="T46" fmla="*/ 11 w 123"/>
              <a:gd name="T47" fmla="*/ 59 h 75"/>
              <a:gd name="T48" fmla="*/ 18 w 123"/>
              <a:gd name="T49" fmla="*/ 57 h 75"/>
              <a:gd name="T50" fmla="*/ 27 w 123"/>
              <a:gd name="T51" fmla="*/ 50 h 75"/>
              <a:gd name="T52" fmla="*/ 36 w 123"/>
              <a:gd name="T53" fmla="*/ 43 h 75"/>
              <a:gd name="T54" fmla="*/ 45 w 123"/>
              <a:gd name="T55" fmla="*/ 34 h 75"/>
              <a:gd name="T56" fmla="*/ 64 w 123"/>
              <a:gd name="T57" fmla="*/ 20 h 75"/>
              <a:gd name="T58" fmla="*/ 71 w 123"/>
              <a:gd name="T59" fmla="*/ 11 h 75"/>
              <a:gd name="T60" fmla="*/ 84 w 123"/>
              <a:gd name="T61" fmla="*/ 4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23" h="75">
                <a:moveTo>
                  <a:pt x="84" y="4"/>
                </a:moveTo>
                <a:lnTo>
                  <a:pt x="91" y="4"/>
                </a:lnTo>
                <a:lnTo>
                  <a:pt x="98" y="0"/>
                </a:lnTo>
                <a:lnTo>
                  <a:pt x="109" y="4"/>
                </a:lnTo>
                <a:lnTo>
                  <a:pt x="116" y="4"/>
                </a:lnTo>
                <a:lnTo>
                  <a:pt x="121" y="6"/>
                </a:lnTo>
                <a:lnTo>
                  <a:pt x="123" y="13"/>
                </a:lnTo>
                <a:lnTo>
                  <a:pt x="121" y="20"/>
                </a:lnTo>
                <a:lnTo>
                  <a:pt x="114" y="18"/>
                </a:lnTo>
                <a:lnTo>
                  <a:pt x="103" y="22"/>
                </a:lnTo>
                <a:lnTo>
                  <a:pt x="96" y="27"/>
                </a:lnTo>
                <a:lnTo>
                  <a:pt x="77" y="36"/>
                </a:lnTo>
                <a:lnTo>
                  <a:pt x="75" y="41"/>
                </a:lnTo>
                <a:lnTo>
                  <a:pt x="61" y="50"/>
                </a:lnTo>
                <a:lnTo>
                  <a:pt x="50" y="54"/>
                </a:lnTo>
                <a:lnTo>
                  <a:pt x="43" y="59"/>
                </a:lnTo>
                <a:lnTo>
                  <a:pt x="41" y="64"/>
                </a:lnTo>
                <a:lnTo>
                  <a:pt x="25" y="75"/>
                </a:lnTo>
                <a:lnTo>
                  <a:pt x="11" y="75"/>
                </a:lnTo>
                <a:lnTo>
                  <a:pt x="7" y="70"/>
                </a:lnTo>
                <a:lnTo>
                  <a:pt x="0" y="73"/>
                </a:lnTo>
                <a:lnTo>
                  <a:pt x="0" y="68"/>
                </a:lnTo>
                <a:lnTo>
                  <a:pt x="9" y="64"/>
                </a:lnTo>
                <a:lnTo>
                  <a:pt x="11" y="59"/>
                </a:lnTo>
                <a:lnTo>
                  <a:pt x="18" y="57"/>
                </a:lnTo>
                <a:lnTo>
                  <a:pt x="27" y="50"/>
                </a:lnTo>
                <a:lnTo>
                  <a:pt x="36" y="43"/>
                </a:lnTo>
                <a:lnTo>
                  <a:pt x="45" y="34"/>
                </a:lnTo>
                <a:lnTo>
                  <a:pt x="64" y="20"/>
                </a:lnTo>
                <a:lnTo>
                  <a:pt x="71" y="11"/>
                </a:lnTo>
                <a:lnTo>
                  <a:pt x="84" y="4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48" name="Freeform 85"/>
          <p:cNvSpPr>
            <a:spLocks/>
          </p:cNvSpPr>
          <p:nvPr/>
        </p:nvSpPr>
        <p:spPr bwMode="auto">
          <a:xfrm>
            <a:off x="1949450" y="3448050"/>
            <a:ext cx="192088" cy="166688"/>
          </a:xfrm>
          <a:custGeom>
            <a:avLst/>
            <a:gdLst>
              <a:gd name="T0" fmla="*/ 105 w 121"/>
              <a:gd name="T1" fmla="*/ 9 h 105"/>
              <a:gd name="T2" fmla="*/ 112 w 121"/>
              <a:gd name="T3" fmla="*/ 4 h 105"/>
              <a:gd name="T4" fmla="*/ 119 w 121"/>
              <a:gd name="T5" fmla="*/ 0 h 105"/>
              <a:gd name="T6" fmla="*/ 121 w 121"/>
              <a:gd name="T7" fmla="*/ 2 h 105"/>
              <a:gd name="T8" fmla="*/ 121 w 121"/>
              <a:gd name="T9" fmla="*/ 4 h 105"/>
              <a:gd name="T10" fmla="*/ 114 w 121"/>
              <a:gd name="T11" fmla="*/ 11 h 105"/>
              <a:gd name="T12" fmla="*/ 109 w 121"/>
              <a:gd name="T13" fmla="*/ 20 h 105"/>
              <a:gd name="T14" fmla="*/ 107 w 121"/>
              <a:gd name="T15" fmla="*/ 30 h 105"/>
              <a:gd name="T16" fmla="*/ 103 w 121"/>
              <a:gd name="T17" fmla="*/ 32 h 105"/>
              <a:gd name="T18" fmla="*/ 100 w 121"/>
              <a:gd name="T19" fmla="*/ 39 h 105"/>
              <a:gd name="T20" fmla="*/ 96 w 121"/>
              <a:gd name="T21" fmla="*/ 43 h 105"/>
              <a:gd name="T22" fmla="*/ 96 w 121"/>
              <a:gd name="T23" fmla="*/ 48 h 105"/>
              <a:gd name="T24" fmla="*/ 98 w 121"/>
              <a:gd name="T25" fmla="*/ 50 h 105"/>
              <a:gd name="T26" fmla="*/ 96 w 121"/>
              <a:gd name="T27" fmla="*/ 52 h 105"/>
              <a:gd name="T28" fmla="*/ 93 w 121"/>
              <a:gd name="T29" fmla="*/ 57 h 105"/>
              <a:gd name="T30" fmla="*/ 87 w 121"/>
              <a:gd name="T31" fmla="*/ 71 h 105"/>
              <a:gd name="T32" fmla="*/ 80 w 121"/>
              <a:gd name="T33" fmla="*/ 75 h 105"/>
              <a:gd name="T34" fmla="*/ 77 w 121"/>
              <a:gd name="T35" fmla="*/ 75 h 105"/>
              <a:gd name="T36" fmla="*/ 75 w 121"/>
              <a:gd name="T37" fmla="*/ 75 h 105"/>
              <a:gd name="T38" fmla="*/ 75 w 121"/>
              <a:gd name="T39" fmla="*/ 80 h 105"/>
              <a:gd name="T40" fmla="*/ 75 w 121"/>
              <a:gd name="T41" fmla="*/ 82 h 105"/>
              <a:gd name="T42" fmla="*/ 73 w 121"/>
              <a:gd name="T43" fmla="*/ 84 h 105"/>
              <a:gd name="T44" fmla="*/ 66 w 121"/>
              <a:gd name="T45" fmla="*/ 91 h 105"/>
              <a:gd name="T46" fmla="*/ 61 w 121"/>
              <a:gd name="T47" fmla="*/ 93 h 105"/>
              <a:gd name="T48" fmla="*/ 57 w 121"/>
              <a:gd name="T49" fmla="*/ 93 h 105"/>
              <a:gd name="T50" fmla="*/ 55 w 121"/>
              <a:gd name="T51" fmla="*/ 96 h 105"/>
              <a:gd name="T52" fmla="*/ 48 w 121"/>
              <a:gd name="T53" fmla="*/ 98 h 105"/>
              <a:gd name="T54" fmla="*/ 34 w 121"/>
              <a:gd name="T55" fmla="*/ 105 h 105"/>
              <a:gd name="T56" fmla="*/ 27 w 121"/>
              <a:gd name="T57" fmla="*/ 105 h 105"/>
              <a:gd name="T58" fmla="*/ 25 w 121"/>
              <a:gd name="T59" fmla="*/ 103 h 105"/>
              <a:gd name="T60" fmla="*/ 20 w 121"/>
              <a:gd name="T61" fmla="*/ 98 h 105"/>
              <a:gd name="T62" fmla="*/ 20 w 121"/>
              <a:gd name="T63" fmla="*/ 96 h 105"/>
              <a:gd name="T64" fmla="*/ 36 w 121"/>
              <a:gd name="T65" fmla="*/ 87 h 105"/>
              <a:gd name="T66" fmla="*/ 46 w 121"/>
              <a:gd name="T67" fmla="*/ 80 h 105"/>
              <a:gd name="T68" fmla="*/ 52 w 121"/>
              <a:gd name="T69" fmla="*/ 71 h 105"/>
              <a:gd name="T70" fmla="*/ 55 w 121"/>
              <a:gd name="T71" fmla="*/ 66 h 105"/>
              <a:gd name="T72" fmla="*/ 55 w 121"/>
              <a:gd name="T73" fmla="*/ 64 h 105"/>
              <a:gd name="T74" fmla="*/ 50 w 121"/>
              <a:gd name="T75" fmla="*/ 61 h 105"/>
              <a:gd name="T76" fmla="*/ 48 w 121"/>
              <a:gd name="T77" fmla="*/ 64 h 105"/>
              <a:gd name="T78" fmla="*/ 50 w 121"/>
              <a:gd name="T79" fmla="*/ 66 h 105"/>
              <a:gd name="T80" fmla="*/ 43 w 121"/>
              <a:gd name="T81" fmla="*/ 75 h 105"/>
              <a:gd name="T82" fmla="*/ 34 w 121"/>
              <a:gd name="T83" fmla="*/ 84 h 105"/>
              <a:gd name="T84" fmla="*/ 25 w 121"/>
              <a:gd name="T85" fmla="*/ 89 h 105"/>
              <a:gd name="T86" fmla="*/ 18 w 121"/>
              <a:gd name="T87" fmla="*/ 96 h 105"/>
              <a:gd name="T88" fmla="*/ 11 w 121"/>
              <a:gd name="T89" fmla="*/ 96 h 105"/>
              <a:gd name="T90" fmla="*/ 9 w 121"/>
              <a:gd name="T91" fmla="*/ 96 h 105"/>
              <a:gd name="T92" fmla="*/ 4 w 121"/>
              <a:gd name="T93" fmla="*/ 96 h 105"/>
              <a:gd name="T94" fmla="*/ 2 w 121"/>
              <a:gd name="T95" fmla="*/ 91 h 105"/>
              <a:gd name="T96" fmla="*/ 0 w 121"/>
              <a:gd name="T97" fmla="*/ 87 h 105"/>
              <a:gd name="T98" fmla="*/ 0 w 121"/>
              <a:gd name="T99" fmla="*/ 87 h 105"/>
              <a:gd name="T100" fmla="*/ 7 w 121"/>
              <a:gd name="T101" fmla="*/ 82 h 105"/>
              <a:gd name="T102" fmla="*/ 11 w 121"/>
              <a:gd name="T103" fmla="*/ 82 h 105"/>
              <a:gd name="T104" fmla="*/ 25 w 121"/>
              <a:gd name="T105" fmla="*/ 75 h 105"/>
              <a:gd name="T106" fmla="*/ 30 w 121"/>
              <a:gd name="T107" fmla="*/ 71 h 105"/>
              <a:gd name="T108" fmla="*/ 30 w 121"/>
              <a:gd name="T109" fmla="*/ 66 h 105"/>
              <a:gd name="T110" fmla="*/ 46 w 121"/>
              <a:gd name="T111" fmla="*/ 57 h 105"/>
              <a:gd name="T112" fmla="*/ 59 w 121"/>
              <a:gd name="T113" fmla="*/ 48 h 105"/>
              <a:gd name="T114" fmla="*/ 77 w 121"/>
              <a:gd name="T115" fmla="*/ 36 h 105"/>
              <a:gd name="T116" fmla="*/ 84 w 121"/>
              <a:gd name="T117" fmla="*/ 27 h 105"/>
              <a:gd name="T118" fmla="*/ 93 w 121"/>
              <a:gd name="T119" fmla="*/ 20 h 105"/>
              <a:gd name="T120" fmla="*/ 103 w 121"/>
              <a:gd name="T121" fmla="*/ 11 h 105"/>
              <a:gd name="T122" fmla="*/ 105 w 121"/>
              <a:gd name="T123" fmla="*/ 9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" h="105">
                <a:moveTo>
                  <a:pt x="105" y="9"/>
                </a:moveTo>
                <a:lnTo>
                  <a:pt x="112" y="4"/>
                </a:lnTo>
                <a:lnTo>
                  <a:pt x="119" y="0"/>
                </a:lnTo>
                <a:lnTo>
                  <a:pt x="121" y="2"/>
                </a:lnTo>
                <a:lnTo>
                  <a:pt x="121" y="4"/>
                </a:lnTo>
                <a:lnTo>
                  <a:pt x="114" y="11"/>
                </a:lnTo>
                <a:lnTo>
                  <a:pt x="109" y="20"/>
                </a:lnTo>
                <a:lnTo>
                  <a:pt x="107" y="30"/>
                </a:lnTo>
                <a:lnTo>
                  <a:pt x="103" y="32"/>
                </a:lnTo>
                <a:lnTo>
                  <a:pt x="100" y="39"/>
                </a:lnTo>
                <a:lnTo>
                  <a:pt x="96" y="43"/>
                </a:lnTo>
                <a:lnTo>
                  <a:pt x="96" y="48"/>
                </a:lnTo>
                <a:lnTo>
                  <a:pt x="98" y="50"/>
                </a:lnTo>
                <a:lnTo>
                  <a:pt x="96" y="52"/>
                </a:lnTo>
                <a:lnTo>
                  <a:pt x="93" y="57"/>
                </a:lnTo>
                <a:lnTo>
                  <a:pt x="87" y="71"/>
                </a:lnTo>
                <a:lnTo>
                  <a:pt x="80" y="75"/>
                </a:lnTo>
                <a:lnTo>
                  <a:pt x="77" y="75"/>
                </a:lnTo>
                <a:lnTo>
                  <a:pt x="75" y="75"/>
                </a:lnTo>
                <a:lnTo>
                  <a:pt x="75" y="80"/>
                </a:lnTo>
                <a:lnTo>
                  <a:pt x="75" y="82"/>
                </a:lnTo>
                <a:lnTo>
                  <a:pt x="73" y="84"/>
                </a:lnTo>
                <a:lnTo>
                  <a:pt x="66" y="91"/>
                </a:lnTo>
                <a:lnTo>
                  <a:pt x="61" y="93"/>
                </a:lnTo>
                <a:lnTo>
                  <a:pt x="57" y="93"/>
                </a:lnTo>
                <a:lnTo>
                  <a:pt x="55" y="96"/>
                </a:lnTo>
                <a:lnTo>
                  <a:pt x="48" y="98"/>
                </a:lnTo>
                <a:lnTo>
                  <a:pt x="34" y="105"/>
                </a:lnTo>
                <a:lnTo>
                  <a:pt x="27" y="105"/>
                </a:lnTo>
                <a:lnTo>
                  <a:pt x="25" y="103"/>
                </a:lnTo>
                <a:lnTo>
                  <a:pt x="20" y="98"/>
                </a:lnTo>
                <a:lnTo>
                  <a:pt x="20" y="96"/>
                </a:lnTo>
                <a:lnTo>
                  <a:pt x="36" y="87"/>
                </a:lnTo>
                <a:lnTo>
                  <a:pt x="46" y="80"/>
                </a:lnTo>
                <a:lnTo>
                  <a:pt x="52" y="71"/>
                </a:lnTo>
                <a:lnTo>
                  <a:pt x="55" y="66"/>
                </a:lnTo>
                <a:lnTo>
                  <a:pt x="55" y="64"/>
                </a:lnTo>
                <a:lnTo>
                  <a:pt x="50" y="61"/>
                </a:lnTo>
                <a:lnTo>
                  <a:pt x="48" y="64"/>
                </a:lnTo>
                <a:lnTo>
                  <a:pt x="50" y="66"/>
                </a:lnTo>
                <a:lnTo>
                  <a:pt x="43" y="75"/>
                </a:lnTo>
                <a:lnTo>
                  <a:pt x="34" y="84"/>
                </a:lnTo>
                <a:lnTo>
                  <a:pt x="25" y="89"/>
                </a:lnTo>
                <a:lnTo>
                  <a:pt x="18" y="96"/>
                </a:lnTo>
                <a:lnTo>
                  <a:pt x="11" y="96"/>
                </a:lnTo>
                <a:lnTo>
                  <a:pt x="9" y="96"/>
                </a:lnTo>
                <a:lnTo>
                  <a:pt x="4" y="96"/>
                </a:lnTo>
                <a:lnTo>
                  <a:pt x="2" y="91"/>
                </a:lnTo>
                <a:lnTo>
                  <a:pt x="0" y="87"/>
                </a:lnTo>
                <a:lnTo>
                  <a:pt x="0" y="87"/>
                </a:lnTo>
                <a:lnTo>
                  <a:pt x="7" y="82"/>
                </a:lnTo>
                <a:lnTo>
                  <a:pt x="11" y="82"/>
                </a:lnTo>
                <a:lnTo>
                  <a:pt x="25" y="75"/>
                </a:lnTo>
                <a:lnTo>
                  <a:pt x="30" y="71"/>
                </a:lnTo>
                <a:lnTo>
                  <a:pt x="30" y="66"/>
                </a:lnTo>
                <a:lnTo>
                  <a:pt x="46" y="57"/>
                </a:lnTo>
                <a:lnTo>
                  <a:pt x="59" y="48"/>
                </a:lnTo>
                <a:lnTo>
                  <a:pt x="77" y="36"/>
                </a:lnTo>
                <a:lnTo>
                  <a:pt x="84" y="27"/>
                </a:lnTo>
                <a:lnTo>
                  <a:pt x="93" y="20"/>
                </a:lnTo>
                <a:lnTo>
                  <a:pt x="103" y="11"/>
                </a:lnTo>
                <a:lnTo>
                  <a:pt x="105" y="9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49" name="Freeform 86"/>
          <p:cNvSpPr>
            <a:spLocks/>
          </p:cNvSpPr>
          <p:nvPr/>
        </p:nvSpPr>
        <p:spPr bwMode="auto">
          <a:xfrm>
            <a:off x="1427163" y="3657600"/>
            <a:ext cx="493713" cy="388938"/>
          </a:xfrm>
          <a:custGeom>
            <a:avLst/>
            <a:gdLst>
              <a:gd name="T0" fmla="*/ 260 w 311"/>
              <a:gd name="T1" fmla="*/ 0 h 245"/>
              <a:gd name="T2" fmla="*/ 269 w 311"/>
              <a:gd name="T3" fmla="*/ 5 h 245"/>
              <a:gd name="T4" fmla="*/ 272 w 311"/>
              <a:gd name="T5" fmla="*/ 9 h 245"/>
              <a:gd name="T6" fmla="*/ 281 w 311"/>
              <a:gd name="T7" fmla="*/ 12 h 245"/>
              <a:gd name="T8" fmla="*/ 285 w 311"/>
              <a:gd name="T9" fmla="*/ 9 h 245"/>
              <a:gd name="T10" fmla="*/ 297 w 311"/>
              <a:gd name="T11" fmla="*/ 7 h 245"/>
              <a:gd name="T12" fmla="*/ 304 w 311"/>
              <a:gd name="T13" fmla="*/ 14 h 245"/>
              <a:gd name="T14" fmla="*/ 311 w 311"/>
              <a:gd name="T15" fmla="*/ 28 h 245"/>
              <a:gd name="T16" fmla="*/ 306 w 311"/>
              <a:gd name="T17" fmla="*/ 30 h 245"/>
              <a:gd name="T18" fmla="*/ 304 w 311"/>
              <a:gd name="T19" fmla="*/ 35 h 245"/>
              <a:gd name="T20" fmla="*/ 304 w 311"/>
              <a:gd name="T21" fmla="*/ 39 h 245"/>
              <a:gd name="T22" fmla="*/ 292 w 311"/>
              <a:gd name="T23" fmla="*/ 55 h 245"/>
              <a:gd name="T24" fmla="*/ 272 w 311"/>
              <a:gd name="T25" fmla="*/ 67 h 245"/>
              <a:gd name="T26" fmla="*/ 260 w 311"/>
              <a:gd name="T27" fmla="*/ 76 h 245"/>
              <a:gd name="T28" fmla="*/ 244 w 311"/>
              <a:gd name="T29" fmla="*/ 92 h 245"/>
              <a:gd name="T30" fmla="*/ 235 w 311"/>
              <a:gd name="T31" fmla="*/ 101 h 245"/>
              <a:gd name="T32" fmla="*/ 226 w 311"/>
              <a:gd name="T33" fmla="*/ 108 h 245"/>
              <a:gd name="T34" fmla="*/ 215 w 311"/>
              <a:gd name="T35" fmla="*/ 114 h 245"/>
              <a:gd name="T36" fmla="*/ 199 w 311"/>
              <a:gd name="T37" fmla="*/ 126 h 245"/>
              <a:gd name="T38" fmla="*/ 192 w 311"/>
              <a:gd name="T39" fmla="*/ 135 h 245"/>
              <a:gd name="T40" fmla="*/ 178 w 311"/>
              <a:gd name="T41" fmla="*/ 151 h 245"/>
              <a:gd name="T42" fmla="*/ 171 w 311"/>
              <a:gd name="T43" fmla="*/ 160 h 245"/>
              <a:gd name="T44" fmla="*/ 158 w 311"/>
              <a:gd name="T45" fmla="*/ 169 h 245"/>
              <a:gd name="T46" fmla="*/ 146 w 311"/>
              <a:gd name="T47" fmla="*/ 181 h 245"/>
              <a:gd name="T48" fmla="*/ 130 w 311"/>
              <a:gd name="T49" fmla="*/ 190 h 245"/>
              <a:gd name="T50" fmla="*/ 119 w 311"/>
              <a:gd name="T51" fmla="*/ 201 h 245"/>
              <a:gd name="T52" fmla="*/ 98 w 311"/>
              <a:gd name="T53" fmla="*/ 220 h 245"/>
              <a:gd name="T54" fmla="*/ 91 w 311"/>
              <a:gd name="T55" fmla="*/ 226 h 245"/>
              <a:gd name="T56" fmla="*/ 87 w 311"/>
              <a:gd name="T57" fmla="*/ 226 h 245"/>
              <a:gd name="T58" fmla="*/ 80 w 311"/>
              <a:gd name="T59" fmla="*/ 222 h 245"/>
              <a:gd name="T60" fmla="*/ 62 w 311"/>
              <a:gd name="T61" fmla="*/ 222 h 245"/>
              <a:gd name="T62" fmla="*/ 18 w 311"/>
              <a:gd name="T63" fmla="*/ 245 h 245"/>
              <a:gd name="T64" fmla="*/ 9 w 311"/>
              <a:gd name="T65" fmla="*/ 245 h 245"/>
              <a:gd name="T66" fmla="*/ 7 w 311"/>
              <a:gd name="T67" fmla="*/ 240 h 245"/>
              <a:gd name="T68" fmla="*/ 2 w 311"/>
              <a:gd name="T69" fmla="*/ 236 h 245"/>
              <a:gd name="T70" fmla="*/ 0 w 311"/>
              <a:gd name="T71" fmla="*/ 233 h 245"/>
              <a:gd name="T72" fmla="*/ 0 w 311"/>
              <a:gd name="T73" fmla="*/ 226 h 245"/>
              <a:gd name="T74" fmla="*/ 18 w 311"/>
              <a:gd name="T75" fmla="*/ 213 h 245"/>
              <a:gd name="T76" fmla="*/ 37 w 311"/>
              <a:gd name="T77" fmla="*/ 204 h 245"/>
              <a:gd name="T78" fmla="*/ 39 w 311"/>
              <a:gd name="T79" fmla="*/ 197 h 245"/>
              <a:gd name="T80" fmla="*/ 50 w 311"/>
              <a:gd name="T81" fmla="*/ 190 h 245"/>
              <a:gd name="T82" fmla="*/ 62 w 311"/>
              <a:gd name="T83" fmla="*/ 178 h 245"/>
              <a:gd name="T84" fmla="*/ 73 w 311"/>
              <a:gd name="T85" fmla="*/ 174 h 245"/>
              <a:gd name="T86" fmla="*/ 89 w 311"/>
              <a:gd name="T87" fmla="*/ 160 h 245"/>
              <a:gd name="T88" fmla="*/ 91 w 311"/>
              <a:gd name="T89" fmla="*/ 153 h 245"/>
              <a:gd name="T90" fmla="*/ 96 w 311"/>
              <a:gd name="T91" fmla="*/ 144 h 245"/>
              <a:gd name="T92" fmla="*/ 103 w 311"/>
              <a:gd name="T93" fmla="*/ 133 h 245"/>
              <a:gd name="T94" fmla="*/ 112 w 311"/>
              <a:gd name="T95" fmla="*/ 126 h 245"/>
              <a:gd name="T96" fmla="*/ 128 w 311"/>
              <a:gd name="T97" fmla="*/ 105 h 245"/>
              <a:gd name="T98" fmla="*/ 148 w 311"/>
              <a:gd name="T99" fmla="*/ 92 h 245"/>
              <a:gd name="T100" fmla="*/ 153 w 311"/>
              <a:gd name="T101" fmla="*/ 94 h 245"/>
              <a:gd name="T102" fmla="*/ 153 w 311"/>
              <a:gd name="T103" fmla="*/ 92 h 245"/>
              <a:gd name="T104" fmla="*/ 153 w 311"/>
              <a:gd name="T105" fmla="*/ 87 h 245"/>
              <a:gd name="T106" fmla="*/ 160 w 311"/>
              <a:gd name="T107" fmla="*/ 80 h 245"/>
              <a:gd name="T108" fmla="*/ 169 w 311"/>
              <a:gd name="T109" fmla="*/ 78 h 245"/>
              <a:gd name="T110" fmla="*/ 178 w 311"/>
              <a:gd name="T111" fmla="*/ 71 h 245"/>
              <a:gd name="T112" fmla="*/ 180 w 311"/>
              <a:gd name="T113" fmla="*/ 60 h 245"/>
              <a:gd name="T114" fmla="*/ 180 w 311"/>
              <a:gd name="T115" fmla="*/ 46 h 245"/>
              <a:gd name="T116" fmla="*/ 196 w 311"/>
              <a:gd name="T117" fmla="*/ 35 h 245"/>
              <a:gd name="T118" fmla="*/ 240 w 311"/>
              <a:gd name="T119" fmla="*/ 19 h 245"/>
              <a:gd name="T120" fmla="*/ 251 w 311"/>
              <a:gd name="T121" fmla="*/ 7 h 245"/>
              <a:gd name="T122" fmla="*/ 260 w 311"/>
              <a:gd name="T123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1" h="245">
                <a:moveTo>
                  <a:pt x="260" y="0"/>
                </a:moveTo>
                <a:lnTo>
                  <a:pt x="269" y="5"/>
                </a:lnTo>
                <a:lnTo>
                  <a:pt x="272" y="9"/>
                </a:lnTo>
                <a:lnTo>
                  <a:pt x="281" y="12"/>
                </a:lnTo>
                <a:lnTo>
                  <a:pt x="285" y="9"/>
                </a:lnTo>
                <a:lnTo>
                  <a:pt x="297" y="7"/>
                </a:lnTo>
                <a:lnTo>
                  <a:pt x="304" y="14"/>
                </a:lnTo>
                <a:lnTo>
                  <a:pt x="311" y="28"/>
                </a:lnTo>
                <a:lnTo>
                  <a:pt x="306" y="30"/>
                </a:lnTo>
                <a:lnTo>
                  <a:pt x="304" y="35"/>
                </a:lnTo>
                <a:lnTo>
                  <a:pt x="304" y="39"/>
                </a:lnTo>
                <a:lnTo>
                  <a:pt x="292" y="55"/>
                </a:lnTo>
                <a:lnTo>
                  <a:pt x="272" y="67"/>
                </a:lnTo>
                <a:lnTo>
                  <a:pt x="260" y="76"/>
                </a:lnTo>
                <a:lnTo>
                  <a:pt x="244" y="92"/>
                </a:lnTo>
                <a:lnTo>
                  <a:pt x="235" y="101"/>
                </a:lnTo>
                <a:lnTo>
                  <a:pt x="226" y="108"/>
                </a:lnTo>
                <a:lnTo>
                  <a:pt x="215" y="114"/>
                </a:lnTo>
                <a:lnTo>
                  <a:pt x="199" y="126"/>
                </a:lnTo>
                <a:lnTo>
                  <a:pt x="192" y="135"/>
                </a:lnTo>
                <a:lnTo>
                  <a:pt x="178" y="151"/>
                </a:lnTo>
                <a:lnTo>
                  <a:pt x="171" y="160"/>
                </a:lnTo>
                <a:lnTo>
                  <a:pt x="158" y="169"/>
                </a:lnTo>
                <a:lnTo>
                  <a:pt x="146" y="181"/>
                </a:lnTo>
                <a:lnTo>
                  <a:pt x="130" y="190"/>
                </a:lnTo>
                <a:lnTo>
                  <a:pt x="119" y="201"/>
                </a:lnTo>
                <a:lnTo>
                  <a:pt x="98" y="220"/>
                </a:lnTo>
                <a:lnTo>
                  <a:pt x="91" y="226"/>
                </a:lnTo>
                <a:lnTo>
                  <a:pt x="87" y="226"/>
                </a:lnTo>
                <a:lnTo>
                  <a:pt x="80" y="222"/>
                </a:lnTo>
                <a:lnTo>
                  <a:pt x="62" y="222"/>
                </a:lnTo>
                <a:lnTo>
                  <a:pt x="18" y="245"/>
                </a:lnTo>
                <a:lnTo>
                  <a:pt x="9" y="245"/>
                </a:lnTo>
                <a:lnTo>
                  <a:pt x="7" y="240"/>
                </a:lnTo>
                <a:lnTo>
                  <a:pt x="2" y="236"/>
                </a:lnTo>
                <a:lnTo>
                  <a:pt x="0" y="233"/>
                </a:lnTo>
                <a:lnTo>
                  <a:pt x="0" y="226"/>
                </a:lnTo>
                <a:lnTo>
                  <a:pt x="18" y="213"/>
                </a:lnTo>
                <a:lnTo>
                  <a:pt x="37" y="204"/>
                </a:lnTo>
                <a:lnTo>
                  <a:pt x="39" y="197"/>
                </a:lnTo>
                <a:lnTo>
                  <a:pt x="50" y="190"/>
                </a:lnTo>
                <a:lnTo>
                  <a:pt x="62" y="178"/>
                </a:lnTo>
                <a:lnTo>
                  <a:pt x="73" y="174"/>
                </a:lnTo>
                <a:lnTo>
                  <a:pt x="89" y="160"/>
                </a:lnTo>
                <a:lnTo>
                  <a:pt x="91" y="153"/>
                </a:lnTo>
                <a:lnTo>
                  <a:pt x="96" y="144"/>
                </a:lnTo>
                <a:lnTo>
                  <a:pt x="103" y="133"/>
                </a:lnTo>
                <a:lnTo>
                  <a:pt x="112" y="126"/>
                </a:lnTo>
                <a:lnTo>
                  <a:pt x="128" y="105"/>
                </a:lnTo>
                <a:lnTo>
                  <a:pt x="148" y="92"/>
                </a:lnTo>
                <a:lnTo>
                  <a:pt x="153" y="94"/>
                </a:lnTo>
                <a:lnTo>
                  <a:pt x="153" y="92"/>
                </a:lnTo>
                <a:lnTo>
                  <a:pt x="153" y="87"/>
                </a:lnTo>
                <a:lnTo>
                  <a:pt x="160" y="80"/>
                </a:lnTo>
                <a:lnTo>
                  <a:pt x="169" y="78"/>
                </a:lnTo>
                <a:lnTo>
                  <a:pt x="178" y="71"/>
                </a:lnTo>
                <a:lnTo>
                  <a:pt x="180" y="60"/>
                </a:lnTo>
                <a:lnTo>
                  <a:pt x="180" y="46"/>
                </a:lnTo>
                <a:lnTo>
                  <a:pt x="196" y="35"/>
                </a:lnTo>
                <a:lnTo>
                  <a:pt x="240" y="19"/>
                </a:lnTo>
                <a:lnTo>
                  <a:pt x="251" y="7"/>
                </a:lnTo>
                <a:lnTo>
                  <a:pt x="260" y="0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50" name="Freeform 87"/>
          <p:cNvSpPr>
            <a:spLocks/>
          </p:cNvSpPr>
          <p:nvPr/>
        </p:nvSpPr>
        <p:spPr bwMode="auto">
          <a:xfrm>
            <a:off x="3325813" y="3298825"/>
            <a:ext cx="39688" cy="69850"/>
          </a:xfrm>
          <a:custGeom>
            <a:avLst/>
            <a:gdLst>
              <a:gd name="T0" fmla="*/ 3 w 25"/>
              <a:gd name="T1" fmla="*/ 5 h 44"/>
              <a:gd name="T2" fmla="*/ 3 w 25"/>
              <a:gd name="T3" fmla="*/ 2 h 44"/>
              <a:gd name="T4" fmla="*/ 3 w 25"/>
              <a:gd name="T5" fmla="*/ 0 h 44"/>
              <a:gd name="T6" fmla="*/ 12 w 25"/>
              <a:gd name="T7" fmla="*/ 2 h 44"/>
              <a:gd name="T8" fmla="*/ 16 w 25"/>
              <a:gd name="T9" fmla="*/ 5 h 44"/>
              <a:gd name="T10" fmla="*/ 21 w 25"/>
              <a:gd name="T11" fmla="*/ 23 h 44"/>
              <a:gd name="T12" fmla="*/ 23 w 25"/>
              <a:gd name="T13" fmla="*/ 28 h 44"/>
              <a:gd name="T14" fmla="*/ 25 w 25"/>
              <a:gd name="T15" fmla="*/ 32 h 44"/>
              <a:gd name="T16" fmla="*/ 25 w 25"/>
              <a:gd name="T17" fmla="*/ 37 h 44"/>
              <a:gd name="T18" fmla="*/ 25 w 25"/>
              <a:gd name="T19" fmla="*/ 41 h 44"/>
              <a:gd name="T20" fmla="*/ 23 w 25"/>
              <a:gd name="T21" fmla="*/ 44 h 44"/>
              <a:gd name="T22" fmla="*/ 21 w 25"/>
              <a:gd name="T23" fmla="*/ 41 h 44"/>
              <a:gd name="T24" fmla="*/ 12 w 25"/>
              <a:gd name="T25" fmla="*/ 30 h 44"/>
              <a:gd name="T26" fmla="*/ 7 w 25"/>
              <a:gd name="T27" fmla="*/ 21 h 44"/>
              <a:gd name="T28" fmla="*/ 0 w 25"/>
              <a:gd name="T29" fmla="*/ 9 h 44"/>
              <a:gd name="T30" fmla="*/ 3 w 25"/>
              <a:gd name="T31" fmla="*/ 5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" h="44">
                <a:moveTo>
                  <a:pt x="3" y="5"/>
                </a:moveTo>
                <a:lnTo>
                  <a:pt x="3" y="2"/>
                </a:lnTo>
                <a:lnTo>
                  <a:pt x="3" y="0"/>
                </a:lnTo>
                <a:lnTo>
                  <a:pt x="12" y="2"/>
                </a:lnTo>
                <a:lnTo>
                  <a:pt x="16" y="5"/>
                </a:lnTo>
                <a:lnTo>
                  <a:pt x="21" y="23"/>
                </a:lnTo>
                <a:lnTo>
                  <a:pt x="23" y="28"/>
                </a:lnTo>
                <a:lnTo>
                  <a:pt x="25" y="32"/>
                </a:lnTo>
                <a:lnTo>
                  <a:pt x="25" y="37"/>
                </a:lnTo>
                <a:lnTo>
                  <a:pt x="25" y="41"/>
                </a:lnTo>
                <a:lnTo>
                  <a:pt x="23" y="44"/>
                </a:lnTo>
                <a:lnTo>
                  <a:pt x="21" y="41"/>
                </a:lnTo>
                <a:lnTo>
                  <a:pt x="12" y="30"/>
                </a:lnTo>
                <a:lnTo>
                  <a:pt x="7" y="21"/>
                </a:lnTo>
                <a:lnTo>
                  <a:pt x="0" y="9"/>
                </a:lnTo>
                <a:lnTo>
                  <a:pt x="3" y="5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51" name="Freeform 88"/>
          <p:cNvSpPr>
            <a:spLocks/>
          </p:cNvSpPr>
          <p:nvPr/>
        </p:nvSpPr>
        <p:spPr bwMode="auto">
          <a:xfrm>
            <a:off x="3184525" y="3375025"/>
            <a:ext cx="84138" cy="98425"/>
          </a:xfrm>
          <a:custGeom>
            <a:avLst/>
            <a:gdLst>
              <a:gd name="T0" fmla="*/ 0 w 53"/>
              <a:gd name="T1" fmla="*/ 9 h 62"/>
              <a:gd name="T2" fmla="*/ 0 w 53"/>
              <a:gd name="T3" fmla="*/ 2 h 62"/>
              <a:gd name="T4" fmla="*/ 3 w 53"/>
              <a:gd name="T5" fmla="*/ 0 h 62"/>
              <a:gd name="T6" fmla="*/ 7 w 53"/>
              <a:gd name="T7" fmla="*/ 2 h 62"/>
              <a:gd name="T8" fmla="*/ 16 w 53"/>
              <a:gd name="T9" fmla="*/ 12 h 62"/>
              <a:gd name="T10" fmla="*/ 25 w 53"/>
              <a:gd name="T11" fmla="*/ 21 h 62"/>
              <a:gd name="T12" fmla="*/ 39 w 53"/>
              <a:gd name="T13" fmla="*/ 30 h 62"/>
              <a:gd name="T14" fmla="*/ 46 w 53"/>
              <a:gd name="T15" fmla="*/ 37 h 62"/>
              <a:gd name="T16" fmla="*/ 53 w 53"/>
              <a:gd name="T17" fmla="*/ 46 h 62"/>
              <a:gd name="T18" fmla="*/ 53 w 53"/>
              <a:gd name="T19" fmla="*/ 50 h 62"/>
              <a:gd name="T20" fmla="*/ 51 w 53"/>
              <a:gd name="T21" fmla="*/ 55 h 62"/>
              <a:gd name="T22" fmla="*/ 48 w 53"/>
              <a:gd name="T23" fmla="*/ 57 h 62"/>
              <a:gd name="T24" fmla="*/ 46 w 53"/>
              <a:gd name="T25" fmla="*/ 60 h 62"/>
              <a:gd name="T26" fmla="*/ 44 w 53"/>
              <a:gd name="T27" fmla="*/ 62 h 62"/>
              <a:gd name="T28" fmla="*/ 37 w 53"/>
              <a:gd name="T29" fmla="*/ 57 h 62"/>
              <a:gd name="T30" fmla="*/ 19 w 53"/>
              <a:gd name="T31" fmla="*/ 44 h 62"/>
              <a:gd name="T32" fmla="*/ 7 w 53"/>
              <a:gd name="T33" fmla="*/ 30 h 62"/>
              <a:gd name="T34" fmla="*/ 3 w 53"/>
              <a:gd name="T35" fmla="*/ 25 h 62"/>
              <a:gd name="T36" fmla="*/ 0 w 53"/>
              <a:gd name="T37" fmla="*/ 21 h 62"/>
              <a:gd name="T38" fmla="*/ 0 w 53"/>
              <a:gd name="T39" fmla="*/ 14 h 62"/>
              <a:gd name="T40" fmla="*/ 0 w 53"/>
              <a:gd name="T41" fmla="*/ 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" h="62">
                <a:moveTo>
                  <a:pt x="0" y="9"/>
                </a:moveTo>
                <a:lnTo>
                  <a:pt x="0" y="2"/>
                </a:lnTo>
                <a:lnTo>
                  <a:pt x="3" y="0"/>
                </a:lnTo>
                <a:lnTo>
                  <a:pt x="7" y="2"/>
                </a:lnTo>
                <a:lnTo>
                  <a:pt x="16" y="12"/>
                </a:lnTo>
                <a:lnTo>
                  <a:pt x="25" y="21"/>
                </a:lnTo>
                <a:lnTo>
                  <a:pt x="39" y="30"/>
                </a:lnTo>
                <a:lnTo>
                  <a:pt x="46" y="37"/>
                </a:lnTo>
                <a:lnTo>
                  <a:pt x="53" y="46"/>
                </a:lnTo>
                <a:lnTo>
                  <a:pt x="53" y="50"/>
                </a:lnTo>
                <a:lnTo>
                  <a:pt x="51" y="55"/>
                </a:lnTo>
                <a:lnTo>
                  <a:pt x="48" y="57"/>
                </a:lnTo>
                <a:lnTo>
                  <a:pt x="46" y="60"/>
                </a:lnTo>
                <a:lnTo>
                  <a:pt x="44" y="62"/>
                </a:lnTo>
                <a:lnTo>
                  <a:pt x="37" y="57"/>
                </a:lnTo>
                <a:lnTo>
                  <a:pt x="19" y="44"/>
                </a:lnTo>
                <a:lnTo>
                  <a:pt x="7" y="30"/>
                </a:lnTo>
                <a:lnTo>
                  <a:pt x="3" y="25"/>
                </a:lnTo>
                <a:lnTo>
                  <a:pt x="0" y="21"/>
                </a:lnTo>
                <a:lnTo>
                  <a:pt x="0" y="14"/>
                </a:lnTo>
                <a:lnTo>
                  <a:pt x="0" y="9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52" name="Freeform 89"/>
          <p:cNvSpPr>
            <a:spLocks/>
          </p:cNvSpPr>
          <p:nvPr/>
        </p:nvSpPr>
        <p:spPr bwMode="auto">
          <a:xfrm>
            <a:off x="3271838" y="3125788"/>
            <a:ext cx="44450" cy="125413"/>
          </a:xfrm>
          <a:custGeom>
            <a:avLst/>
            <a:gdLst>
              <a:gd name="T0" fmla="*/ 2 w 28"/>
              <a:gd name="T1" fmla="*/ 2 h 79"/>
              <a:gd name="T2" fmla="*/ 2 w 28"/>
              <a:gd name="T3" fmla="*/ 0 h 79"/>
              <a:gd name="T4" fmla="*/ 5 w 28"/>
              <a:gd name="T5" fmla="*/ 0 h 79"/>
              <a:gd name="T6" fmla="*/ 7 w 28"/>
              <a:gd name="T7" fmla="*/ 2 h 79"/>
              <a:gd name="T8" fmla="*/ 12 w 28"/>
              <a:gd name="T9" fmla="*/ 6 h 79"/>
              <a:gd name="T10" fmla="*/ 14 w 28"/>
              <a:gd name="T11" fmla="*/ 11 h 79"/>
              <a:gd name="T12" fmla="*/ 18 w 28"/>
              <a:gd name="T13" fmla="*/ 27 h 79"/>
              <a:gd name="T14" fmla="*/ 23 w 28"/>
              <a:gd name="T15" fmla="*/ 45 h 79"/>
              <a:gd name="T16" fmla="*/ 23 w 28"/>
              <a:gd name="T17" fmla="*/ 50 h 79"/>
              <a:gd name="T18" fmla="*/ 28 w 28"/>
              <a:gd name="T19" fmla="*/ 57 h 79"/>
              <a:gd name="T20" fmla="*/ 28 w 28"/>
              <a:gd name="T21" fmla="*/ 61 h 79"/>
              <a:gd name="T22" fmla="*/ 23 w 28"/>
              <a:gd name="T23" fmla="*/ 73 h 79"/>
              <a:gd name="T24" fmla="*/ 25 w 28"/>
              <a:gd name="T25" fmla="*/ 75 h 79"/>
              <a:gd name="T26" fmla="*/ 23 w 28"/>
              <a:gd name="T27" fmla="*/ 79 h 79"/>
              <a:gd name="T28" fmla="*/ 21 w 28"/>
              <a:gd name="T29" fmla="*/ 79 h 79"/>
              <a:gd name="T30" fmla="*/ 16 w 28"/>
              <a:gd name="T31" fmla="*/ 73 h 79"/>
              <a:gd name="T32" fmla="*/ 7 w 28"/>
              <a:gd name="T33" fmla="*/ 43 h 79"/>
              <a:gd name="T34" fmla="*/ 2 w 28"/>
              <a:gd name="T35" fmla="*/ 22 h 79"/>
              <a:gd name="T36" fmla="*/ 0 w 28"/>
              <a:gd name="T37" fmla="*/ 11 h 79"/>
              <a:gd name="T38" fmla="*/ 2 w 28"/>
              <a:gd name="T39" fmla="*/ 2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" h="79">
                <a:moveTo>
                  <a:pt x="2" y="2"/>
                </a:moveTo>
                <a:lnTo>
                  <a:pt x="2" y="0"/>
                </a:lnTo>
                <a:lnTo>
                  <a:pt x="5" y="0"/>
                </a:lnTo>
                <a:lnTo>
                  <a:pt x="7" y="2"/>
                </a:lnTo>
                <a:lnTo>
                  <a:pt x="12" y="6"/>
                </a:lnTo>
                <a:lnTo>
                  <a:pt x="14" y="11"/>
                </a:lnTo>
                <a:lnTo>
                  <a:pt x="18" y="27"/>
                </a:lnTo>
                <a:lnTo>
                  <a:pt x="23" y="45"/>
                </a:lnTo>
                <a:lnTo>
                  <a:pt x="23" y="50"/>
                </a:lnTo>
                <a:lnTo>
                  <a:pt x="28" y="57"/>
                </a:lnTo>
                <a:lnTo>
                  <a:pt x="28" y="61"/>
                </a:lnTo>
                <a:lnTo>
                  <a:pt x="23" y="73"/>
                </a:lnTo>
                <a:lnTo>
                  <a:pt x="25" y="75"/>
                </a:lnTo>
                <a:lnTo>
                  <a:pt x="23" y="79"/>
                </a:lnTo>
                <a:lnTo>
                  <a:pt x="21" y="79"/>
                </a:lnTo>
                <a:lnTo>
                  <a:pt x="16" y="73"/>
                </a:lnTo>
                <a:lnTo>
                  <a:pt x="7" y="43"/>
                </a:lnTo>
                <a:lnTo>
                  <a:pt x="2" y="22"/>
                </a:lnTo>
                <a:lnTo>
                  <a:pt x="0" y="11"/>
                </a:lnTo>
                <a:lnTo>
                  <a:pt x="2" y="2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53" name="Freeform 90"/>
          <p:cNvSpPr>
            <a:spLocks/>
          </p:cNvSpPr>
          <p:nvPr/>
        </p:nvSpPr>
        <p:spPr bwMode="auto">
          <a:xfrm>
            <a:off x="3576638" y="3357563"/>
            <a:ext cx="87313" cy="206375"/>
          </a:xfrm>
          <a:custGeom>
            <a:avLst/>
            <a:gdLst>
              <a:gd name="T0" fmla="*/ 0 w 55"/>
              <a:gd name="T1" fmla="*/ 9 h 130"/>
              <a:gd name="T2" fmla="*/ 7 w 55"/>
              <a:gd name="T3" fmla="*/ 4 h 130"/>
              <a:gd name="T4" fmla="*/ 16 w 55"/>
              <a:gd name="T5" fmla="*/ 0 h 130"/>
              <a:gd name="T6" fmla="*/ 20 w 55"/>
              <a:gd name="T7" fmla="*/ 4 h 130"/>
              <a:gd name="T8" fmla="*/ 30 w 55"/>
              <a:gd name="T9" fmla="*/ 4 h 130"/>
              <a:gd name="T10" fmla="*/ 43 w 55"/>
              <a:gd name="T11" fmla="*/ 13 h 130"/>
              <a:gd name="T12" fmla="*/ 43 w 55"/>
              <a:gd name="T13" fmla="*/ 16 h 130"/>
              <a:gd name="T14" fmla="*/ 41 w 55"/>
              <a:gd name="T15" fmla="*/ 27 h 130"/>
              <a:gd name="T16" fmla="*/ 36 w 55"/>
              <a:gd name="T17" fmla="*/ 39 h 130"/>
              <a:gd name="T18" fmla="*/ 36 w 55"/>
              <a:gd name="T19" fmla="*/ 50 h 130"/>
              <a:gd name="T20" fmla="*/ 30 w 55"/>
              <a:gd name="T21" fmla="*/ 61 h 130"/>
              <a:gd name="T22" fmla="*/ 30 w 55"/>
              <a:gd name="T23" fmla="*/ 68 h 130"/>
              <a:gd name="T24" fmla="*/ 34 w 55"/>
              <a:gd name="T25" fmla="*/ 73 h 130"/>
              <a:gd name="T26" fmla="*/ 36 w 55"/>
              <a:gd name="T27" fmla="*/ 82 h 130"/>
              <a:gd name="T28" fmla="*/ 43 w 55"/>
              <a:gd name="T29" fmla="*/ 91 h 130"/>
              <a:gd name="T30" fmla="*/ 50 w 55"/>
              <a:gd name="T31" fmla="*/ 100 h 130"/>
              <a:gd name="T32" fmla="*/ 50 w 55"/>
              <a:gd name="T33" fmla="*/ 107 h 130"/>
              <a:gd name="T34" fmla="*/ 55 w 55"/>
              <a:gd name="T35" fmla="*/ 116 h 130"/>
              <a:gd name="T36" fmla="*/ 55 w 55"/>
              <a:gd name="T37" fmla="*/ 121 h 130"/>
              <a:gd name="T38" fmla="*/ 55 w 55"/>
              <a:gd name="T39" fmla="*/ 123 h 130"/>
              <a:gd name="T40" fmla="*/ 50 w 55"/>
              <a:gd name="T41" fmla="*/ 130 h 130"/>
              <a:gd name="T42" fmla="*/ 46 w 55"/>
              <a:gd name="T43" fmla="*/ 130 h 130"/>
              <a:gd name="T44" fmla="*/ 43 w 55"/>
              <a:gd name="T45" fmla="*/ 123 h 130"/>
              <a:gd name="T46" fmla="*/ 25 w 55"/>
              <a:gd name="T47" fmla="*/ 112 h 130"/>
              <a:gd name="T48" fmla="*/ 14 w 55"/>
              <a:gd name="T49" fmla="*/ 100 h 130"/>
              <a:gd name="T50" fmla="*/ 9 w 55"/>
              <a:gd name="T51" fmla="*/ 96 h 130"/>
              <a:gd name="T52" fmla="*/ 9 w 55"/>
              <a:gd name="T53" fmla="*/ 93 h 130"/>
              <a:gd name="T54" fmla="*/ 16 w 55"/>
              <a:gd name="T55" fmla="*/ 87 h 130"/>
              <a:gd name="T56" fmla="*/ 16 w 55"/>
              <a:gd name="T57" fmla="*/ 82 h 130"/>
              <a:gd name="T58" fmla="*/ 25 w 55"/>
              <a:gd name="T59" fmla="*/ 80 h 130"/>
              <a:gd name="T60" fmla="*/ 25 w 55"/>
              <a:gd name="T61" fmla="*/ 73 h 130"/>
              <a:gd name="T62" fmla="*/ 23 w 55"/>
              <a:gd name="T63" fmla="*/ 73 h 130"/>
              <a:gd name="T64" fmla="*/ 16 w 55"/>
              <a:gd name="T65" fmla="*/ 73 h 130"/>
              <a:gd name="T66" fmla="*/ 9 w 55"/>
              <a:gd name="T67" fmla="*/ 68 h 130"/>
              <a:gd name="T68" fmla="*/ 7 w 55"/>
              <a:gd name="T69" fmla="*/ 66 h 130"/>
              <a:gd name="T70" fmla="*/ 7 w 55"/>
              <a:gd name="T71" fmla="*/ 57 h 130"/>
              <a:gd name="T72" fmla="*/ 11 w 55"/>
              <a:gd name="T73" fmla="*/ 48 h 130"/>
              <a:gd name="T74" fmla="*/ 9 w 55"/>
              <a:gd name="T75" fmla="*/ 48 h 130"/>
              <a:gd name="T76" fmla="*/ 2 w 55"/>
              <a:gd name="T77" fmla="*/ 45 h 130"/>
              <a:gd name="T78" fmla="*/ 2 w 55"/>
              <a:gd name="T79" fmla="*/ 39 h 130"/>
              <a:gd name="T80" fmla="*/ 4 w 55"/>
              <a:gd name="T81" fmla="*/ 34 h 130"/>
              <a:gd name="T82" fmla="*/ 7 w 55"/>
              <a:gd name="T83" fmla="*/ 29 h 130"/>
              <a:gd name="T84" fmla="*/ 0 w 55"/>
              <a:gd name="T85" fmla="*/ 16 h 130"/>
              <a:gd name="T86" fmla="*/ 0 w 55"/>
              <a:gd name="T87" fmla="*/ 13 h 130"/>
              <a:gd name="T88" fmla="*/ 0 w 55"/>
              <a:gd name="T89" fmla="*/ 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5" h="130">
                <a:moveTo>
                  <a:pt x="0" y="9"/>
                </a:moveTo>
                <a:lnTo>
                  <a:pt x="7" y="4"/>
                </a:lnTo>
                <a:lnTo>
                  <a:pt x="16" y="0"/>
                </a:lnTo>
                <a:lnTo>
                  <a:pt x="20" y="4"/>
                </a:lnTo>
                <a:lnTo>
                  <a:pt x="30" y="4"/>
                </a:lnTo>
                <a:lnTo>
                  <a:pt x="43" y="13"/>
                </a:lnTo>
                <a:lnTo>
                  <a:pt x="43" y="16"/>
                </a:lnTo>
                <a:lnTo>
                  <a:pt x="41" y="27"/>
                </a:lnTo>
                <a:lnTo>
                  <a:pt x="36" y="39"/>
                </a:lnTo>
                <a:lnTo>
                  <a:pt x="36" y="50"/>
                </a:lnTo>
                <a:lnTo>
                  <a:pt x="30" y="61"/>
                </a:lnTo>
                <a:lnTo>
                  <a:pt x="30" y="68"/>
                </a:lnTo>
                <a:lnTo>
                  <a:pt x="34" y="73"/>
                </a:lnTo>
                <a:lnTo>
                  <a:pt x="36" y="82"/>
                </a:lnTo>
                <a:lnTo>
                  <a:pt x="43" y="91"/>
                </a:lnTo>
                <a:lnTo>
                  <a:pt x="50" y="100"/>
                </a:lnTo>
                <a:lnTo>
                  <a:pt x="50" y="107"/>
                </a:lnTo>
                <a:lnTo>
                  <a:pt x="55" y="116"/>
                </a:lnTo>
                <a:lnTo>
                  <a:pt x="55" y="121"/>
                </a:lnTo>
                <a:lnTo>
                  <a:pt x="55" y="123"/>
                </a:lnTo>
                <a:lnTo>
                  <a:pt x="50" y="130"/>
                </a:lnTo>
                <a:lnTo>
                  <a:pt x="46" y="130"/>
                </a:lnTo>
                <a:lnTo>
                  <a:pt x="43" y="123"/>
                </a:lnTo>
                <a:lnTo>
                  <a:pt x="25" y="112"/>
                </a:lnTo>
                <a:lnTo>
                  <a:pt x="14" y="100"/>
                </a:lnTo>
                <a:lnTo>
                  <a:pt x="9" y="96"/>
                </a:lnTo>
                <a:lnTo>
                  <a:pt x="9" y="93"/>
                </a:lnTo>
                <a:lnTo>
                  <a:pt x="16" y="87"/>
                </a:lnTo>
                <a:lnTo>
                  <a:pt x="16" y="82"/>
                </a:lnTo>
                <a:lnTo>
                  <a:pt x="25" y="80"/>
                </a:lnTo>
                <a:lnTo>
                  <a:pt x="25" y="73"/>
                </a:lnTo>
                <a:lnTo>
                  <a:pt x="23" y="73"/>
                </a:lnTo>
                <a:lnTo>
                  <a:pt x="16" y="73"/>
                </a:lnTo>
                <a:lnTo>
                  <a:pt x="9" y="68"/>
                </a:lnTo>
                <a:lnTo>
                  <a:pt x="7" y="66"/>
                </a:lnTo>
                <a:lnTo>
                  <a:pt x="7" y="57"/>
                </a:lnTo>
                <a:lnTo>
                  <a:pt x="11" y="48"/>
                </a:lnTo>
                <a:lnTo>
                  <a:pt x="9" y="48"/>
                </a:lnTo>
                <a:lnTo>
                  <a:pt x="2" y="45"/>
                </a:lnTo>
                <a:lnTo>
                  <a:pt x="2" y="39"/>
                </a:lnTo>
                <a:lnTo>
                  <a:pt x="4" y="34"/>
                </a:lnTo>
                <a:lnTo>
                  <a:pt x="7" y="29"/>
                </a:lnTo>
                <a:lnTo>
                  <a:pt x="0" y="16"/>
                </a:lnTo>
                <a:lnTo>
                  <a:pt x="0" y="13"/>
                </a:lnTo>
                <a:lnTo>
                  <a:pt x="0" y="9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54" name="Freeform 91"/>
          <p:cNvSpPr>
            <a:spLocks/>
          </p:cNvSpPr>
          <p:nvPr/>
        </p:nvSpPr>
        <p:spPr bwMode="auto">
          <a:xfrm>
            <a:off x="3935413" y="3400425"/>
            <a:ext cx="73025" cy="120650"/>
          </a:xfrm>
          <a:custGeom>
            <a:avLst/>
            <a:gdLst>
              <a:gd name="T0" fmla="*/ 39 w 46"/>
              <a:gd name="T1" fmla="*/ 76 h 76"/>
              <a:gd name="T2" fmla="*/ 39 w 46"/>
              <a:gd name="T3" fmla="*/ 71 h 76"/>
              <a:gd name="T4" fmla="*/ 32 w 46"/>
              <a:gd name="T5" fmla="*/ 66 h 76"/>
              <a:gd name="T6" fmla="*/ 27 w 46"/>
              <a:gd name="T7" fmla="*/ 60 h 76"/>
              <a:gd name="T8" fmla="*/ 20 w 46"/>
              <a:gd name="T9" fmla="*/ 55 h 76"/>
              <a:gd name="T10" fmla="*/ 18 w 46"/>
              <a:gd name="T11" fmla="*/ 55 h 76"/>
              <a:gd name="T12" fmla="*/ 16 w 46"/>
              <a:gd name="T13" fmla="*/ 50 h 76"/>
              <a:gd name="T14" fmla="*/ 18 w 46"/>
              <a:gd name="T15" fmla="*/ 46 h 76"/>
              <a:gd name="T16" fmla="*/ 16 w 46"/>
              <a:gd name="T17" fmla="*/ 41 h 76"/>
              <a:gd name="T18" fmla="*/ 14 w 46"/>
              <a:gd name="T19" fmla="*/ 39 h 76"/>
              <a:gd name="T20" fmla="*/ 14 w 46"/>
              <a:gd name="T21" fmla="*/ 32 h 76"/>
              <a:gd name="T22" fmla="*/ 7 w 46"/>
              <a:gd name="T23" fmla="*/ 23 h 76"/>
              <a:gd name="T24" fmla="*/ 2 w 46"/>
              <a:gd name="T25" fmla="*/ 16 h 76"/>
              <a:gd name="T26" fmla="*/ 0 w 46"/>
              <a:gd name="T27" fmla="*/ 16 h 76"/>
              <a:gd name="T28" fmla="*/ 0 w 46"/>
              <a:gd name="T29" fmla="*/ 14 h 76"/>
              <a:gd name="T30" fmla="*/ 2 w 46"/>
              <a:gd name="T31" fmla="*/ 7 h 76"/>
              <a:gd name="T32" fmla="*/ 4 w 46"/>
              <a:gd name="T33" fmla="*/ 5 h 76"/>
              <a:gd name="T34" fmla="*/ 7 w 46"/>
              <a:gd name="T35" fmla="*/ 5 h 76"/>
              <a:gd name="T36" fmla="*/ 11 w 46"/>
              <a:gd name="T37" fmla="*/ 5 h 76"/>
              <a:gd name="T38" fmla="*/ 14 w 46"/>
              <a:gd name="T39" fmla="*/ 5 h 76"/>
              <a:gd name="T40" fmla="*/ 16 w 46"/>
              <a:gd name="T41" fmla="*/ 0 h 76"/>
              <a:gd name="T42" fmla="*/ 18 w 46"/>
              <a:gd name="T43" fmla="*/ 0 h 76"/>
              <a:gd name="T44" fmla="*/ 23 w 46"/>
              <a:gd name="T45" fmla="*/ 2 h 76"/>
              <a:gd name="T46" fmla="*/ 23 w 46"/>
              <a:gd name="T47" fmla="*/ 9 h 76"/>
              <a:gd name="T48" fmla="*/ 20 w 46"/>
              <a:gd name="T49" fmla="*/ 12 h 76"/>
              <a:gd name="T50" fmla="*/ 25 w 46"/>
              <a:gd name="T51" fmla="*/ 16 h 76"/>
              <a:gd name="T52" fmla="*/ 23 w 46"/>
              <a:gd name="T53" fmla="*/ 21 h 76"/>
              <a:gd name="T54" fmla="*/ 27 w 46"/>
              <a:gd name="T55" fmla="*/ 34 h 76"/>
              <a:gd name="T56" fmla="*/ 27 w 46"/>
              <a:gd name="T57" fmla="*/ 44 h 76"/>
              <a:gd name="T58" fmla="*/ 32 w 46"/>
              <a:gd name="T59" fmla="*/ 53 h 76"/>
              <a:gd name="T60" fmla="*/ 32 w 46"/>
              <a:gd name="T61" fmla="*/ 57 h 76"/>
              <a:gd name="T62" fmla="*/ 36 w 46"/>
              <a:gd name="T63" fmla="*/ 62 h 76"/>
              <a:gd name="T64" fmla="*/ 41 w 46"/>
              <a:gd name="T65" fmla="*/ 64 h 76"/>
              <a:gd name="T66" fmla="*/ 46 w 46"/>
              <a:gd name="T67" fmla="*/ 66 h 76"/>
              <a:gd name="T68" fmla="*/ 43 w 46"/>
              <a:gd name="T69" fmla="*/ 73 h 76"/>
              <a:gd name="T70" fmla="*/ 39 w 46"/>
              <a:gd name="T71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6" h="76">
                <a:moveTo>
                  <a:pt x="39" y="76"/>
                </a:moveTo>
                <a:lnTo>
                  <a:pt x="39" y="71"/>
                </a:lnTo>
                <a:lnTo>
                  <a:pt x="32" y="66"/>
                </a:lnTo>
                <a:lnTo>
                  <a:pt x="27" y="60"/>
                </a:lnTo>
                <a:lnTo>
                  <a:pt x="20" y="55"/>
                </a:lnTo>
                <a:lnTo>
                  <a:pt x="18" y="55"/>
                </a:lnTo>
                <a:lnTo>
                  <a:pt x="16" y="50"/>
                </a:lnTo>
                <a:lnTo>
                  <a:pt x="18" y="46"/>
                </a:lnTo>
                <a:lnTo>
                  <a:pt x="16" y="41"/>
                </a:lnTo>
                <a:lnTo>
                  <a:pt x="14" y="39"/>
                </a:lnTo>
                <a:lnTo>
                  <a:pt x="14" y="32"/>
                </a:lnTo>
                <a:lnTo>
                  <a:pt x="7" y="23"/>
                </a:lnTo>
                <a:lnTo>
                  <a:pt x="2" y="16"/>
                </a:lnTo>
                <a:lnTo>
                  <a:pt x="0" y="16"/>
                </a:lnTo>
                <a:lnTo>
                  <a:pt x="0" y="14"/>
                </a:lnTo>
                <a:lnTo>
                  <a:pt x="2" y="7"/>
                </a:lnTo>
                <a:lnTo>
                  <a:pt x="4" y="5"/>
                </a:lnTo>
                <a:lnTo>
                  <a:pt x="7" y="5"/>
                </a:lnTo>
                <a:lnTo>
                  <a:pt x="11" y="5"/>
                </a:lnTo>
                <a:lnTo>
                  <a:pt x="14" y="5"/>
                </a:lnTo>
                <a:lnTo>
                  <a:pt x="16" y="0"/>
                </a:lnTo>
                <a:lnTo>
                  <a:pt x="18" y="0"/>
                </a:lnTo>
                <a:lnTo>
                  <a:pt x="23" y="2"/>
                </a:lnTo>
                <a:lnTo>
                  <a:pt x="23" y="9"/>
                </a:lnTo>
                <a:lnTo>
                  <a:pt x="20" y="12"/>
                </a:lnTo>
                <a:lnTo>
                  <a:pt x="25" y="16"/>
                </a:lnTo>
                <a:lnTo>
                  <a:pt x="23" y="21"/>
                </a:lnTo>
                <a:lnTo>
                  <a:pt x="27" y="34"/>
                </a:lnTo>
                <a:lnTo>
                  <a:pt x="27" y="44"/>
                </a:lnTo>
                <a:lnTo>
                  <a:pt x="32" y="53"/>
                </a:lnTo>
                <a:lnTo>
                  <a:pt x="32" y="57"/>
                </a:lnTo>
                <a:lnTo>
                  <a:pt x="36" y="62"/>
                </a:lnTo>
                <a:lnTo>
                  <a:pt x="41" y="64"/>
                </a:lnTo>
                <a:lnTo>
                  <a:pt x="46" y="66"/>
                </a:lnTo>
                <a:lnTo>
                  <a:pt x="43" y="73"/>
                </a:lnTo>
                <a:lnTo>
                  <a:pt x="39" y="76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55" name="Freeform 92"/>
          <p:cNvSpPr>
            <a:spLocks/>
          </p:cNvSpPr>
          <p:nvPr/>
        </p:nvSpPr>
        <p:spPr bwMode="auto">
          <a:xfrm>
            <a:off x="3268663" y="3863975"/>
            <a:ext cx="65088" cy="76200"/>
          </a:xfrm>
          <a:custGeom>
            <a:avLst/>
            <a:gdLst>
              <a:gd name="T0" fmla="*/ 0 w 41"/>
              <a:gd name="T1" fmla="*/ 37 h 48"/>
              <a:gd name="T2" fmla="*/ 7 w 41"/>
              <a:gd name="T3" fmla="*/ 28 h 48"/>
              <a:gd name="T4" fmla="*/ 20 w 41"/>
              <a:gd name="T5" fmla="*/ 19 h 48"/>
              <a:gd name="T6" fmla="*/ 27 w 41"/>
              <a:gd name="T7" fmla="*/ 14 h 48"/>
              <a:gd name="T8" fmla="*/ 34 w 41"/>
              <a:gd name="T9" fmla="*/ 3 h 48"/>
              <a:gd name="T10" fmla="*/ 39 w 41"/>
              <a:gd name="T11" fmla="*/ 0 h 48"/>
              <a:gd name="T12" fmla="*/ 41 w 41"/>
              <a:gd name="T13" fmla="*/ 5 h 48"/>
              <a:gd name="T14" fmla="*/ 41 w 41"/>
              <a:gd name="T15" fmla="*/ 12 h 48"/>
              <a:gd name="T16" fmla="*/ 39 w 41"/>
              <a:gd name="T17" fmla="*/ 19 h 48"/>
              <a:gd name="T18" fmla="*/ 30 w 41"/>
              <a:gd name="T19" fmla="*/ 26 h 48"/>
              <a:gd name="T20" fmla="*/ 18 w 41"/>
              <a:gd name="T21" fmla="*/ 37 h 48"/>
              <a:gd name="T22" fmla="*/ 18 w 41"/>
              <a:gd name="T23" fmla="*/ 42 h 48"/>
              <a:gd name="T24" fmla="*/ 11 w 41"/>
              <a:gd name="T25" fmla="*/ 48 h 48"/>
              <a:gd name="T26" fmla="*/ 9 w 41"/>
              <a:gd name="T27" fmla="*/ 48 h 48"/>
              <a:gd name="T28" fmla="*/ 2 w 41"/>
              <a:gd name="T29" fmla="*/ 42 h 48"/>
              <a:gd name="T30" fmla="*/ 0 w 41"/>
              <a:gd name="T31" fmla="*/ 3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1" h="48">
                <a:moveTo>
                  <a:pt x="0" y="37"/>
                </a:moveTo>
                <a:lnTo>
                  <a:pt x="7" y="28"/>
                </a:lnTo>
                <a:lnTo>
                  <a:pt x="20" y="19"/>
                </a:lnTo>
                <a:lnTo>
                  <a:pt x="27" y="14"/>
                </a:lnTo>
                <a:lnTo>
                  <a:pt x="34" y="3"/>
                </a:lnTo>
                <a:lnTo>
                  <a:pt x="39" y="0"/>
                </a:lnTo>
                <a:lnTo>
                  <a:pt x="41" y="5"/>
                </a:lnTo>
                <a:lnTo>
                  <a:pt x="41" y="12"/>
                </a:lnTo>
                <a:lnTo>
                  <a:pt x="39" y="19"/>
                </a:lnTo>
                <a:lnTo>
                  <a:pt x="30" y="26"/>
                </a:lnTo>
                <a:lnTo>
                  <a:pt x="18" y="37"/>
                </a:lnTo>
                <a:lnTo>
                  <a:pt x="18" y="42"/>
                </a:lnTo>
                <a:lnTo>
                  <a:pt x="11" y="48"/>
                </a:lnTo>
                <a:lnTo>
                  <a:pt x="9" y="48"/>
                </a:lnTo>
                <a:lnTo>
                  <a:pt x="2" y="42"/>
                </a:lnTo>
                <a:lnTo>
                  <a:pt x="0" y="37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56" name="Freeform 93"/>
          <p:cNvSpPr>
            <a:spLocks/>
          </p:cNvSpPr>
          <p:nvPr/>
        </p:nvSpPr>
        <p:spPr bwMode="auto">
          <a:xfrm>
            <a:off x="4337050" y="3419475"/>
            <a:ext cx="239713" cy="42863"/>
          </a:xfrm>
          <a:custGeom>
            <a:avLst/>
            <a:gdLst>
              <a:gd name="T0" fmla="*/ 9 w 151"/>
              <a:gd name="T1" fmla="*/ 0 h 27"/>
              <a:gd name="T2" fmla="*/ 19 w 151"/>
              <a:gd name="T3" fmla="*/ 0 h 27"/>
              <a:gd name="T4" fmla="*/ 32 w 151"/>
              <a:gd name="T5" fmla="*/ 2 h 27"/>
              <a:gd name="T6" fmla="*/ 46 w 151"/>
              <a:gd name="T7" fmla="*/ 4 h 27"/>
              <a:gd name="T8" fmla="*/ 67 w 151"/>
              <a:gd name="T9" fmla="*/ 4 h 27"/>
              <a:gd name="T10" fmla="*/ 87 w 151"/>
              <a:gd name="T11" fmla="*/ 9 h 27"/>
              <a:gd name="T12" fmla="*/ 112 w 151"/>
              <a:gd name="T13" fmla="*/ 6 h 27"/>
              <a:gd name="T14" fmla="*/ 149 w 151"/>
              <a:gd name="T15" fmla="*/ 9 h 27"/>
              <a:gd name="T16" fmla="*/ 151 w 151"/>
              <a:gd name="T17" fmla="*/ 11 h 27"/>
              <a:gd name="T18" fmla="*/ 149 w 151"/>
              <a:gd name="T19" fmla="*/ 16 h 27"/>
              <a:gd name="T20" fmla="*/ 149 w 151"/>
              <a:gd name="T21" fmla="*/ 20 h 27"/>
              <a:gd name="T22" fmla="*/ 144 w 151"/>
              <a:gd name="T23" fmla="*/ 22 h 27"/>
              <a:gd name="T24" fmla="*/ 137 w 151"/>
              <a:gd name="T25" fmla="*/ 25 h 27"/>
              <a:gd name="T26" fmla="*/ 133 w 151"/>
              <a:gd name="T27" fmla="*/ 25 h 27"/>
              <a:gd name="T28" fmla="*/ 117 w 151"/>
              <a:gd name="T29" fmla="*/ 22 h 27"/>
              <a:gd name="T30" fmla="*/ 112 w 151"/>
              <a:gd name="T31" fmla="*/ 25 h 27"/>
              <a:gd name="T32" fmla="*/ 92 w 151"/>
              <a:gd name="T33" fmla="*/ 27 h 27"/>
              <a:gd name="T34" fmla="*/ 89 w 151"/>
              <a:gd name="T35" fmla="*/ 25 h 27"/>
              <a:gd name="T36" fmla="*/ 87 w 151"/>
              <a:gd name="T37" fmla="*/ 22 h 27"/>
              <a:gd name="T38" fmla="*/ 82 w 151"/>
              <a:gd name="T39" fmla="*/ 25 h 27"/>
              <a:gd name="T40" fmla="*/ 67 w 151"/>
              <a:gd name="T41" fmla="*/ 22 h 27"/>
              <a:gd name="T42" fmla="*/ 51 w 151"/>
              <a:gd name="T43" fmla="*/ 20 h 27"/>
              <a:gd name="T44" fmla="*/ 41 w 151"/>
              <a:gd name="T45" fmla="*/ 16 h 27"/>
              <a:gd name="T46" fmla="*/ 32 w 151"/>
              <a:gd name="T47" fmla="*/ 16 h 27"/>
              <a:gd name="T48" fmla="*/ 28 w 151"/>
              <a:gd name="T49" fmla="*/ 13 h 27"/>
              <a:gd name="T50" fmla="*/ 16 w 151"/>
              <a:gd name="T51" fmla="*/ 13 h 27"/>
              <a:gd name="T52" fmla="*/ 5 w 151"/>
              <a:gd name="T53" fmla="*/ 11 h 27"/>
              <a:gd name="T54" fmla="*/ 0 w 151"/>
              <a:gd name="T55" fmla="*/ 6 h 27"/>
              <a:gd name="T56" fmla="*/ 0 w 151"/>
              <a:gd name="T57" fmla="*/ 4 h 27"/>
              <a:gd name="T58" fmla="*/ 0 w 151"/>
              <a:gd name="T59" fmla="*/ 4 h 27"/>
              <a:gd name="T60" fmla="*/ 5 w 151"/>
              <a:gd name="T61" fmla="*/ 4 h 27"/>
              <a:gd name="T62" fmla="*/ 7 w 151"/>
              <a:gd name="T63" fmla="*/ 4 h 27"/>
              <a:gd name="T64" fmla="*/ 9 w 151"/>
              <a:gd name="T6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1" h="27">
                <a:moveTo>
                  <a:pt x="9" y="0"/>
                </a:moveTo>
                <a:lnTo>
                  <a:pt x="19" y="0"/>
                </a:lnTo>
                <a:lnTo>
                  <a:pt x="32" y="2"/>
                </a:lnTo>
                <a:lnTo>
                  <a:pt x="46" y="4"/>
                </a:lnTo>
                <a:lnTo>
                  <a:pt x="67" y="4"/>
                </a:lnTo>
                <a:lnTo>
                  <a:pt x="87" y="9"/>
                </a:lnTo>
                <a:lnTo>
                  <a:pt x="112" y="6"/>
                </a:lnTo>
                <a:lnTo>
                  <a:pt x="149" y="9"/>
                </a:lnTo>
                <a:lnTo>
                  <a:pt x="151" y="11"/>
                </a:lnTo>
                <a:lnTo>
                  <a:pt x="149" y="16"/>
                </a:lnTo>
                <a:lnTo>
                  <a:pt x="149" y="20"/>
                </a:lnTo>
                <a:lnTo>
                  <a:pt x="144" y="22"/>
                </a:lnTo>
                <a:lnTo>
                  <a:pt x="137" y="25"/>
                </a:lnTo>
                <a:lnTo>
                  <a:pt x="133" y="25"/>
                </a:lnTo>
                <a:lnTo>
                  <a:pt x="117" y="22"/>
                </a:lnTo>
                <a:lnTo>
                  <a:pt x="112" y="25"/>
                </a:lnTo>
                <a:lnTo>
                  <a:pt x="92" y="27"/>
                </a:lnTo>
                <a:lnTo>
                  <a:pt x="89" y="25"/>
                </a:lnTo>
                <a:lnTo>
                  <a:pt x="87" y="22"/>
                </a:lnTo>
                <a:lnTo>
                  <a:pt x="82" y="25"/>
                </a:lnTo>
                <a:lnTo>
                  <a:pt x="67" y="22"/>
                </a:lnTo>
                <a:lnTo>
                  <a:pt x="51" y="20"/>
                </a:lnTo>
                <a:lnTo>
                  <a:pt x="41" y="16"/>
                </a:lnTo>
                <a:lnTo>
                  <a:pt x="32" y="16"/>
                </a:lnTo>
                <a:lnTo>
                  <a:pt x="28" y="13"/>
                </a:lnTo>
                <a:lnTo>
                  <a:pt x="16" y="13"/>
                </a:lnTo>
                <a:lnTo>
                  <a:pt x="5" y="11"/>
                </a:lnTo>
                <a:lnTo>
                  <a:pt x="0" y="6"/>
                </a:lnTo>
                <a:lnTo>
                  <a:pt x="0" y="4"/>
                </a:lnTo>
                <a:lnTo>
                  <a:pt x="0" y="4"/>
                </a:lnTo>
                <a:lnTo>
                  <a:pt x="5" y="4"/>
                </a:lnTo>
                <a:lnTo>
                  <a:pt x="7" y="4"/>
                </a:lnTo>
                <a:lnTo>
                  <a:pt x="9" y="0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57" name="Freeform 94"/>
          <p:cNvSpPr>
            <a:spLocks/>
          </p:cNvSpPr>
          <p:nvPr/>
        </p:nvSpPr>
        <p:spPr bwMode="auto">
          <a:xfrm>
            <a:off x="3732213" y="3433763"/>
            <a:ext cx="65088" cy="61913"/>
          </a:xfrm>
          <a:custGeom>
            <a:avLst/>
            <a:gdLst>
              <a:gd name="T0" fmla="*/ 27 w 41"/>
              <a:gd name="T1" fmla="*/ 25 h 39"/>
              <a:gd name="T2" fmla="*/ 18 w 41"/>
              <a:gd name="T3" fmla="*/ 20 h 39"/>
              <a:gd name="T4" fmla="*/ 11 w 41"/>
              <a:gd name="T5" fmla="*/ 16 h 39"/>
              <a:gd name="T6" fmla="*/ 5 w 41"/>
              <a:gd name="T7" fmla="*/ 16 h 39"/>
              <a:gd name="T8" fmla="*/ 5 w 41"/>
              <a:gd name="T9" fmla="*/ 13 h 39"/>
              <a:gd name="T10" fmla="*/ 7 w 41"/>
              <a:gd name="T11" fmla="*/ 11 h 39"/>
              <a:gd name="T12" fmla="*/ 7 w 41"/>
              <a:gd name="T13" fmla="*/ 4 h 39"/>
              <a:gd name="T14" fmla="*/ 2 w 41"/>
              <a:gd name="T15" fmla="*/ 2 h 39"/>
              <a:gd name="T16" fmla="*/ 0 w 41"/>
              <a:gd name="T17" fmla="*/ 0 h 39"/>
              <a:gd name="T18" fmla="*/ 2 w 41"/>
              <a:gd name="T19" fmla="*/ 0 h 39"/>
              <a:gd name="T20" fmla="*/ 9 w 41"/>
              <a:gd name="T21" fmla="*/ 0 h 39"/>
              <a:gd name="T22" fmla="*/ 14 w 41"/>
              <a:gd name="T23" fmla="*/ 0 h 39"/>
              <a:gd name="T24" fmla="*/ 16 w 41"/>
              <a:gd name="T25" fmla="*/ 4 h 39"/>
              <a:gd name="T26" fmla="*/ 21 w 41"/>
              <a:gd name="T27" fmla="*/ 7 h 39"/>
              <a:gd name="T28" fmla="*/ 25 w 41"/>
              <a:gd name="T29" fmla="*/ 4 h 39"/>
              <a:gd name="T30" fmla="*/ 32 w 41"/>
              <a:gd name="T31" fmla="*/ 7 h 39"/>
              <a:gd name="T32" fmla="*/ 34 w 41"/>
              <a:gd name="T33" fmla="*/ 11 h 39"/>
              <a:gd name="T34" fmla="*/ 37 w 41"/>
              <a:gd name="T35" fmla="*/ 18 h 39"/>
              <a:gd name="T36" fmla="*/ 41 w 41"/>
              <a:gd name="T37" fmla="*/ 25 h 39"/>
              <a:gd name="T38" fmla="*/ 39 w 41"/>
              <a:gd name="T39" fmla="*/ 36 h 39"/>
              <a:gd name="T40" fmla="*/ 37 w 41"/>
              <a:gd name="T41" fmla="*/ 39 h 39"/>
              <a:gd name="T42" fmla="*/ 34 w 41"/>
              <a:gd name="T43" fmla="*/ 36 h 39"/>
              <a:gd name="T44" fmla="*/ 30 w 41"/>
              <a:gd name="T45" fmla="*/ 32 h 39"/>
              <a:gd name="T46" fmla="*/ 30 w 41"/>
              <a:gd name="T47" fmla="*/ 25 h 39"/>
              <a:gd name="T48" fmla="*/ 27 w 41"/>
              <a:gd name="T49" fmla="*/ 2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" h="39">
                <a:moveTo>
                  <a:pt x="27" y="25"/>
                </a:moveTo>
                <a:lnTo>
                  <a:pt x="18" y="20"/>
                </a:lnTo>
                <a:lnTo>
                  <a:pt x="11" y="16"/>
                </a:lnTo>
                <a:lnTo>
                  <a:pt x="5" y="16"/>
                </a:lnTo>
                <a:lnTo>
                  <a:pt x="5" y="13"/>
                </a:lnTo>
                <a:lnTo>
                  <a:pt x="7" y="11"/>
                </a:lnTo>
                <a:lnTo>
                  <a:pt x="7" y="4"/>
                </a:lnTo>
                <a:lnTo>
                  <a:pt x="2" y="2"/>
                </a:lnTo>
                <a:lnTo>
                  <a:pt x="0" y="0"/>
                </a:lnTo>
                <a:lnTo>
                  <a:pt x="2" y="0"/>
                </a:lnTo>
                <a:lnTo>
                  <a:pt x="9" y="0"/>
                </a:lnTo>
                <a:lnTo>
                  <a:pt x="14" y="0"/>
                </a:lnTo>
                <a:lnTo>
                  <a:pt x="16" y="4"/>
                </a:lnTo>
                <a:lnTo>
                  <a:pt x="21" y="7"/>
                </a:lnTo>
                <a:lnTo>
                  <a:pt x="25" y="4"/>
                </a:lnTo>
                <a:lnTo>
                  <a:pt x="32" y="7"/>
                </a:lnTo>
                <a:lnTo>
                  <a:pt x="34" y="11"/>
                </a:lnTo>
                <a:lnTo>
                  <a:pt x="37" y="18"/>
                </a:lnTo>
                <a:lnTo>
                  <a:pt x="41" y="25"/>
                </a:lnTo>
                <a:lnTo>
                  <a:pt x="39" y="36"/>
                </a:lnTo>
                <a:lnTo>
                  <a:pt x="37" y="39"/>
                </a:lnTo>
                <a:lnTo>
                  <a:pt x="34" y="36"/>
                </a:lnTo>
                <a:lnTo>
                  <a:pt x="30" y="32"/>
                </a:lnTo>
                <a:lnTo>
                  <a:pt x="30" y="25"/>
                </a:lnTo>
                <a:lnTo>
                  <a:pt x="27" y="25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58" name="Freeform 95"/>
          <p:cNvSpPr>
            <a:spLocks/>
          </p:cNvSpPr>
          <p:nvPr/>
        </p:nvSpPr>
        <p:spPr bwMode="auto">
          <a:xfrm>
            <a:off x="1898650" y="3752850"/>
            <a:ext cx="119063" cy="90488"/>
          </a:xfrm>
          <a:custGeom>
            <a:avLst/>
            <a:gdLst>
              <a:gd name="T0" fmla="*/ 46 w 75"/>
              <a:gd name="T1" fmla="*/ 7 h 57"/>
              <a:gd name="T2" fmla="*/ 62 w 75"/>
              <a:gd name="T3" fmla="*/ 0 h 57"/>
              <a:gd name="T4" fmla="*/ 68 w 75"/>
              <a:gd name="T5" fmla="*/ 2 h 57"/>
              <a:gd name="T6" fmla="*/ 75 w 75"/>
              <a:gd name="T7" fmla="*/ 11 h 57"/>
              <a:gd name="T8" fmla="*/ 75 w 75"/>
              <a:gd name="T9" fmla="*/ 16 h 57"/>
              <a:gd name="T10" fmla="*/ 66 w 75"/>
              <a:gd name="T11" fmla="*/ 25 h 57"/>
              <a:gd name="T12" fmla="*/ 59 w 75"/>
              <a:gd name="T13" fmla="*/ 34 h 57"/>
              <a:gd name="T14" fmla="*/ 52 w 75"/>
              <a:gd name="T15" fmla="*/ 39 h 57"/>
              <a:gd name="T16" fmla="*/ 46 w 75"/>
              <a:gd name="T17" fmla="*/ 41 h 57"/>
              <a:gd name="T18" fmla="*/ 43 w 75"/>
              <a:gd name="T19" fmla="*/ 39 h 57"/>
              <a:gd name="T20" fmla="*/ 43 w 75"/>
              <a:gd name="T21" fmla="*/ 39 h 57"/>
              <a:gd name="T22" fmla="*/ 43 w 75"/>
              <a:gd name="T23" fmla="*/ 43 h 57"/>
              <a:gd name="T24" fmla="*/ 39 w 75"/>
              <a:gd name="T25" fmla="*/ 48 h 57"/>
              <a:gd name="T26" fmla="*/ 25 w 75"/>
              <a:gd name="T27" fmla="*/ 57 h 57"/>
              <a:gd name="T28" fmla="*/ 18 w 75"/>
              <a:gd name="T29" fmla="*/ 57 h 57"/>
              <a:gd name="T30" fmla="*/ 11 w 75"/>
              <a:gd name="T31" fmla="*/ 57 h 57"/>
              <a:gd name="T32" fmla="*/ 7 w 75"/>
              <a:gd name="T33" fmla="*/ 52 h 57"/>
              <a:gd name="T34" fmla="*/ 2 w 75"/>
              <a:gd name="T35" fmla="*/ 45 h 57"/>
              <a:gd name="T36" fmla="*/ 0 w 75"/>
              <a:gd name="T37" fmla="*/ 39 h 57"/>
              <a:gd name="T38" fmla="*/ 7 w 75"/>
              <a:gd name="T39" fmla="*/ 34 h 57"/>
              <a:gd name="T40" fmla="*/ 14 w 75"/>
              <a:gd name="T41" fmla="*/ 27 h 57"/>
              <a:gd name="T42" fmla="*/ 20 w 75"/>
              <a:gd name="T43" fmla="*/ 23 h 57"/>
              <a:gd name="T44" fmla="*/ 23 w 75"/>
              <a:gd name="T45" fmla="*/ 18 h 57"/>
              <a:gd name="T46" fmla="*/ 46 w 75"/>
              <a:gd name="T47" fmla="*/ 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5" h="57">
                <a:moveTo>
                  <a:pt x="46" y="7"/>
                </a:moveTo>
                <a:lnTo>
                  <a:pt x="62" y="0"/>
                </a:lnTo>
                <a:lnTo>
                  <a:pt x="68" y="2"/>
                </a:lnTo>
                <a:lnTo>
                  <a:pt x="75" y="11"/>
                </a:lnTo>
                <a:lnTo>
                  <a:pt x="75" y="16"/>
                </a:lnTo>
                <a:lnTo>
                  <a:pt x="66" y="25"/>
                </a:lnTo>
                <a:lnTo>
                  <a:pt x="59" y="34"/>
                </a:lnTo>
                <a:lnTo>
                  <a:pt x="52" y="39"/>
                </a:lnTo>
                <a:lnTo>
                  <a:pt x="46" y="41"/>
                </a:lnTo>
                <a:lnTo>
                  <a:pt x="43" y="39"/>
                </a:lnTo>
                <a:lnTo>
                  <a:pt x="43" y="39"/>
                </a:lnTo>
                <a:lnTo>
                  <a:pt x="43" y="43"/>
                </a:lnTo>
                <a:lnTo>
                  <a:pt x="39" y="48"/>
                </a:lnTo>
                <a:lnTo>
                  <a:pt x="25" y="57"/>
                </a:lnTo>
                <a:lnTo>
                  <a:pt x="18" y="57"/>
                </a:lnTo>
                <a:lnTo>
                  <a:pt x="11" y="57"/>
                </a:lnTo>
                <a:lnTo>
                  <a:pt x="7" y="52"/>
                </a:lnTo>
                <a:lnTo>
                  <a:pt x="2" y="45"/>
                </a:lnTo>
                <a:lnTo>
                  <a:pt x="0" y="39"/>
                </a:lnTo>
                <a:lnTo>
                  <a:pt x="7" y="34"/>
                </a:lnTo>
                <a:lnTo>
                  <a:pt x="14" y="27"/>
                </a:lnTo>
                <a:lnTo>
                  <a:pt x="20" y="23"/>
                </a:lnTo>
                <a:lnTo>
                  <a:pt x="23" y="18"/>
                </a:lnTo>
                <a:lnTo>
                  <a:pt x="46" y="7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59" name="Freeform 96"/>
          <p:cNvSpPr>
            <a:spLocks/>
          </p:cNvSpPr>
          <p:nvPr/>
        </p:nvSpPr>
        <p:spPr bwMode="auto">
          <a:xfrm>
            <a:off x="4040188" y="2251075"/>
            <a:ext cx="1047750" cy="569913"/>
          </a:xfrm>
          <a:custGeom>
            <a:avLst/>
            <a:gdLst>
              <a:gd name="T0" fmla="*/ 117 w 660"/>
              <a:gd name="T1" fmla="*/ 153 h 359"/>
              <a:gd name="T2" fmla="*/ 82 w 660"/>
              <a:gd name="T3" fmla="*/ 165 h 359"/>
              <a:gd name="T4" fmla="*/ 53 w 660"/>
              <a:gd name="T5" fmla="*/ 181 h 359"/>
              <a:gd name="T6" fmla="*/ 25 w 660"/>
              <a:gd name="T7" fmla="*/ 190 h 359"/>
              <a:gd name="T8" fmla="*/ 2 w 660"/>
              <a:gd name="T9" fmla="*/ 174 h 359"/>
              <a:gd name="T10" fmla="*/ 46 w 660"/>
              <a:gd name="T11" fmla="*/ 171 h 359"/>
              <a:gd name="T12" fmla="*/ 82 w 660"/>
              <a:gd name="T13" fmla="*/ 153 h 359"/>
              <a:gd name="T14" fmla="*/ 80 w 660"/>
              <a:gd name="T15" fmla="*/ 114 h 359"/>
              <a:gd name="T16" fmla="*/ 71 w 660"/>
              <a:gd name="T17" fmla="*/ 87 h 359"/>
              <a:gd name="T18" fmla="*/ 87 w 660"/>
              <a:gd name="T19" fmla="*/ 85 h 359"/>
              <a:gd name="T20" fmla="*/ 151 w 660"/>
              <a:gd name="T21" fmla="*/ 112 h 359"/>
              <a:gd name="T22" fmla="*/ 144 w 660"/>
              <a:gd name="T23" fmla="*/ 123 h 359"/>
              <a:gd name="T24" fmla="*/ 183 w 660"/>
              <a:gd name="T25" fmla="*/ 142 h 359"/>
              <a:gd name="T26" fmla="*/ 254 w 660"/>
              <a:gd name="T27" fmla="*/ 165 h 359"/>
              <a:gd name="T28" fmla="*/ 249 w 660"/>
              <a:gd name="T29" fmla="*/ 133 h 359"/>
              <a:gd name="T30" fmla="*/ 242 w 660"/>
              <a:gd name="T31" fmla="*/ 114 h 359"/>
              <a:gd name="T32" fmla="*/ 228 w 660"/>
              <a:gd name="T33" fmla="*/ 87 h 359"/>
              <a:gd name="T34" fmla="*/ 183 w 660"/>
              <a:gd name="T35" fmla="*/ 60 h 359"/>
              <a:gd name="T36" fmla="*/ 121 w 660"/>
              <a:gd name="T37" fmla="*/ 12 h 359"/>
              <a:gd name="T38" fmla="*/ 169 w 660"/>
              <a:gd name="T39" fmla="*/ 23 h 359"/>
              <a:gd name="T40" fmla="*/ 203 w 660"/>
              <a:gd name="T41" fmla="*/ 50 h 359"/>
              <a:gd name="T42" fmla="*/ 254 w 660"/>
              <a:gd name="T43" fmla="*/ 73 h 359"/>
              <a:gd name="T44" fmla="*/ 283 w 660"/>
              <a:gd name="T45" fmla="*/ 119 h 359"/>
              <a:gd name="T46" fmla="*/ 356 w 660"/>
              <a:gd name="T47" fmla="*/ 165 h 359"/>
              <a:gd name="T48" fmla="*/ 411 w 660"/>
              <a:gd name="T49" fmla="*/ 158 h 359"/>
              <a:gd name="T50" fmla="*/ 445 w 660"/>
              <a:gd name="T51" fmla="*/ 174 h 359"/>
              <a:gd name="T52" fmla="*/ 484 w 660"/>
              <a:gd name="T53" fmla="*/ 203 h 359"/>
              <a:gd name="T54" fmla="*/ 541 w 660"/>
              <a:gd name="T55" fmla="*/ 240 h 359"/>
              <a:gd name="T56" fmla="*/ 566 w 660"/>
              <a:gd name="T57" fmla="*/ 258 h 359"/>
              <a:gd name="T58" fmla="*/ 598 w 660"/>
              <a:gd name="T59" fmla="*/ 270 h 359"/>
              <a:gd name="T60" fmla="*/ 610 w 660"/>
              <a:gd name="T61" fmla="*/ 286 h 359"/>
              <a:gd name="T62" fmla="*/ 642 w 660"/>
              <a:gd name="T63" fmla="*/ 295 h 359"/>
              <a:gd name="T64" fmla="*/ 653 w 660"/>
              <a:gd name="T65" fmla="*/ 327 h 359"/>
              <a:gd name="T66" fmla="*/ 612 w 660"/>
              <a:gd name="T67" fmla="*/ 340 h 359"/>
              <a:gd name="T68" fmla="*/ 596 w 660"/>
              <a:gd name="T69" fmla="*/ 338 h 359"/>
              <a:gd name="T70" fmla="*/ 578 w 660"/>
              <a:gd name="T71" fmla="*/ 340 h 359"/>
              <a:gd name="T72" fmla="*/ 553 w 660"/>
              <a:gd name="T73" fmla="*/ 347 h 359"/>
              <a:gd name="T74" fmla="*/ 518 w 660"/>
              <a:gd name="T75" fmla="*/ 334 h 359"/>
              <a:gd name="T76" fmla="*/ 482 w 660"/>
              <a:gd name="T77" fmla="*/ 359 h 359"/>
              <a:gd name="T78" fmla="*/ 450 w 660"/>
              <a:gd name="T79" fmla="*/ 340 h 359"/>
              <a:gd name="T80" fmla="*/ 429 w 660"/>
              <a:gd name="T81" fmla="*/ 320 h 359"/>
              <a:gd name="T82" fmla="*/ 386 w 660"/>
              <a:gd name="T83" fmla="*/ 283 h 359"/>
              <a:gd name="T84" fmla="*/ 365 w 660"/>
              <a:gd name="T85" fmla="*/ 251 h 359"/>
              <a:gd name="T86" fmla="*/ 308 w 660"/>
              <a:gd name="T87" fmla="*/ 213 h 359"/>
              <a:gd name="T88" fmla="*/ 254 w 660"/>
              <a:gd name="T89" fmla="*/ 185 h 359"/>
              <a:gd name="T90" fmla="*/ 222 w 660"/>
              <a:gd name="T91" fmla="*/ 160 h 359"/>
              <a:gd name="T92" fmla="*/ 194 w 660"/>
              <a:gd name="T93" fmla="*/ 162 h 359"/>
              <a:gd name="T94" fmla="*/ 167 w 660"/>
              <a:gd name="T95" fmla="*/ 155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60" h="359">
                <a:moveTo>
                  <a:pt x="151" y="155"/>
                </a:moveTo>
                <a:lnTo>
                  <a:pt x="137" y="153"/>
                </a:lnTo>
                <a:lnTo>
                  <a:pt x="135" y="155"/>
                </a:lnTo>
                <a:lnTo>
                  <a:pt x="117" y="153"/>
                </a:lnTo>
                <a:lnTo>
                  <a:pt x="112" y="153"/>
                </a:lnTo>
                <a:lnTo>
                  <a:pt x="105" y="158"/>
                </a:lnTo>
                <a:lnTo>
                  <a:pt x="89" y="160"/>
                </a:lnTo>
                <a:lnTo>
                  <a:pt x="82" y="165"/>
                </a:lnTo>
                <a:lnTo>
                  <a:pt x="80" y="169"/>
                </a:lnTo>
                <a:lnTo>
                  <a:pt x="73" y="174"/>
                </a:lnTo>
                <a:lnTo>
                  <a:pt x="64" y="176"/>
                </a:lnTo>
                <a:lnTo>
                  <a:pt x="53" y="181"/>
                </a:lnTo>
                <a:lnTo>
                  <a:pt x="46" y="185"/>
                </a:lnTo>
                <a:lnTo>
                  <a:pt x="41" y="185"/>
                </a:lnTo>
                <a:lnTo>
                  <a:pt x="34" y="190"/>
                </a:lnTo>
                <a:lnTo>
                  <a:pt x="25" y="190"/>
                </a:lnTo>
                <a:lnTo>
                  <a:pt x="16" y="183"/>
                </a:lnTo>
                <a:lnTo>
                  <a:pt x="0" y="178"/>
                </a:lnTo>
                <a:lnTo>
                  <a:pt x="0" y="174"/>
                </a:lnTo>
                <a:lnTo>
                  <a:pt x="2" y="174"/>
                </a:lnTo>
                <a:lnTo>
                  <a:pt x="9" y="176"/>
                </a:lnTo>
                <a:lnTo>
                  <a:pt x="25" y="181"/>
                </a:lnTo>
                <a:lnTo>
                  <a:pt x="37" y="176"/>
                </a:lnTo>
                <a:lnTo>
                  <a:pt x="46" y="171"/>
                </a:lnTo>
                <a:lnTo>
                  <a:pt x="50" y="174"/>
                </a:lnTo>
                <a:lnTo>
                  <a:pt x="71" y="160"/>
                </a:lnTo>
                <a:lnTo>
                  <a:pt x="80" y="158"/>
                </a:lnTo>
                <a:lnTo>
                  <a:pt x="82" y="153"/>
                </a:lnTo>
                <a:lnTo>
                  <a:pt x="98" y="144"/>
                </a:lnTo>
                <a:lnTo>
                  <a:pt x="105" y="130"/>
                </a:lnTo>
                <a:lnTo>
                  <a:pt x="96" y="121"/>
                </a:lnTo>
                <a:lnTo>
                  <a:pt x="80" y="114"/>
                </a:lnTo>
                <a:lnTo>
                  <a:pt x="59" y="103"/>
                </a:lnTo>
                <a:lnTo>
                  <a:pt x="55" y="96"/>
                </a:lnTo>
                <a:lnTo>
                  <a:pt x="62" y="89"/>
                </a:lnTo>
                <a:lnTo>
                  <a:pt x="71" y="87"/>
                </a:lnTo>
                <a:lnTo>
                  <a:pt x="80" y="89"/>
                </a:lnTo>
                <a:lnTo>
                  <a:pt x="110" y="105"/>
                </a:lnTo>
                <a:lnTo>
                  <a:pt x="112" y="101"/>
                </a:lnTo>
                <a:lnTo>
                  <a:pt x="87" y="85"/>
                </a:lnTo>
                <a:lnTo>
                  <a:pt x="91" y="80"/>
                </a:lnTo>
                <a:lnTo>
                  <a:pt x="96" y="80"/>
                </a:lnTo>
                <a:lnTo>
                  <a:pt x="117" y="96"/>
                </a:lnTo>
                <a:lnTo>
                  <a:pt x="151" y="112"/>
                </a:lnTo>
                <a:lnTo>
                  <a:pt x="176" y="123"/>
                </a:lnTo>
                <a:lnTo>
                  <a:pt x="183" y="135"/>
                </a:lnTo>
                <a:lnTo>
                  <a:pt x="162" y="137"/>
                </a:lnTo>
                <a:lnTo>
                  <a:pt x="144" y="123"/>
                </a:lnTo>
                <a:lnTo>
                  <a:pt x="133" y="119"/>
                </a:lnTo>
                <a:lnTo>
                  <a:pt x="133" y="133"/>
                </a:lnTo>
                <a:lnTo>
                  <a:pt x="160" y="144"/>
                </a:lnTo>
                <a:lnTo>
                  <a:pt x="183" y="142"/>
                </a:lnTo>
                <a:lnTo>
                  <a:pt x="187" y="149"/>
                </a:lnTo>
                <a:lnTo>
                  <a:pt x="203" y="160"/>
                </a:lnTo>
                <a:lnTo>
                  <a:pt x="219" y="155"/>
                </a:lnTo>
                <a:lnTo>
                  <a:pt x="254" y="165"/>
                </a:lnTo>
                <a:lnTo>
                  <a:pt x="263" y="160"/>
                </a:lnTo>
                <a:lnTo>
                  <a:pt x="256" y="151"/>
                </a:lnTo>
                <a:lnTo>
                  <a:pt x="256" y="142"/>
                </a:lnTo>
                <a:lnTo>
                  <a:pt x="249" y="133"/>
                </a:lnTo>
                <a:lnTo>
                  <a:pt x="242" y="126"/>
                </a:lnTo>
                <a:lnTo>
                  <a:pt x="249" y="123"/>
                </a:lnTo>
                <a:lnTo>
                  <a:pt x="249" y="117"/>
                </a:lnTo>
                <a:lnTo>
                  <a:pt x="242" y="114"/>
                </a:lnTo>
                <a:lnTo>
                  <a:pt x="235" y="121"/>
                </a:lnTo>
                <a:lnTo>
                  <a:pt x="233" y="119"/>
                </a:lnTo>
                <a:lnTo>
                  <a:pt x="231" y="105"/>
                </a:lnTo>
                <a:lnTo>
                  <a:pt x="228" y="87"/>
                </a:lnTo>
                <a:lnTo>
                  <a:pt x="215" y="80"/>
                </a:lnTo>
                <a:lnTo>
                  <a:pt x="208" y="71"/>
                </a:lnTo>
                <a:lnTo>
                  <a:pt x="199" y="73"/>
                </a:lnTo>
                <a:lnTo>
                  <a:pt x="183" y="60"/>
                </a:lnTo>
                <a:lnTo>
                  <a:pt x="167" y="53"/>
                </a:lnTo>
                <a:lnTo>
                  <a:pt x="148" y="39"/>
                </a:lnTo>
                <a:lnTo>
                  <a:pt x="133" y="21"/>
                </a:lnTo>
                <a:lnTo>
                  <a:pt x="121" y="12"/>
                </a:lnTo>
                <a:lnTo>
                  <a:pt x="126" y="0"/>
                </a:lnTo>
                <a:lnTo>
                  <a:pt x="144" y="2"/>
                </a:lnTo>
                <a:lnTo>
                  <a:pt x="151" y="12"/>
                </a:lnTo>
                <a:lnTo>
                  <a:pt x="169" y="23"/>
                </a:lnTo>
                <a:lnTo>
                  <a:pt x="176" y="25"/>
                </a:lnTo>
                <a:lnTo>
                  <a:pt x="192" y="37"/>
                </a:lnTo>
                <a:lnTo>
                  <a:pt x="196" y="46"/>
                </a:lnTo>
                <a:lnTo>
                  <a:pt x="203" y="50"/>
                </a:lnTo>
                <a:lnTo>
                  <a:pt x="210" y="50"/>
                </a:lnTo>
                <a:lnTo>
                  <a:pt x="233" y="62"/>
                </a:lnTo>
                <a:lnTo>
                  <a:pt x="242" y="69"/>
                </a:lnTo>
                <a:lnTo>
                  <a:pt x="254" y="73"/>
                </a:lnTo>
                <a:lnTo>
                  <a:pt x="265" y="80"/>
                </a:lnTo>
                <a:lnTo>
                  <a:pt x="267" y="98"/>
                </a:lnTo>
                <a:lnTo>
                  <a:pt x="274" y="112"/>
                </a:lnTo>
                <a:lnTo>
                  <a:pt x="283" y="119"/>
                </a:lnTo>
                <a:lnTo>
                  <a:pt x="313" y="139"/>
                </a:lnTo>
                <a:lnTo>
                  <a:pt x="331" y="151"/>
                </a:lnTo>
                <a:lnTo>
                  <a:pt x="340" y="153"/>
                </a:lnTo>
                <a:lnTo>
                  <a:pt x="356" y="165"/>
                </a:lnTo>
                <a:lnTo>
                  <a:pt x="363" y="165"/>
                </a:lnTo>
                <a:lnTo>
                  <a:pt x="374" y="158"/>
                </a:lnTo>
                <a:lnTo>
                  <a:pt x="388" y="155"/>
                </a:lnTo>
                <a:lnTo>
                  <a:pt x="411" y="158"/>
                </a:lnTo>
                <a:lnTo>
                  <a:pt x="422" y="167"/>
                </a:lnTo>
                <a:lnTo>
                  <a:pt x="427" y="167"/>
                </a:lnTo>
                <a:lnTo>
                  <a:pt x="438" y="171"/>
                </a:lnTo>
                <a:lnTo>
                  <a:pt x="445" y="174"/>
                </a:lnTo>
                <a:lnTo>
                  <a:pt x="461" y="171"/>
                </a:lnTo>
                <a:lnTo>
                  <a:pt x="470" y="176"/>
                </a:lnTo>
                <a:lnTo>
                  <a:pt x="482" y="192"/>
                </a:lnTo>
                <a:lnTo>
                  <a:pt x="484" y="203"/>
                </a:lnTo>
                <a:lnTo>
                  <a:pt x="493" y="224"/>
                </a:lnTo>
                <a:lnTo>
                  <a:pt x="509" y="240"/>
                </a:lnTo>
                <a:lnTo>
                  <a:pt x="525" y="245"/>
                </a:lnTo>
                <a:lnTo>
                  <a:pt x="541" y="240"/>
                </a:lnTo>
                <a:lnTo>
                  <a:pt x="546" y="242"/>
                </a:lnTo>
                <a:lnTo>
                  <a:pt x="550" y="256"/>
                </a:lnTo>
                <a:lnTo>
                  <a:pt x="557" y="260"/>
                </a:lnTo>
                <a:lnTo>
                  <a:pt x="566" y="258"/>
                </a:lnTo>
                <a:lnTo>
                  <a:pt x="575" y="263"/>
                </a:lnTo>
                <a:lnTo>
                  <a:pt x="578" y="267"/>
                </a:lnTo>
                <a:lnTo>
                  <a:pt x="585" y="272"/>
                </a:lnTo>
                <a:lnTo>
                  <a:pt x="598" y="270"/>
                </a:lnTo>
                <a:lnTo>
                  <a:pt x="605" y="272"/>
                </a:lnTo>
                <a:lnTo>
                  <a:pt x="601" y="283"/>
                </a:lnTo>
                <a:lnTo>
                  <a:pt x="605" y="286"/>
                </a:lnTo>
                <a:lnTo>
                  <a:pt x="610" y="286"/>
                </a:lnTo>
                <a:lnTo>
                  <a:pt x="614" y="279"/>
                </a:lnTo>
                <a:lnTo>
                  <a:pt x="628" y="276"/>
                </a:lnTo>
                <a:lnTo>
                  <a:pt x="635" y="283"/>
                </a:lnTo>
                <a:lnTo>
                  <a:pt x="642" y="295"/>
                </a:lnTo>
                <a:lnTo>
                  <a:pt x="651" y="299"/>
                </a:lnTo>
                <a:lnTo>
                  <a:pt x="658" y="308"/>
                </a:lnTo>
                <a:lnTo>
                  <a:pt x="660" y="320"/>
                </a:lnTo>
                <a:lnTo>
                  <a:pt x="653" y="327"/>
                </a:lnTo>
                <a:lnTo>
                  <a:pt x="628" y="322"/>
                </a:lnTo>
                <a:lnTo>
                  <a:pt x="621" y="324"/>
                </a:lnTo>
                <a:lnTo>
                  <a:pt x="612" y="329"/>
                </a:lnTo>
                <a:lnTo>
                  <a:pt x="612" y="340"/>
                </a:lnTo>
                <a:lnTo>
                  <a:pt x="605" y="345"/>
                </a:lnTo>
                <a:lnTo>
                  <a:pt x="603" y="345"/>
                </a:lnTo>
                <a:lnTo>
                  <a:pt x="601" y="340"/>
                </a:lnTo>
                <a:lnTo>
                  <a:pt x="596" y="338"/>
                </a:lnTo>
                <a:lnTo>
                  <a:pt x="591" y="338"/>
                </a:lnTo>
                <a:lnTo>
                  <a:pt x="587" y="347"/>
                </a:lnTo>
                <a:lnTo>
                  <a:pt x="582" y="347"/>
                </a:lnTo>
                <a:lnTo>
                  <a:pt x="578" y="340"/>
                </a:lnTo>
                <a:lnTo>
                  <a:pt x="575" y="334"/>
                </a:lnTo>
                <a:lnTo>
                  <a:pt x="571" y="334"/>
                </a:lnTo>
                <a:lnTo>
                  <a:pt x="564" y="340"/>
                </a:lnTo>
                <a:lnTo>
                  <a:pt x="553" y="347"/>
                </a:lnTo>
                <a:lnTo>
                  <a:pt x="539" y="347"/>
                </a:lnTo>
                <a:lnTo>
                  <a:pt x="527" y="340"/>
                </a:lnTo>
                <a:lnTo>
                  <a:pt x="523" y="334"/>
                </a:lnTo>
                <a:lnTo>
                  <a:pt x="518" y="334"/>
                </a:lnTo>
                <a:lnTo>
                  <a:pt x="514" y="338"/>
                </a:lnTo>
                <a:lnTo>
                  <a:pt x="505" y="352"/>
                </a:lnTo>
                <a:lnTo>
                  <a:pt x="495" y="356"/>
                </a:lnTo>
                <a:lnTo>
                  <a:pt x="482" y="359"/>
                </a:lnTo>
                <a:lnTo>
                  <a:pt x="473" y="359"/>
                </a:lnTo>
                <a:lnTo>
                  <a:pt x="461" y="356"/>
                </a:lnTo>
                <a:lnTo>
                  <a:pt x="457" y="347"/>
                </a:lnTo>
                <a:lnTo>
                  <a:pt x="450" y="340"/>
                </a:lnTo>
                <a:lnTo>
                  <a:pt x="436" y="336"/>
                </a:lnTo>
                <a:lnTo>
                  <a:pt x="427" y="331"/>
                </a:lnTo>
                <a:lnTo>
                  <a:pt x="427" y="324"/>
                </a:lnTo>
                <a:lnTo>
                  <a:pt x="429" y="320"/>
                </a:lnTo>
                <a:lnTo>
                  <a:pt x="411" y="308"/>
                </a:lnTo>
                <a:lnTo>
                  <a:pt x="404" y="299"/>
                </a:lnTo>
                <a:lnTo>
                  <a:pt x="388" y="290"/>
                </a:lnTo>
                <a:lnTo>
                  <a:pt x="386" y="283"/>
                </a:lnTo>
                <a:lnTo>
                  <a:pt x="384" y="276"/>
                </a:lnTo>
                <a:lnTo>
                  <a:pt x="386" y="265"/>
                </a:lnTo>
                <a:lnTo>
                  <a:pt x="386" y="260"/>
                </a:lnTo>
                <a:lnTo>
                  <a:pt x="365" y="251"/>
                </a:lnTo>
                <a:lnTo>
                  <a:pt x="347" y="240"/>
                </a:lnTo>
                <a:lnTo>
                  <a:pt x="333" y="231"/>
                </a:lnTo>
                <a:lnTo>
                  <a:pt x="324" y="219"/>
                </a:lnTo>
                <a:lnTo>
                  <a:pt x="308" y="213"/>
                </a:lnTo>
                <a:lnTo>
                  <a:pt x="297" y="206"/>
                </a:lnTo>
                <a:lnTo>
                  <a:pt x="283" y="199"/>
                </a:lnTo>
                <a:lnTo>
                  <a:pt x="263" y="190"/>
                </a:lnTo>
                <a:lnTo>
                  <a:pt x="254" y="185"/>
                </a:lnTo>
                <a:lnTo>
                  <a:pt x="242" y="181"/>
                </a:lnTo>
                <a:lnTo>
                  <a:pt x="235" y="171"/>
                </a:lnTo>
                <a:lnTo>
                  <a:pt x="233" y="162"/>
                </a:lnTo>
                <a:lnTo>
                  <a:pt x="222" y="160"/>
                </a:lnTo>
                <a:lnTo>
                  <a:pt x="217" y="162"/>
                </a:lnTo>
                <a:lnTo>
                  <a:pt x="210" y="162"/>
                </a:lnTo>
                <a:lnTo>
                  <a:pt x="203" y="165"/>
                </a:lnTo>
                <a:lnTo>
                  <a:pt x="194" y="162"/>
                </a:lnTo>
                <a:lnTo>
                  <a:pt x="187" y="162"/>
                </a:lnTo>
                <a:lnTo>
                  <a:pt x="171" y="162"/>
                </a:lnTo>
                <a:lnTo>
                  <a:pt x="169" y="160"/>
                </a:lnTo>
                <a:lnTo>
                  <a:pt x="167" y="155"/>
                </a:lnTo>
                <a:lnTo>
                  <a:pt x="162" y="153"/>
                </a:lnTo>
                <a:lnTo>
                  <a:pt x="151" y="155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60" name="Freeform 97"/>
          <p:cNvSpPr>
            <a:spLocks/>
          </p:cNvSpPr>
          <p:nvPr/>
        </p:nvSpPr>
        <p:spPr bwMode="auto">
          <a:xfrm>
            <a:off x="4090988" y="5326063"/>
            <a:ext cx="315913" cy="231775"/>
          </a:xfrm>
          <a:custGeom>
            <a:avLst/>
            <a:gdLst>
              <a:gd name="T0" fmla="*/ 114 w 199"/>
              <a:gd name="T1" fmla="*/ 27 h 146"/>
              <a:gd name="T2" fmla="*/ 142 w 199"/>
              <a:gd name="T3" fmla="*/ 11 h 146"/>
              <a:gd name="T4" fmla="*/ 171 w 199"/>
              <a:gd name="T5" fmla="*/ 14 h 146"/>
              <a:gd name="T6" fmla="*/ 192 w 199"/>
              <a:gd name="T7" fmla="*/ 0 h 146"/>
              <a:gd name="T8" fmla="*/ 190 w 199"/>
              <a:gd name="T9" fmla="*/ 18 h 146"/>
              <a:gd name="T10" fmla="*/ 146 w 199"/>
              <a:gd name="T11" fmla="*/ 27 h 146"/>
              <a:gd name="T12" fmla="*/ 123 w 199"/>
              <a:gd name="T13" fmla="*/ 39 h 146"/>
              <a:gd name="T14" fmla="*/ 107 w 199"/>
              <a:gd name="T15" fmla="*/ 48 h 146"/>
              <a:gd name="T16" fmla="*/ 87 w 199"/>
              <a:gd name="T17" fmla="*/ 62 h 146"/>
              <a:gd name="T18" fmla="*/ 82 w 199"/>
              <a:gd name="T19" fmla="*/ 75 h 146"/>
              <a:gd name="T20" fmla="*/ 75 w 199"/>
              <a:gd name="T21" fmla="*/ 89 h 146"/>
              <a:gd name="T22" fmla="*/ 80 w 199"/>
              <a:gd name="T23" fmla="*/ 96 h 146"/>
              <a:gd name="T24" fmla="*/ 87 w 199"/>
              <a:gd name="T25" fmla="*/ 116 h 146"/>
              <a:gd name="T26" fmla="*/ 94 w 199"/>
              <a:gd name="T27" fmla="*/ 135 h 146"/>
              <a:gd name="T28" fmla="*/ 87 w 199"/>
              <a:gd name="T29" fmla="*/ 141 h 146"/>
              <a:gd name="T30" fmla="*/ 78 w 199"/>
              <a:gd name="T31" fmla="*/ 114 h 146"/>
              <a:gd name="T32" fmla="*/ 59 w 199"/>
              <a:gd name="T33" fmla="*/ 116 h 146"/>
              <a:gd name="T34" fmla="*/ 39 w 199"/>
              <a:gd name="T35" fmla="*/ 137 h 146"/>
              <a:gd name="T36" fmla="*/ 32 w 199"/>
              <a:gd name="T37" fmla="*/ 135 h 146"/>
              <a:gd name="T38" fmla="*/ 23 w 199"/>
              <a:gd name="T39" fmla="*/ 119 h 146"/>
              <a:gd name="T40" fmla="*/ 27 w 199"/>
              <a:gd name="T41" fmla="*/ 103 h 146"/>
              <a:gd name="T42" fmla="*/ 23 w 199"/>
              <a:gd name="T43" fmla="*/ 91 h 146"/>
              <a:gd name="T44" fmla="*/ 11 w 199"/>
              <a:gd name="T45" fmla="*/ 89 h 146"/>
              <a:gd name="T46" fmla="*/ 0 w 199"/>
              <a:gd name="T47" fmla="*/ 78 h 146"/>
              <a:gd name="T48" fmla="*/ 9 w 199"/>
              <a:gd name="T49" fmla="*/ 73 h 146"/>
              <a:gd name="T50" fmla="*/ 7 w 199"/>
              <a:gd name="T51" fmla="*/ 84 h 146"/>
              <a:gd name="T52" fmla="*/ 23 w 199"/>
              <a:gd name="T53" fmla="*/ 82 h 146"/>
              <a:gd name="T54" fmla="*/ 25 w 199"/>
              <a:gd name="T55" fmla="*/ 71 h 146"/>
              <a:gd name="T56" fmla="*/ 25 w 199"/>
              <a:gd name="T57" fmla="*/ 55 h 146"/>
              <a:gd name="T58" fmla="*/ 39 w 199"/>
              <a:gd name="T59" fmla="*/ 48 h 146"/>
              <a:gd name="T60" fmla="*/ 32 w 199"/>
              <a:gd name="T61" fmla="*/ 66 h 146"/>
              <a:gd name="T62" fmla="*/ 30 w 199"/>
              <a:gd name="T63" fmla="*/ 75 h 146"/>
              <a:gd name="T64" fmla="*/ 34 w 199"/>
              <a:gd name="T65" fmla="*/ 98 h 146"/>
              <a:gd name="T66" fmla="*/ 37 w 199"/>
              <a:gd name="T67" fmla="*/ 121 h 146"/>
              <a:gd name="T68" fmla="*/ 48 w 199"/>
              <a:gd name="T69" fmla="*/ 123 h 146"/>
              <a:gd name="T70" fmla="*/ 62 w 199"/>
              <a:gd name="T71" fmla="*/ 100 h 146"/>
              <a:gd name="T72" fmla="*/ 71 w 199"/>
              <a:gd name="T73" fmla="*/ 93 h 146"/>
              <a:gd name="T74" fmla="*/ 69 w 199"/>
              <a:gd name="T75" fmla="*/ 80 h 146"/>
              <a:gd name="T76" fmla="*/ 75 w 199"/>
              <a:gd name="T77" fmla="*/ 64 h 146"/>
              <a:gd name="T78" fmla="*/ 71 w 199"/>
              <a:gd name="T79" fmla="*/ 50 h 146"/>
              <a:gd name="T80" fmla="*/ 78 w 199"/>
              <a:gd name="T81" fmla="*/ 34 h 146"/>
              <a:gd name="T82" fmla="*/ 89 w 199"/>
              <a:gd name="T83" fmla="*/ 4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9" h="146">
                <a:moveTo>
                  <a:pt x="101" y="36"/>
                </a:moveTo>
                <a:lnTo>
                  <a:pt x="110" y="34"/>
                </a:lnTo>
                <a:lnTo>
                  <a:pt x="114" y="27"/>
                </a:lnTo>
                <a:lnTo>
                  <a:pt x="123" y="23"/>
                </a:lnTo>
                <a:lnTo>
                  <a:pt x="128" y="16"/>
                </a:lnTo>
                <a:lnTo>
                  <a:pt x="142" y="11"/>
                </a:lnTo>
                <a:lnTo>
                  <a:pt x="144" y="14"/>
                </a:lnTo>
                <a:lnTo>
                  <a:pt x="155" y="14"/>
                </a:lnTo>
                <a:lnTo>
                  <a:pt x="171" y="14"/>
                </a:lnTo>
                <a:lnTo>
                  <a:pt x="180" y="9"/>
                </a:lnTo>
                <a:lnTo>
                  <a:pt x="183" y="7"/>
                </a:lnTo>
                <a:lnTo>
                  <a:pt x="192" y="0"/>
                </a:lnTo>
                <a:lnTo>
                  <a:pt x="199" y="2"/>
                </a:lnTo>
                <a:lnTo>
                  <a:pt x="199" y="9"/>
                </a:lnTo>
                <a:lnTo>
                  <a:pt x="190" y="18"/>
                </a:lnTo>
                <a:lnTo>
                  <a:pt x="176" y="30"/>
                </a:lnTo>
                <a:lnTo>
                  <a:pt x="167" y="30"/>
                </a:lnTo>
                <a:lnTo>
                  <a:pt x="146" y="27"/>
                </a:lnTo>
                <a:lnTo>
                  <a:pt x="137" y="25"/>
                </a:lnTo>
                <a:lnTo>
                  <a:pt x="132" y="30"/>
                </a:lnTo>
                <a:lnTo>
                  <a:pt x="123" y="39"/>
                </a:lnTo>
                <a:lnTo>
                  <a:pt x="114" y="41"/>
                </a:lnTo>
                <a:lnTo>
                  <a:pt x="112" y="46"/>
                </a:lnTo>
                <a:lnTo>
                  <a:pt x="107" y="48"/>
                </a:lnTo>
                <a:lnTo>
                  <a:pt x="94" y="52"/>
                </a:lnTo>
                <a:lnTo>
                  <a:pt x="89" y="59"/>
                </a:lnTo>
                <a:lnTo>
                  <a:pt x="87" y="62"/>
                </a:lnTo>
                <a:lnTo>
                  <a:pt x="87" y="68"/>
                </a:lnTo>
                <a:lnTo>
                  <a:pt x="82" y="71"/>
                </a:lnTo>
                <a:lnTo>
                  <a:pt x="82" y="75"/>
                </a:lnTo>
                <a:lnTo>
                  <a:pt x="82" y="80"/>
                </a:lnTo>
                <a:lnTo>
                  <a:pt x="80" y="89"/>
                </a:lnTo>
                <a:lnTo>
                  <a:pt x="75" y="89"/>
                </a:lnTo>
                <a:lnTo>
                  <a:pt x="75" y="93"/>
                </a:lnTo>
                <a:lnTo>
                  <a:pt x="78" y="93"/>
                </a:lnTo>
                <a:lnTo>
                  <a:pt x="80" y="96"/>
                </a:lnTo>
                <a:lnTo>
                  <a:pt x="78" y="105"/>
                </a:lnTo>
                <a:lnTo>
                  <a:pt x="82" y="112"/>
                </a:lnTo>
                <a:lnTo>
                  <a:pt x="87" y="116"/>
                </a:lnTo>
                <a:lnTo>
                  <a:pt x="89" y="119"/>
                </a:lnTo>
                <a:lnTo>
                  <a:pt x="94" y="128"/>
                </a:lnTo>
                <a:lnTo>
                  <a:pt x="94" y="135"/>
                </a:lnTo>
                <a:lnTo>
                  <a:pt x="91" y="141"/>
                </a:lnTo>
                <a:lnTo>
                  <a:pt x="89" y="144"/>
                </a:lnTo>
                <a:lnTo>
                  <a:pt x="87" y="141"/>
                </a:lnTo>
                <a:lnTo>
                  <a:pt x="87" y="125"/>
                </a:lnTo>
                <a:lnTo>
                  <a:pt x="85" y="121"/>
                </a:lnTo>
                <a:lnTo>
                  <a:pt x="78" y="114"/>
                </a:lnTo>
                <a:lnTo>
                  <a:pt x="69" y="109"/>
                </a:lnTo>
                <a:lnTo>
                  <a:pt x="66" y="109"/>
                </a:lnTo>
                <a:lnTo>
                  <a:pt x="59" y="116"/>
                </a:lnTo>
                <a:lnTo>
                  <a:pt x="50" y="130"/>
                </a:lnTo>
                <a:lnTo>
                  <a:pt x="43" y="132"/>
                </a:lnTo>
                <a:lnTo>
                  <a:pt x="39" y="137"/>
                </a:lnTo>
                <a:lnTo>
                  <a:pt x="34" y="146"/>
                </a:lnTo>
                <a:lnTo>
                  <a:pt x="30" y="144"/>
                </a:lnTo>
                <a:lnTo>
                  <a:pt x="32" y="135"/>
                </a:lnTo>
                <a:lnTo>
                  <a:pt x="32" y="130"/>
                </a:lnTo>
                <a:lnTo>
                  <a:pt x="25" y="125"/>
                </a:lnTo>
                <a:lnTo>
                  <a:pt x="23" y="119"/>
                </a:lnTo>
                <a:lnTo>
                  <a:pt x="23" y="112"/>
                </a:lnTo>
                <a:lnTo>
                  <a:pt x="25" y="105"/>
                </a:lnTo>
                <a:lnTo>
                  <a:pt x="27" y="103"/>
                </a:lnTo>
                <a:lnTo>
                  <a:pt x="27" y="100"/>
                </a:lnTo>
                <a:lnTo>
                  <a:pt x="23" y="96"/>
                </a:lnTo>
                <a:lnTo>
                  <a:pt x="23" y="91"/>
                </a:lnTo>
                <a:lnTo>
                  <a:pt x="23" y="91"/>
                </a:lnTo>
                <a:lnTo>
                  <a:pt x="14" y="91"/>
                </a:lnTo>
                <a:lnTo>
                  <a:pt x="11" y="89"/>
                </a:lnTo>
                <a:lnTo>
                  <a:pt x="7" y="87"/>
                </a:lnTo>
                <a:lnTo>
                  <a:pt x="2" y="82"/>
                </a:lnTo>
                <a:lnTo>
                  <a:pt x="0" y="78"/>
                </a:lnTo>
                <a:lnTo>
                  <a:pt x="2" y="75"/>
                </a:lnTo>
                <a:lnTo>
                  <a:pt x="7" y="73"/>
                </a:lnTo>
                <a:lnTo>
                  <a:pt x="9" y="73"/>
                </a:lnTo>
                <a:lnTo>
                  <a:pt x="11" y="78"/>
                </a:lnTo>
                <a:lnTo>
                  <a:pt x="9" y="80"/>
                </a:lnTo>
                <a:lnTo>
                  <a:pt x="7" y="84"/>
                </a:lnTo>
                <a:lnTo>
                  <a:pt x="14" y="87"/>
                </a:lnTo>
                <a:lnTo>
                  <a:pt x="21" y="84"/>
                </a:lnTo>
                <a:lnTo>
                  <a:pt x="23" y="82"/>
                </a:lnTo>
                <a:lnTo>
                  <a:pt x="18" y="75"/>
                </a:lnTo>
                <a:lnTo>
                  <a:pt x="18" y="73"/>
                </a:lnTo>
                <a:lnTo>
                  <a:pt x="25" y="71"/>
                </a:lnTo>
                <a:lnTo>
                  <a:pt x="27" y="68"/>
                </a:lnTo>
                <a:lnTo>
                  <a:pt x="27" y="62"/>
                </a:lnTo>
                <a:lnTo>
                  <a:pt x="25" y="55"/>
                </a:lnTo>
                <a:lnTo>
                  <a:pt x="30" y="50"/>
                </a:lnTo>
                <a:lnTo>
                  <a:pt x="37" y="46"/>
                </a:lnTo>
                <a:lnTo>
                  <a:pt x="39" y="48"/>
                </a:lnTo>
                <a:lnTo>
                  <a:pt x="39" y="50"/>
                </a:lnTo>
                <a:lnTo>
                  <a:pt x="39" y="52"/>
                </a:lnTo>
                <a:lnTo>
                  <a:pt x="32" y="66"/>
                </a:lnTo>
                <a:lnTo>
                  <a:pt x="30" y="71"/>
                </a:lnTo>
                <a:lnTo>
                  <a:pt x="30" y="73"/>
                </a:lnTo>
                <a:lnTo>
                  <a:pt x="30" y="75"/>
                </a:lnTo>
                <a:lnTo>
                  <a:pt x="30" y="80"/>
                </a:lnTo>
                <a:lnTo>
                  <a:pt x="32" y="91"/>
                </a:lnTo>
                <a:lnTo>
                  <a:pt x="34" y="98"/>
                </a:lnTo>
                <a:lnTo>
                  <a:pt x="30" y="112"/>
                </a:lnTo>
                <a:lnTo>
                  <a:pt x="30" y="114"/>
                </a:lnTo>
                <a:lnTo>
                  <a:pt x="37" y="121"/>
                </a:lnTo>
                <a:lnTo>
                  <a:pt x="41" y="125"/>
                </a:lnTo>
                <a:lnTo>
                  <a:pt x="43" y="125"/>
                </a:lnTo>
                <a:lnTo>
                  <a:pt x="48" y="123"/>
                </a:lnTo>
                <a:lnTo>
                  <a:pt x="53" y="116"/>
                </a:lnTo>
                <a:lnTo>
                  <a:pt x="59" y="107"/>
                </a:lnTo>
                <a:lnTo>
                  <a:pt x="62" y="100"/>
                </a:lnTo>
                <a:lnTo>
                  <a:pt x="64" y="96"/>
                </a:lnTo>
                <a:lnTo>
                  <a:pt x="66" y="93"/>
                </a:lnTo>
                <a:lnTo>
                  <a:pt x="71" y="93"/>
                </a:lnTo>
                <a:lnTo>
                  <a:pt x="73" y="89"/>
                </a:lnTo>
                <a:lnTo>
                  <a:pt x="69" y="87"/>
                </a:lnTo>
                <a:lnTo>
                  <a:pt x="69" y="80"/>
                </a:lnTo>
                <a:lnTo>
                  <a:pt x="69" y="73"/>
                </a:lnTo>
                <a:lnTo>
                  <a:pt x="73" y="66"/>
                </a:lnTo>
                <a:lnTo>
                  <a:pt x="75" y="64"/>
                </a:lnTo>
                <a:lnTo>
                  <a:pt x="73" y="57"/>
                </a:lnTo>
                <a:lnTo>
                  <a:pt x="73" y="52"/>
                </a:lnTo>
                <a:lnTo>
                  <a:pt x="71" y="50"/>
                </a:lnTo>
                <a:lnTo>
                  <a:pt x="66" y="48"/>
                </a:lnTo>
                <a:lnTo>
                  <a:pt x="69" y="36"/>
                </a:lnTo>
                <a:lnTo>
                  <a:pt x="78" y="34"/>
                </a:lnTo>
                <a:lnTo>
                  <a:pt x="82" y="34"/>
                </a:lnTo>
                <a:lnTo>
                  <a:pt x="85" y="39"/>
                </a:lnTo>
                <a:lnTo>
                  <a:pt x="89" y="41"/>
                </a:lnTo>
                <a:lnTo>
                  <a:pt x="94" y="39"/>
                </a:lnTo>
                <a:lnTo>
                  <a:pt x="101" y="36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61" name="Freeform 98"/>
          <p:cNvSpPr>
            <a:spLocks/>
          </p:cNvSpPr>
          <p:nvPr/>
        </p:nvSpPr>
        <p:spPr bwMode="auto">
          <a:xfrm>
            <a:off x="3638550" y="5083175"/>
            <a:ext cx="441325" cy="793750"/>
          </a:xfrm>
          <a:custGeom>
            <a:avLst/>
            <a:gdLst>
              <a:gd name="T0" fmla="*/ 255 w 278"/>
              <a:gd name="T1" fmla="*/ 4 h 500"/>
              <a:gd name="T2" fmla="*/ 269 w 278"/>
              <a:gd name="T3" fmla="*/ 7 h 500"/>
              <a:gd name="T4" fmla="*/ 278 w 278"/>
              <a:gd name="T5" fmla="*/ 25 h 500"/>
              <a:gd name="T6" fmla="*/ 274 w 278"/>
              <a:gd name="T7" fmla="*/ 34 h 500"/>
              <a:gd name="T8" fmla="*/ 260 w 278"/>
              <a:gd name="T9" fmla="*/ 39 h 500"/>
              <a:gd name="T10" fmla="*/ 246 w 278"/>
              <a:gd name="T11" fmla="*/ 43 h 500"/>
              <a:gd name="T12" fmla="*/ 233 w 278"/>
              <a:gd name="T13" fmla="*/ 55 h 500"/>
              <a:gd name="T14" fmla="*/ 219 w 278"/>
              <a:gd name="T15" fmla="*/ 66 h 500"/>
              <a:gd name="T16" fmla="*/ 203 w 278"/>
              <a:gd name="T17" fmla="*/ 82 h 500"/>
              <a:gd name="T18" fmla="*/ 187 w 278"/>
              <a:gd name="T19" fmla="*/ 94 h 500"/>
              <a:gd name="T20" fmla="*/ 178 w 278"/>
              <a:gd name="T21" fmla="*/ 110 h 500"/>
              <a:gd name="T22" fmla="*/ 187 w 278"/>
              <a:gd name="T23" fmla="*/ 139 h 500"/>
              <a:gd name="T24" fmla="*/ 196 w 278"/>
              <a:gd name="T25" fmla="*/ 157 h 500"/>
              <a:gd name="T26" fmla="*/ 198 w 278"/>
              <a:gd name="T27" fmla="*/ 187 h 500"/>
              <a:gd name="T28" fmla="*/ 173 w 278"/>
              <a:gd name="T29" fmla="*/ 210 h 500"/>
              <a:gd name="T30" fmla="*/ 159 w 278"/>
              <a:gd name="T31" fmla="*/ 231 h 500"/>
              <a:gd name="T32" fmla="*/ 134 w 278"/>
              <a:gd name="T33" fmla="*/ 260 h 500"/>
              <a:gd name="T34" fmla="*/ 114 w 278"/>
              <a:gd name="T35" fmla="*/ 276 h 500"/>
              <a:gd name="T36" fmla="*/ 98 w 278"/>
              <a:gd name="T37" fmla="*/ 290 h 500"/>
              <a:gd name="T38" fmla="*/ 102 w 278"/>
              <a:gd name="T39" fmla="*/ 299 h 500"/>
              <a:gd name="T40" fmla="*/ 84 w 278"/>
              <a:gd name="T41" fmla="*/ 315 h 500"/>
              <a:gd name="T42" fmla="*/ 98 w 278"/>
              <a:gd name="T43" fmla="*/ 356 h 500"/>
              <a:gd name="T44" fmla="*/ 109 w 278"/>
              <a:gd name="T45" fmla="*/ 386 h 500"/>
              <a:gd name="T46" fmla="*/ 96 w 278"/>
              <a:gd name="T47" fmla="*/ 395 h 500"/>
              <a:gd name="T48" fmla="*/ 89 w 278"/>
              <a:gd name="T49" fmla="*/ 415 h 500"/>
              <a:gd name="T50" fmla="*/ 66 w 278"/>
              <a:gd name="T51" fmla="*/ 418 h 500"/>
              <a:gd name="T52" fmla="*/ 82 w 278"/>
              <a:gd name="T53" fmla="*/ 463 h 500"/>
              <a:gd name="T54" fmla="*/ 91 w 278"/>
              <a:gd name="T55" fmla="*/ 486 h 500"/>
              <a:gd name="T56" fmla="*/ 112 w 278"/>
              <a:gd name="T57" fmla="*/ 495 h 500"/>
              <a:gd name="T58" fmla="*/ 105 w 278"/>
              <a:gd name="T59" fmla="*/ 498 h 500"/>
              <a:gd name="T60" fmla="*/ 82 w 278"/>
              <a:gd name="T61" fmla="*/ 500 h 500"/>
              <a:gd name="T62" fmla="*/ 66 w 278"/>
              <a:gd name="T63" fmla="*/ 475 h 500"/>
              <a:gd name="T64" fmla="*/ 50 w 278"/>
              <a:gd name="T65" fmla="*/ 447 h 500"/>
              <a:gd name="T66" fmla="*/ 50 w 278"/>
              <a:gd name="T67" fmla="*/ 399 h 500"/>
              <a:gd name="T68" fmla="*/ 66 w 278"/>
              <a:gd name="T69" fmla="*/ 393 h 500"/>
              <a:gd name="T70" fmla="*/ 64 w 278"/>
              <a:gd name="T71" fmla="*/ 342 h 500"/>
              <a:gd name="T72" fmla="*/ 29 w 278"/>
              <a:gd name="T73" fmla="*/ 317 h 500"/>
              <a:gd name="T74" fmla="*/ 4 w 278"/>
              <a:gd name="T75" fmla="*/ 281 h 500"/>
              <a:gd name="T76" fmla="*/ 9 w 278"/>
              <a:gd name="T77" fmla="*/ 265 h 500"/>
              <a:gd name="T78" fmla="*/ 43 w 278"/>
              <a:gd name="T79" fmla="*/ 274 h 500"/>
              <a:gd name="T80" fmla="*/ 59 w 278"/>
              <a:gd name="T81" fmla="*/ 290 h 500"/>
              <a:gd name="T82" fmla="*/ 102 w 278"/>
              <a:gd name="T83" fmla="*/ 246 h 500"/>
              <a:gd name="T84" fmla="*/ 128 w 278"/>
              <a:gd name="T85" fmla="*/ 208 h 500"/>
              <a:gd name="T86" fmla="*/ 146 w 278"/>
              <a:gd name="T87" fmla="*/ 176 h 500"/>
              <a:gd name="T88" fmla="*/ 171 w 278"/>
              <a:gd name="T89" fmla="*/ 162 h 500"/>
              <a:gd name="T90" fmla="*/ 169 w 278"/>
              <a:gd name="T91" fmla="*/ 139 h 500"/>
              <a:gd name="T92" fmla="*/ 155 w 278"/>
              <a:gd name="T93" fmla="*/ 96 h 500"/>
              <a:gd name="T94" fmla="*/ 171 w 278"/>
              <a:gd name="T95" fmla="*/ 66 h 500"/>
              <a:gd name="T96" fmla="*/ 189 w 278"/>
              <a:gd name="T97" fmla="*/ 34 h 500"/>
              <a:gd name="T98" fmla="*/ 223 w 278"/>
              <a:gd name="T99" fmla="*/ 36 h 500"/>
              <a:gd name="T100" fmla="*/ 233 w 278"/>
              <a:gd name="T101" fmla="*/ 32 h 500"/>
              <a:gd name="T102" fmla="*/ 237 w 278"/>
              <a:gd name="T103" fmla="*/ 9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8" h="500">
                <a:moveTo>
                  <a:pt x="244" y="9"/>
                </a:moveTo>
                <a:lnTo>
                  <a:pt x="255" y="4"/>
                </a:lnTo>
                <a:lnTo>
                  <a:pt x="260" y="0"/>
                </a:lnTo>
                <a:lnTo>
                  <a:pt x="269" y="7"/>
                </a:lnTo>
                <a:lnTo>
                  <a:pt x="276" y="14"/>
                </a:lnTo>
                <a:lnTo>
                  <a:pt x="278" y="25"/>
                </a:lnTo>
                <a:lnTo>
                  <a:pt x="278" y="30"/>
                </a:lnTo>
                <a:lnTo>
                  <a:pt x="274" y="34"/>
                </a:lnTo>
                <a:lnTo>
                  <a:pt x="267" y="36"/>
                </a:lnTo>
                <a:lnTo>
                  <a:pt x="260" y="39"/>
                </a:lnTo>
                <a:lnTo>
                  <a:pt x="253" y="41"/>
                </a:lnTo>
                <a:lnTo>
                  <a:pt x="246" y="43"/>
                </a:lnTo>
                <a:lnTo>
                  <a:pt x="242" y="48"/>
                </a:lnTo>
                <a:lnTo>
                  <a:pt x="233" y="55"/>
                </a:lnTo>
                <a:lnTo>
                  <a:pt x="223" y="59"/>
                </a:lnTo>
                <a:lnTo>
                  <a:pt x="219" y="66"/>
                </a:lnTo>
                <a:lnTo>
                  <a:pt x="212" y="75"/>
                </a:lnTo>
                <a:lnTo>
                  <a:pt x="203" y="82"/>
                </a:lnTo>
                <a:lnTo>
                  <a:pt x="189" y="84"/>
                </a:lnTo>
                <a:lnTo>
                  <a:pt x="187" y="94"/>
                </a:lnTo>
                <a:lnTo>
                  <a:pt x="178" y="103"/>
                </a:lnTo>
                <a:lnTo>
                  <a:pt x="178" y="110"/>
                </a:lnTo>
                <a:lnTo>
                  <a:pt x="185" y="121"/>
                </a:lnTo>
                <a:lnTo>
                  <a:pt x="187" y="139"/>
                </a:lnTo>
                <a:lnTo>
                  <a:pt x="187" y="153"/>
                </a:lnTo>
                <a:lnTo>
                  <a:pt x="196" y="157"/>
                </a:lnTo>
                <a:lnTo>
                  <a:pt x="201" y="169"/>
                </a:lnTo>
                <a:lnTo>
                  <a:pt x="198" y="187"/>
                </a:lnTo>
                <a:lnTo>
                  <a:pt x="187" y="199"/>
                </a:lnTo>
                <a:lnTo>
                  <a:pt x="173" y="210"/>
                </a:lnTo>
                <a:lnTo>
                  <a:pt x="171" y="217"/>
                </a:lnTo>
                <a:lnTo>
                  <a:pt x="159" y="231"/>
                </a:lnTo>
                <a:lnTo>
                  <a:pt x="134" y="249"/>
                </a:lnTo>
                <a:lnTo>
                  <a:pt x="134" y="260"/>
                </a:lnTo>
                <a:lnTo>
                  <a:pt x="125" y="262"/>
                </a:lnTo>
                <a:lnTo>
                  <a:pt x="114" y="276"/>
                </a:lnTo>
                <a:lnTo>
                  <a:pt x="100" y="283"/>
                </a:lnTo>
                <a:lnTo>
                  <a:pt x="98" y="290"/>
                </a:lnTo>
                <a:lnTo>
                  <a:pt x="105" y="297"/>
                </a:lnTo>
                <a:lnTo>
                  <a:pt x="102" y="299"/>
                </a:lnTo>
                <a:lnTo>
                  <a:pt x="91" y="299"/>
                </a:lnTo>
                <a:lnTo>
                  <a:pt x="84" y="315"/>
                </a:lnTo>
                <a:lnTo>
                  <a:pt x="89" y="326"/>
                </a:lnTo>
                <a:lnTo>
                  <a:pt x="98" y="356"/>
                </a:lnTo>
                <a:lnTo>
                  <a:pt x="105" y="361"/>
                </a:lnTo>
                <a:lnTo>
                  <a:pt x="109" y="386"/>
                </a:lnTo>
                <a:lnTo>
                  <a:pt x="105" y="390"/>
                </a:lnTo>
                <a:lnTo>
                  <a:pt x="96" y="395"/>
                </a:lnTo>
                <a:lnTo>
                  <a:pt x="96" y="409"/>
                </a:lnTo>
                <a:lnTo>
                  <a:pt x="89" y="415"/>
                </a:lnTo>
                <a:lnTo>
                  <a:pt x="73" y="413"/>
                </a:lnTo>
                <a:lnTo>
                  <a:pt x="66" y="418"/>
                </a:lnTo>
                <a:lnTo>
                  <a:pt x="61" y="438"/>
                </a:lnTo>
                <a:lnTo>
                  <a:pt x="82" y="463"/>
                </a:lnTo>
                <a:lnTo>
                  <a:pt x="89" y="475"/>
                </a:lnTo>
                <a:lnTo>
                  <a:pt x="91" y="486"/>
                </a:lnTo>
                <a:lnTo>
                  <a:pt x="105" y="491"/>
                </a:lnTo>
                <a:lnTo>
                  <a:pt x="112" y="495"/>
                </a:lnTo>
                <a:lnTo>
                  <a:pt x="112" y="500"/>
                </a:lnTo>
                <a:lnTo>
                  <a:pt x="105" y="498"/>
                </a:lnTo>
                <a:lnTo>
                  <a:pt x="91" y="495"/>
                </a:lnTo>
                <a:lnTo>
                  <a:pt x="82" y="500"/>
                </a:lnTo>
                <a:lnTo>
                  <a:pt x="77" y="482"/>
                </a:lnTo>
                <a:lnTo>
                  <a:pt x="66" y="475"/>
                </a:lnTo>
                <a:lnTo>
                  <a:pt x="61" y="457"/>
                </a:lnTo>
                <a:lnTo>
                  <a:pt x="50" y="447"/>
                </a:lnTo>
                <a:lnTo>
                  <a:pt x="45" y="418"/>
                </a:lnTo>
                <a:lnTo>
                  <a:pt x="50" y="399"/>
                </a:lnTo>
                <a:lnTo>
                  <a:pt x="57" y="399"/>
                </a:lnTo>
                <a:lnTo>
                  <a:pt x="66" y="393"/>
                </a:lnTo>
                <a:lnTo>
                  <a:pt x="70" y="372"/>
                </a:lnTo>
                <a:lnTo>
                  <a:pt x="64" y="342"/>
                </a:lnTo>
                <a:lnTo>
                  <a:pt x="54" y="329"/>
                </a:lnTo>
                <a:lnTo>
                  <a:pt x="29" y="317"/>
                </a:lnTo>
                <a:lnTo>
                  <a:pt x="18" y="292"/>
                </a:lnTo>
                <a:lnTo>
                  <a:pt x="4" y="281"/>
                </a:lnTo>
                <a:lnTo>
                  <a:pt x="0" y="274"/>
                </a:lnTo>
                <a:lnTo>
                  <a:pt x="9" y="265"/>
                </a:lnTo>
                <a:lnTo>
                  <a:pt x="23" y="265"/>
                </a:lnTo>
                <a:lnTo>
                  <a:pt x="43" y="274"/>
                </a:lnTo>
                <a:lnTo>
                  <a:pt x="50" y="285"/>
                </a:lnTo>
                <a:lnTo>
                  <a:pt x="59" y="290"/>
                </a:lnTo>
                <a:lnTo>
                  <a:pt x="68" y="269"/>
                </a:lnTo>
                <a:lnTo>
                  <a:pt x="102" y="246"/>
                </a:lnTo>
                <a:lnTo>
                  <a:pt x="109" y="231"/>
                </a:lnTo>
                <a:lnTo>
                  <a:pt x="128" y="208"/>
                </a:lnTo>
                <a:lnTo>
                  <a:pt x="134" y="189"/>
                </a:lnTo>
                <a:lnTo>
                  <a:pt x="146" y="176"/>
                </a:lnTo>
                <a:lnTo>
                  <a:pt x="164" y="171"/>
                </a:lnTo>
                <a:lnTo>
                  <a:pt x="171" y="162"/>
                </a:lnTo>
                <a:lnTo>
                  <a:pt x="169" y="153"/>
                </a:lnTo>
                <a:lnTo>
                  <a:pt x="169" y="139"/>
                </a:lnTo>
                <a:lnTo>
                  <a:pt x="159" y="119"/>
                </a:lnTo>
                <a:lnTo>
                  <a:pt x="155" y="96"/>
                </a:lnTo>
                <a:lnTo>
                  <a:pt x="159" y="87"/>
                </a:lnTo>
                <a:lnTo>
                  <a:pt x="171" y="66"/>
                </a:lnTo>
                <a:lnTo>
                  <a:pt x="178" y="50"/>
                </a:lnTo>
                <a:lnTo>
                  <a:pt x="189" y="34"/>
                </a:lnTo>
                <a:lnTo>
                  <a:pt x="212" y="30"/>
                </a:lnTo>
                <a:lnTo>
                  <a:pt x="223" y="36"/>
                </a:lnTo>
                <a:lnTo>
                  <a:pt x="230" y="36"/>
                </a:lnTo>
                <a:lnTo>
                  <a:pt x="233" y="32"/>
                </a:lnTo>
                <a:lnTo>
                  <a:pt x="239" y="25"/>
                </a:lnTo>
                <a:lnTo>
                  <a:pt x="237" y="9"/>
                </a:lnTo>
                <a:lnTo>
                  <a:pt x="244" y="9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62" name="Freeform 99"/>
          <p:cNvSpPr>
            <a:spLocks/>
          </p:cNvSpPr>
          <p:nvPr/>
        </p:nvSpPr>
        <p:spPr bwMode="auto">
          <a:xfrm>
            <a:off x="955675" y="4244975"/>
            <a:ext cx="106363" cy="98425"/>
          </a:xfrm>
          <a:custGeom>
            <a:avLst/>
            <a:gdLst>
              <a:gd name="T0" fmla="*/ 12 w 67"/>
              <a:gd name="T1" fmla="*/ 44 h 62"/>
              <a:gd name="T2" fmla="*/ 35 w 67"/>
              <a:gd name="T3" fmla="*/ 25 h 62"/>
              <a:gd name="T4" fmla="*/ 60 w 67"/>
              <a:gd name="T5" fmla="*/ 5 h 62"/>
              <a:gd name="T6" fmla="*/ 64 w 67"/>
              <a:gd name="T7" fmla="*/ 0 h 62"/>
              <a:gd name="T8" fmla="*/ 67 w 67"/>
              <a:gd name="T9" fmla="*/ 0 h 62"/>
              <a:gd name="T10" fmla="*/ 67 w 67"/>
              <a:gd name="T11" fmla="*/ 3 h 62"/>
              <a:gd name="T12" fmla="*/ 62 w 67"/>
              <a:gd name="T13" fmla="*/ 9 h 62"/>
              <a:gd name="T14" fmla="*/ 62 w 67"/>
              <a:gd name="T15" fmla="*/ 14 h 62"/>
              <a:gd name="T16" fmla="*/ 62 w 67"/>
              <a:gd name="T17" fmla="*/ 19 h 62"/>
              <a:gd name="T18" fmla="*/ 55 w 67"/>
              <a:gd name="T19" fmla="*/ 21 h 62"/>
              <a:gd name="T20" fmla="*/ 28 w 67"/>
              <a:gd name="T21" fmla="*/ 46 h 62"/>
              <a:gd name="T22" fmla="*/ 23 w 67"/>
              <a:gd name="T23" fmla="*/ 48 h 62"/>
              <a:gd name="T24" fmla="*/ 10 w 67"/>
              <a:gd name="T25" fmla="*/ 57 h 62"/>
              <a:gd name="T26" fmla="*/ 3 w 67"/>
              <a:gd name="T27" fmla="*/ 62 h 62"/>
              <a:gd name="T28" fmla="*/ 0 w 67"/>
              <a:gd name="T29" fmla="*/ 60 h 62"/>
              <a:gd name="T30" fmla="*/ 0 w 67"/>
              <a:gd name="T31" fmla="*/ 55 h 62"/>
              <a:gd name="T32" fmla="*/ 12 w 67"/>
              <a:gd name="T33" fmla="*/ 4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7" h="62">
                <a:moveTo>
                  <a:pt x="12" y="44"/>
                </a:moveTo>
                <a:lnTo>
                  <a:pt x="35" y="25"/>
                </a:lnTo>
                <a:lnTo>
                  <a:pt x="60" y="5"/>
                </a:lnTo>
                <a:lnTo>
                  <a:pt x="64" y="0"/>
                </a:lnTo>
                <a:lnTo>
                  <a:pt x="67" y="0"/>
                </a:lnTo>
                <a:lnTo>
                  <a:pt x="67" y="3"/>
                </a:lnTo>
                <a:lnTo>
                  <a:pt x="62" y="9"/>
                </a:lnTo>
                <a:lnTo>
                  <a:pt x="62" y="14"/>
                </a:lnTo>
                <a:lnTo>
                  <a:pt x="62" y="19"/>
                </a:lnTo>
                <a:lnTo>
                  <a:pt x="55" y="21"/>
                </a:lnTo>
                <a:lnTo>
                  <a:pt x="28" y="46"/>
                </a:lnTo>
                <a:lnTo>
                  <a:pt x="23" y="48"/>
                </a:lnTo>
                <a:lnTo>
                  <a:pt x="10" y="57"/>
                </a:lnTo>
                <a:lnTo>
                  <a:pt x="3" y="62"/>
                </a:lnTo>
                <a:lnTo>
                  <a:pt x="0" y="60"/>
                </a:lnTo>
                <a:lnTo>
                  <a:pt x="0" y="55"/>
                </a:lnTo>
                <a:lnTo>
                  <a:pt x="12" y="44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63" name="Freeform 100"/>
          <p:cNvSpPr>
            <a:spLocks/>
          </p:cNvSpPr>
          <p:nvPr/>
        </p:nvSpPr>
        <p:spPr bwMode="auto">
          <a:xfrm>
            <a:off x="833438" y="4506913"/>
            <a:ext cx="941388" cy="536575"/>
          </a:xfrm>
          <a:custGeom>
            <a:avLst/>
            <a:gdLst>
              <a:gd name="T0" fmla="*/ 296 w 593"/>
              <a:gd name="T1" fmla="*/ 11 h 338"/>
              <a:gd name="T2" fmla="*/ 328 w 593"/>
              <a:gd name="T3" fmla="*/ 2 h 338"/>
              <a:gd name="T4" fmla="*/ 349 w 593"/>
              <a:gd name="T5" fmla="*/ 7 h 338"/>
              <a:gd name="T6" fmla="*/ 392 w 593"/>
              <a:gd name="T7" fmla="*/ 16 h 338"/>
              <a:gd name="T8" fmla="*/ 411 w 593"/>
              <a:gd name="T9" fmla="*/ 20 h 338"/>
              <a:gd name="T10" fmla="*/ 436 w 593"/>
              <a:gd name="T11" fmla="*/ 36 h 338"/>
              <a:gd name="T12" fmla="*/ 452 w 593"/>
              <a:gd name="T13" fmla="*/ 34 h 338"/>
              <a:gd name="T14" fmla="*/ 477 w 593"/>
              <a:gd name="T15" fmla="*/ 50 h 338"/>
              <a:gd name="T16" fmla="*/ 504 w 593"/>
              <a:gd name="T17" fmla="*/ 55 h 338"/>
              <a:gd name="T18" fmla="*/ 525 w 593"/>
              <a:gd name="T19" fmla="*/ 68 h 338"/>
              <a:gd name="T20" fmla="*/ 543 w 593"/>
              <a:gd name="T21" fmla="*/ 80 h 338"/>
              <a:gd name="T22" fmla="*/ 564 w 593"/>
              <a:gd name="T23" fmla="*/ 89 h 338"/>
              <a:gd name="T24" fmla="*/ 575 w 593"/>
              <a:gd name="T25" fmla="*/ 98 h 338"/>
              <a:gd name="T26" fmla="*/ 584 w 593"/>
              <a:gd name="T27" fmla="*/ 103 h 338"/>
              <a:gd name="T28" fmla="*/ 589 w 593"/>
              <a:gd name="T29" fmla="*/ 128 h 338"/>
              <a:gd name="T30" fmla="*/ 568 w 593"/>
              <a:gd name="T31" fmla="*/ 134 h 338"/>
              <a:gd name="T32" fmla="*/ 552 w 593"/>
              <a:gd name="T33" fmla="*/ 137 h 338"/>
              <a:gd name="T34" fmla="*/ 538 w 593"/>
              <a:gd name="T35" fmla="*/ 137 h 338"/>
              <a:gd name="T36" fmla="*/ 536 w 593"/>
              <a:gd name="T37" fmla="*/ 146 h 338"/>
              <a:gd name="T38" fmla="*/ 518 w 593"/>
              <a:gd name="T39" fmla="*/ 146 h 338"/>
              <a:gd name="T40" fmla="*/ 495 w 593"/>
              <a:gd name="T41" fmla="*/ 137 h 338"/>
              <a:gd name="T42" fmla="*/ 463 w 593"/>
              <a:gd name="T43" fmla="*/ 128 h 338"/>
              <a:gd name="T44" fmla="*/ 438 w 593"/>
              <a:gd name="T45" fmla="*/ 121 h 338"/>
              <a:gd name="T46" fmla="*/ 397 w 593"/>
              <a:gd name="T47" fmla="*/ 123 h 338"/>
              <a:gd name="T48" fmla="*/ 372 w 593"/>
              <a:gd name="T49" fmla="*/ 121 h 338"/>
              <a:gd name="T50" fmla="*/ 301 w 593"/>
              <a:gd name="T51" fmla="*/ 134 h 338"/>
              <a:gd name="T52" fmla="*/ 283 w 593"/>
              <a:gd name="T53" fmla="*/ 125 h 338"/>
              <a:gd name="T54" fmla="*/ 271 w 593"/>
              <a:gd name="T55" fmla="*/ 125 h 338"/>
              <a:gd name="T56" fmla="*/ 255 w 593"/>
              <a:gd name="T57" fmla="*/ 139 h 338"/>
              <a:gd name="T58" fmla="*/ 214 w 593"/>
              <a:gd name="T59" fmla="*/ 171 h 338"/>
              <a:gd name="T60" fmla="*/ 192 w 593"/>
              <a:gd name="T61" fmla="*/ 182 h 338"/>
              <a:gd name="T62" fmla="*/ 157 w 593"/>
              <a:gd name="T63" fmla="*/ 171 h 338"/>
              <a:gd name="T64" fmla="*/ 137 w 593"/>
              <a:gd name="T65" fmla="*/ 160 h 338"/>
              <a:gd name="T66" fmla="*/ 100 w 593"/>
              <a:gd name="T67" fmla="*/ 185 h 338"/>
              <a:gd name="T68" fmla="*/ 75 w 593"/>
              <a:gd name="T69" fmla="*/ 230 h 338"/>
              <a:gd name="T70" fmla="*/ 61 w 593"/>
              <a:gd name="T71" fmla="*/ 249 h 338"/>
              <a:gd name="T72" fmla="*/ 39 w 593"/>
              <a:gd name="T73" fmla="*/ 274 h 338"/>
              <a:gd name="T74" fmla="*/ 34 w 593"/>
              <a:gd name="T75" fmla="*/ 301 h 338"/>
              <a:gd name="T76" fmla="*/ 0 w 593"/>
              <a:gd name="T77" fmla="*/ 335 h 338"/>
              <a:gd name="T78" fmla="*/ 2 w 593"/>
              <a:gd name="T79" fmla="*/ 313 h 338"/>
              <a:gd name="T80" fmla="*/ 4 w 593"/>
              <a:gd name="T81" fmla="*/ 288 h 338"/>
              <a:gd name="T82" fmla="*/ 16 w 593"/>
              <a:gd name="T83" fmla="*/ 274 h 338"/>
              <a:gd name="T84" fmla="*/ 16 w 593"/>
              <a:gd name="T85" fmla="*/ 253 h 338"/>
              <a:gd name="T86" fmla="*/ 27 w 593"/>
              <a:gd name="T87" fmla="*/ 228 h 338"/>
              <a:gd name="T88" fmla="*/ 41 w 593"/>
              <a:gd name="T89" fmla="*/ 205 h 338"/>
              <a:gd name="T90" fmla="*/ 50 w 593"/>
              <a:gd name="T91" fmla="*/ 176 h 338"/>
              <a:gd name="T92" fmla="*/ 77 w 593"/>
              <a:gd name="T93" fmla="*/ 141 h 338"/>
              <a:gd name="T94" fmla="*/ 98 w 593"/>
              <a:gd name="T95" fmla="*/ 137 h 338"/>
              <a:gd name="T96" fmla="*/ 105 w 593"/>
              <a:gd name="T97" fmla="*/ 121 h 338"/>
              <a:gd name="T98" fmla="*/ 116 w 593"/>
              <a:gd name="T99" fmla="*/ 98 h 338"/>
              <a:gd name="T100" fmla="*/ 130 w 593"/>
              <a:gd name="T101" fmla="*/ 84 h 338"/>
              <a:gd name="T102" fmla="*/ 148 w 593"/>
              <a:gd name="T103" fmla="*/ 64 h 338"/>
              <a:gd name="T104" fmla="*/ 178 w 593"/>
              <a:gd name="T105" fmla="*/ 57 h 338"/>
              <a:gd name="T106" fmla="*/ 194 w 593"/>
              <a:gd name="T107" fmla="*/ 64 h 338"/>
              <a:gd name="T108" fmla="*/ 210 w 593"/>
              <a:gd name="T109" fmla="*/ 52 h 338"/>
              <a:gd name="T110" fmla="*/ 235 w 593"/>
              <a:gd name="T111" fmla="*/ 43 h 338"/>
              <a:gd name="T112" fmla="*/ 242 w 593"/>
              <a:gd name="T113" fmla="*/ 34 h 338"/>
              <a:gd name="T114" fmla="*/ 255 w 593"/>
              <a:gd name="T115" fmla="*/ 27 h 338"/>
              <a:gd name="T116" fmla="*/ 274 w 593"/>
              <a:gd name="T117" fmla="*/ 4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3" h="338">
                <a:moveTo>
                  <a:pt x="278" y="2"/>
                </a:moveTo>
                <a:lnTo>
                  <a:pt x="287" y="4"/>
                </a:lnTo>
                <a:lnTo>
                  <a:pt x="296" y="11"/>
                </a:lnTo>
                <a:lnTo>
                  <a:pt x="312" y="11"/>
                </a:lnTo>
                <a:lnTo>
                  <a:pt x="324" y="7"/>
                </a:lnTo>
                <a:lnTo>
                  <a:pt x="328" y="2"/>
                </a:lnTo>
                <a:lnTo>
                  <a:pt x="335" y="2"/>
                </a:lnTo>
                <a:lnTo>
                  <a:pt x="338" y="0"/>
                </a:lnTo>
                <a:lnTo>
                  <a:pt x="349" y="7"/>
                </a:lnTo>
                <a:lnTo>
                  <a:pt x="358" y="11"/>
                </a:lnTo>
                <a:lnTo>
                  <a:pt x="376" y="16"/>
                </a:lnTo>
                <a:lnTo>
                  <a:pt x="392" y="16"/>
                </a:lnTo>
                <a:lnTo>
                  <a:pt x="395" y="16"/>
                </a:lnTo>
                <a:lnTo>
                  <a:pt x="401" y="18"/>
                </a:lnTo>
                <a:lnTo>
                  <a:pt x="411" y="20"/>
                </a:lnTo>
                <a:lnTo>
                  <a:pt x="422" y="25"/>
                </a:lnTo>
                <a:lnTo>
                  <a:pt x="429" y="32"/>
                </a:lnTo>
                <a:lnTo>
                  <a:pt x="436" y="36"/>
                </a:lnTo>
                <a:lnTo>
                  <a:pt x="443" y="36"/>
                </a:lnTo>
                <a:lnTo>
                  <a:pt x="447" y="34"/>
                </a:lnTo>
                <a:lnTo>
                  <a:pt x="452" y="34"/>
                </a:lnTo>
                <a:lnTo>
                  <a:pt x="456" y="36"/>
                </a:lnTo>
                <a:lnTo>
                  <a:pt x="463" y="43"/>
                </a:lnTo>
                <a:lnTo>
                  <a:pt x="477" y="50"/>
                </a:lnTo>
                <a:lnTo>
                  <a:pt x="484" y="50"/>
                </a:lnTo>
                <a:lnTo>
                  <a:pt x="493" y="55"/>
                </a:lnTo>
                <a:lnTo>
                  <a:pt x="504" y="55"/>
                </a:lnTo>
                <a:lnTo>
                  <a:pt x="518" y="57"/>
                </a:lnTo>
                <a:lnTo>
                  <a:pt x="520" y="64"/>
                </a:lnTo>
                <a:lnTo>
                  <a:pt x="525" y="68"/>
                </a:lnTo>
                <a:lnTo>
                  <a:pt x="534" y="68"/>
                </a:lnTo>
                <a:lnTo>
                  <a:pt x="538" y="77"/>
                </a:lnTo>
                <a:lnTo>
                  <a:pt x="543" y="80"/>
                </a:lnTo>
                <a:lnTo>
                  <a:pt x="552" y="82"/>
                </a:lnTo>
                <a:lnTo>
                  <a:pt x="554" y="87"/>
                </a:lnTo>
                <a:lnTo>
                  <a:pt x="564" y="89"/>
                </a:lnTo>
                <a:lnTo>
                  <a:pt x="570" y="89"/>
                </a:lnTo>
                <a:lnTo>
                  <a:pt x="575" y="93"/>
                </a:lnTo>
                <a:lnTo>
                  <a:pt x="575" y="98"/>
                </a:lnTo>
                <a:lnTo>
                  <a:pt x="577" y="100"/>
                </a:lnTo>
                <a:lnTo>
                  <a:pt x="582" y="100"/>
                </a:lnTo>
                <a:lnTo>
                  <a:pt x="584" y="103"/>
                </a:lnTo>
                <a:lnTo>
                  <a:pt x="586" y="107"/>
                </a:lnTo>
                <a:lnTo>
                  <a:pt x="593" y="123"/>
                </a:lnTo>
                <a:lnTo>
                  <a:pt x="589" y="128"/>
                </a:lnTo>
                <a:lnTo>
                  <a:pt x="586" y="134"/>
                </a:lnTo>
                <a:lnTo>
                  <a:pt x="582" y="137"/>
                </a:lnTo>
                <a:lnTo>
                  <a:pt x="568" y="134"/>
                </a:lnTo>
                <a:lnTo>
                  <a:pt x="564" y="137"/>
                </a:lnTo>
                <a:lnTo>
                  <a:pt x="559" y="134"/>
                </a:lnTo>
                <a:lnTo>
                  <a:pt x="552" y="137"/>
                </a:lnTo>
                <a:lnTo>
                  <a:pt x="545" y="137"/>
                </a:lnTo>
                <a:lnTo>
                  <a:pt x="538" y="134"/>
                </a:lnTo>
                <a:lnTo>
                  <a:pt x="538" y="137"/>
                </a:lnTo>
                <a:lnTo>
                  <a:pt x="536" y="137"/>
                </a:lnTo>
                <a:lnTo>
                  <a:pt x="538" y="144"/>
                </a:lnTo>
                <a:lnTo>
                  <a:pt x="536" y="146"/>
                </a:lnTo>
                <a:lnTo>
                  <a:pt x="534" y="144"/>
                </a:lnTo>
                <a:lnTo>
                  <a:pt x="529" y="144"/>
                </a:lnTo>
                <a:lnTo>
                  <a:pt x="518" y="146"/>
                </a:lnTo>
                <a:lnTo>
                  <a:pt x="511" y="144"/>
                </a:lnTo>
                <a:lnTo>
                  <a:pt x="497" y="137"/>
                </a:lnTo>
                <a:lnTo>
                  <a:pt x="495" y="137"/>
                </a:lnTo>
                <a:lnTo>
                  <a:pt x="488" y="137"/>
                </a:lnTo>
                <a:lnTo>
                  <a:pt x="463" y="128"/>
                </a:lnTo>
                <a:lnTo>
                  <a:pt x="463" y="128"/>
                </a:lnTo>
                <a:lnTo>
                  <a:pt x="456" y="125"/>
                </a:lnTo>
                <a:lnTo>
                  <a:pt x="445" y="123"/>
                </a:lnTo>
                <a:lnTo>
                  <a:pt x="438" y="121"/>
                </a:lnTo>
                <a:lnTo>
                  <a:pt x="417" y="121"/>
                </a:lnTo>
                <a:lnTo>
                  <a:pt x="401" y="121"/>
                </a:lnTo>
                <a:lnTo>
                  <a:pt x="397" y="123"/>
                </a:lnTo>
                <a:lnTo>
                  <a:pt x="392" y="123"/>
                </a:lnTo>
                <a:lnTo>
                  <a:pt x="383" y="123"/>
                </a:lnTo>
                <a:lnTo>
                  <a:pt x="372" y="121"/>
                </a:lnTo>
                <a:lnTo>
                  <a:pt x="358" y="125"/>
                </a:lnTo>
                <a:lnTo>
                  <a:pt x="331" y="128"/>
                </a:lnTo>
                <a:lnTo>
                  <a:pt x="301" y="134"/>
                </a:lnTo>
                <a:lnTo>
                  <a:pt x="296" y="132"/>
                </a:lnTo>
                <a:lnTo>
                  <a:pt x="292" y="130"/>
                </a:lnTo>
                <a:lnTo>
                  <a:pt x="283" y="125"/>
                </a:lnTo>
                <a:lnTo>
                  <a:pt x="278" y="123"/>
                </a:lnTo>
                <a:lnTo>
                  <a:pt x="274" y="123"/>
                </a:lnTo>
                <a:lnTo>
                  <a:pt x="271" y="125"/>
                </a:lnTo>
                <a:lnTo>
                  <a:pt x="262" y="130"/>
                </a:lnTo>
                <a:lnTo>
                  <a:pt x="255" y="134"/>
                </a:lnTo>
                <a:lnTo>
                  <a:pt x="255" y="139"/>
                </a:lnTo>
                <a:lnTo>
                  <a:pt x="255" y="148"/>
                </a:lnTo>
                <a:lnTo>
                  <a:pt x="251" y="155"/>
                </a:lnTo>
                <a:lnTo>
                  <a:pt x="214" y="171"/>
                </a:lnTo>
                <a:lnTo>
                  <a:pt x="203" y="171"/>
                </a:lnTo>
                <a:lnTo>
                  <a:pt x="196" y="180"/>
                </a:lnTo>
                <a:lnTo>
                  <a:pt x="192" y="182"/>
                </a:lnTo>
                <a:lnTo>
                  <a:pt x="185" y="192"/>
                </a:lnTo>
                <a:lnTo>
                  <a:pt x="162" y="182"/>
                </a:lnTo>
                <a:lnTo>
                  <a:pt x="157" y="171"/>
                </a:lnTo>
                <a:lnTo>
                  <a:pt x="155" y="162"/>
                </a:lnTo>
                <a:lnTo>
                  <a:pt x="150" y="160"/>
                </a:lnTo>
                <a:lnTo>
                  <a:pt x="137" y="160"/>
                </a:lnTo>
                <a:lnTo>
                  <a:pt x="121" y="162"/>
                </a:lnTo>
                <a:lnTo>
                  <a:pt x="98" y="180"/>
                </a:lnTo>
                <a:lnTo>
                  <a:pt x="100" y="185"/>
                </a:lnTo>
                <a:lnTo>
                  <a:pt x="87" y="208"/>
                </a:lnTo>
                <a:lnTo>
                  <a:pt x="80" y="226"/>
                </a:lnTo>
                <a:lnTo>
                  <a:pt x="75" y="230"/>
                </a:lnTo>
                <a:lnTo>
                  <a:pt x="73" y="235"/>
                </a:lnTo>
                <a:lnTo>
                  <a:pt x="66" y="246"/>
                </a:lnTo>
                <a:lnTo>
                  <a:pt x="61" y="249"/>
                </a:lnTo>
                <a:lnTo>
                  <a:pt x="52" y="265"/>
                </a:lnTo>
                <a:lnTo>
                  <a:pt x="48" y="272"/>
                </a:lnTo>
                <a:lnTo>
                  <a:pt x="39" y="274"/>
                </a:lnTo>
                <a:lnTo>
                  <a:pt x="36" y="281"/>
                </a:lnTo>
                <a:lnTo>
                  <a:pt x="34" y="292"/>
                </a:lnTo>
                <a:lnTo>
                  <a:pt x="34" y="301"/>
                </a:lnTo>
                <a:lnTo>
                  <a:pt x="18" y="329"/>
                </a:lnTo>
                <a:lnTo>
                  <a:pt x="4" y="338"/>
                </a:lnTo>
                <a:lnTo>
                  <a:pt x="0" y="335"/>
                </a:lnTo>
                <a:lnTo>
                  <a:pt x="4" y="329"/>
                </a:lnTo>
                <a:lnTo>
                  <a:pt x="4" y="319"/>
                </a:lnTo>
                <a:lnTo>
                  <a:pt x="2" y="313"/>
                </a:lnTo>
                <a:lnTo>
                  <a:pt x="2" y="306"/>
                </a:lnTo>
                <a:lnTo>
                  <a:pt x="4" y="292"/>
                </a:lnTo>
                <a:lnTo>
                  <a:pt x="4" y="288"/>
                </a:lnTo>
                <a:lnTo>
                  <a:pt x="9" y="283"/>
                </a:lnTo>
                <a:lnTo>
                  <a:pt x="11" y="276"/>
                </a:lnTo>
                <a:lnTo>
                  <a:pt x="16" y="274"/>
                </a:lnTo>
                <a:lnTo>
                  <a:pt x="18" y="267"/>
                </a:lnTo>
                <a:lnTo>
                  <a:pt x="18" y="260"/>
                </a:lnTo>
                <a:lnTo>
                  <a:pt x="16" y="253"/>
                </a:lnTo>
                <a:lnTo>
                  <a:pt x="18" y="237"/>
                </a:lnTo>
                <a:lnTo>
                  <a:pt x="23" y="235"/>
                </a:lnTo>
                <a:lnTo>
                  <a:pt x="27" y="228"/>
                </a:lnTo>
                <a:lnTo>
                  <a:pt x="32" y="224"/>
                </a:lnTo>
                <a:lnTo>
                  <a:pt x="39" y="217"/>
                </a:lnTo>
                <a:lnTo>
                  <a:pt x="41" y="205"/>
                </a:lnTo>
                <a:lnTo>
                  <a:pt x="48" y="192"/>
                </a:lnTo>
                <a:lnTo>
                  <a:pt x="48" y="182"/>
                </a:lnTo>
                <a:lnTo>
                  <a:pt x="50" y="176"/>
                </a:lnTo>
                <a:lnTo>
                  <a:pt x="61" y="162"/>
                </a:lnTo>
                <a:lnTo>
                  <a:pt x="66" y="157"/>
                </a:lnTo>
                <a:lnTo>
                  <a:pt x="77" y="141"/>
                </a:lnTo>
                <a:lnTo>
                  <a:pt x="87" y="134"/>
                </a:lnTo>
                <a:lnTo>
                  <a:pt x="91" y="134"/>
                </a:lnTo>
                <a:lnTo>
                  <a:pt x="98" y="137"/>
                </a:lnTo>
                <a:lnTo>
                  <a:pt x="100" y="130"/>
                </a:lnTo>
                <a:lnTo>
                  <a:pt x="105" y="128"/>
                </a:lnTo>
                <a:lnTo>
                  <a:pt x="105" y="121"/>
                </a:lnTo>
                <a:lnTo>
                  <a:pt x="109" y="112"/>
                </a:lnTo>
                <a:lnTo>
                  <a:pt x="112" y="100"/>
                </a:lnTo>
                <a:lnTo>
                  <a:pt x="116" y="98"/>
                </a:lnTo>
                <a:lnTo>
                  <a:pt x="123" y="93"/>
                </a:lnTo>
                <a:lnTo>
                  <a:pt x="125" y="91"/>
                </a:lnTo>
                <a:lnTo>
                  <a:pt x="130" y="84"/>
                </a:lnTo>
                <a:lnTo>
                  <a:pt x="132" y="80"/>
                </a:lnTo>
                <a:lnTo>
                  <a:pt x="144" y="71"/>
                </a:lnTo>
                <a:lnTo>
                  <a:pt x="148" y="64"/>
                </a:lnTo>
                <a:lnTo>
                  <a:pt x="153" y="59"/>
                </a:lnTo>
                <a:lnTo>
                  <a:pt x="157" y="59"/>
                </a:lnTo>
                <a:lnTo>
                  <a:pt x="178" y="57"/>
                </a:lnTo>
                <a:lnTo>
                  <a:pt x="182" y="57"/>
                </a:lnTo>
                <a:lnTo>
                  <a:pt x="187" y="61"/>
                </a:lnTo>
                <a:lnTo>
                  <a:pt x="194" y="64"/>
                </a:lnTo>
                <a:lnTo>
                  <a:pt x="198" y="61"/>
                </a:lnTo>
                <a:lnTo>
                  <a:pt x="201" y="59"/>
                </a:lnTo>
                <a:lnTo>
                  <a:pt x="210" y="52"/>
                </a:lnTo>
                <a:lnTo>
                  <a:pt x="221" y="50"/>
                </a:lnTo>
                <a:lnTo>
                  <a:pt x="230" y="48"/>
                </a:lnTo>
                <a:lnTo>
                  <a:pt x="235" y="43"/>
                </a:lnTo>
                <a:lnTo>
                  <a:pt x="239" y="43"/>
                </a:lnTo>
                <a:lnTo>
                  <a:pt x="242" y="43"/>
                </a:lnTo>
                <a:lnTo>
                  <a:pt x="242" y="34"/>
                </a:lnTo>
                <a:lnTo>
                  <a:pt x="249" y="29"/>
                </a:lnTo>
                <a:lnTo>
                  <a:pt x="253" y="29"/>
                </a:lnTo>
                <a:lnTo>
                  <a:pt x="255" y="27"/>
                </a:lnTo>
                <a:lnTo>
                  <a:pt x="260" y="18"/>
                </a:lnTo>
                <a:lnTo>
                  <a:pt x="267" y="16"/>
                </a:lnTo>
                <a:lnTo>
                  <a:pt x="274" y="4"/>
                </a:lnTo>
                <a:lnTo>
                  <a:pt x="278" y="2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64" name="Freeform 101"/>
          <p:cNvSpPr>
            <a:spLocks/>
          </p:cNvSpPr>
          <p:nvPr/>
        </p:nvSpPr>
        <p:spPr bwMode="auto">
          <a:xfrm>
            <a:off x="1955800" y="4165600"/>
            <a:ext cx="47625" cy="180975"/>
          </a:xfrm>
          <a:custGeom>
            <a:avLst/>
            <a:gdLst>
              <a:gd name="T0" fmla="*/ 10 w 30"/>
              <a:gd name="T1" fmla="*/ 114 h 114"/>
              <a:gd name="T2" fmla="*/ 7 w 30"/>
              <a:gd name="T3" fmla="*/ 96 h 114"/>
              <a:gd name="T4" fmla="*/ 7 w 30"/>
              <a:gd name="T5" fmla="*/ 89 h 114"/>
              <a:gd name="T6" fmla="*/ 7 w 30"/>
              <a:gd name="T7" fmla="*/ 71 h 114"/>
              <a:gd name="T8" fmla="*/ 7 w 30"/>
              <a:gd name="T9" fmla="*/ 64 h 114"/>
              <a:gd name="T10" fmla="*/ 10 w 30"/>
              <a:gd name="T11" fmla="*/ 57 h 114"/>
              <a:gd name="T12" fmla="*/ 5 w 30"/>
              <a:gd name="T13" fmla="*/ 55 h 114"/>
              <a:gd name="T14" fmla="*/ 3 w 30"/>
              <a:gd name="T15" fmla="*/ 57 h 114"/>
              <a:gd name="T16" fmla="*/ 0 w 30"/>
              <a:gd name="T17" fmla="*/ 57 h 114"/>
              <a:gd name="T18" fmla="*/ 3 w 30"/>
              <a:gd name="T19" fmla="*/ 46 h 114"/>
              <a:gd name="T20" fmla="*/ 16 w 30"/>
              <a:gd name="T21" fmla="*/ 30 h 114"/>
              <a:gd name="T22" fmla="*/ 7 w 30"/>
              <a:gd name="T23" fmla="*/ 27 h 114"/>
              <a:gd name="T24" fmla="*/ 10 w 30"/>
              <a:gd name="T25" fmla="*/ 18 h 114"/>
              <a:gd name="T26" fmla="*/ 7 w 30"/>
              <a:gd name="T27" fmla="*/ 11 h 114"/>
              <a:gd name="T28" fmla="*/ 16 w 30"/>
              <a:gd name="T29" fmla="*/ 7 h 114"/>
              <a:gd name="T30" fmla="*/ 16 w 30"/>
              <a:gd name="T31" fmla="*/ 2 h 114"/>
              <a:gd name="T32" fmla="*/ 21 w 30"/>
              <a:gd name="T33" fmla="*/ 0 h 114"/>
              <a:gd name="T34" fmla="*/ 21 w 30"/>
              <a:gd name="T35" fmla="*/ 9 h 114"/>
              <a:gd name="T36" fmla="*/ 14 w 30"/>
              <a:gd name="T37" fmla="*/ 11 h 114"/>
              <a:gd name="T38" fmla="*/ 14 w 30"/>
              <a:gd name="T39" fmla="*/ 18 h 114"/>
              <a:gd name="T40" fmla="*/ 21 w 30"/>
              <a:gd name="T41" fmla="*/ 27 h 114"/>
              <a:gd name="T42" fmla="*/ 23 w 30"/>
              <a:gd name="T43" fmla="*/ 32 h 114"/>
              <a:gd name="T44" fmla="*/ 30 w 30"/>
              <a:gd name="T45" fmla="*/ 30 h 114"/>
              <a:gd name="T46" fmla="*/ 30 w 30"/>
              <a:gd name="T47" fmla="*/ 34 h 114"/>
              <a:gd name="T48" fmla="*/ 28 w 30"/>
              <a:gd name="T49" fmla="*/ 37 h 114"/>
              <a:gd name="T50" fmla="*/ 19 w 30"/>
              <a:gd name="T51" fmla="*/ 41 h 114"/>
              <a:gd name="T52" fmla="*/ 12 w 30"/>
              <a:gd name="T53" fmla="*/ 50 h 114"/>
              <a:gd name="T54" fmla="*/ 16 w 30"/>
              <a:gd name="T55" fmla="*/ 59 h 114"/>
              <a:gd name="T56" fmla="*/ 12 w 30"/>
              <a:gd name="T57" fmla="*/ 69 h 114"/>
              <a:gd name="T58" fmla="*/ 16 w 30"/>
              <a:gd name="T59" fmla="*/ 89 h 114"/>
              <a:gd name="T60" fmla="*/ 16 w 30"/>
              <a:gd name="T61" fmla="*/ 105 h 114"/>
              <a:gd name="T62" fmla="*/ 19 w 30"/>
              <a:gd name="T63" fmla="*/ 114 h 114"/>
              <a:gd name="T64" fmla="*/ 10 w 30"/>
              <a:gd name="T65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" h="114">
                <a:moveTo>
                  <a:pt x="10" y="114"/>
                </a:moveTo>
                <a:lnTo>
                  <a:pt x="7" y="96"/>
                </a:lnTo>
                <a:lnTo>
                  <a:pt x="7" y="89"/>
                </a:lnTo>
                <a:lnTo>
                  <a:pt x="7" y="71"/>
                </a:lnTo>
                <a:lnTo>
                  <a:pt x="7" y="64"/>
                </a:lnTo>
                <a:lnTo>
                  <a:pt x="10" y="57"/>
                </a:lnTo>
                <a:lnTo>
                  <a:pt x="5" y="55"/>
                </a:lnTo>
                <a:lnTo>
                  <a:pt x="3" y="57"/>
                </a:lnTo>
                <a:lnTo>
                  <a:pt x="0" y="57"/>
                </a:lnTo>
                <a:lnTo>
                  <a:pt x="3" y="46"/>
                </a:lnTo>
                <a:lnTo>
                  <a:pt x="16" y="30"/>
                </a:lnTo>
                <a:lnTo>
                  <a:pt x="7" y="27"/>
                </a:lnTo>
                <a:lnTo>
                  <a:pt x="10" y="18"/>
                </a:lnTo>
                <a:lnTo>
                  <a:pt x="7" y="11"/>
                </a:lnTo>
                <a:lnTo>
                  <a:pt x="16" y="7"/>
                </a:lnTo>
                <a:lnTo>
                  <a:pt x="16" y="2"/>
                </a:lnTo>
                <a:lnTo>
                  <a:pt x="21" y="0"/>
                </a:lnTo>
                <a:lnTo>
                  <a:pt x="21" y="9"/>
                </a:lnTo>
                <a:lnTo>
                  <a:pt x="14" y="11"/>
                </a:lnTo>
                <a:lnTo>
                  <a:pt x="14" y="18"/>
                </a:lnTo>
                <a:lnTo>
                  <a:pt x="21" y="27"/>
                </a:lnTo>
                <a:lnTo>
                  <a:pt x="23" y="32"/>
                </a:lnTo>
                <a:lnTo>
                  <a:pt x="30" y="30"/>
                </a:lnTo>
                <a:lnTo>
                  <a:pt x="30" y="34"/>
                </a:lnTo>
                <a:lnTo>
                  <a:pt x="28" y="37"/>
                </a:lnTo>
                <a:lnTo>
                  <a:pt x="19" y="41"/>
                </a:lnTo>
                <a:lnTo>
                  <a:pt x="12" y="50"/>
                </a:lnTo>
                <a:lnTo>
                  <a:pt x="16" y="59"/>
                </a:lnTo>
                <a:lnTo>
                  <a:pt x="12" y="69"/>
                </a:lnTo>
                <a:lnTo>
                  <a:pt x="16" y="89"/>
                </a:lnTo>
                <a:lnTo>
                  <a:pt x="16" y="105"/>
                </a:lnTo>
                <a:lnTo>
                  <a:pt x="19" y="114"/>
                </a:lnTo>
                <a:lnTo>
                  <a:pt x="10" y="114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65" name="Freeform 102"/>
          <p:cNvSpPr>
            <a:spLocks/>
          </p:cNvSpPr>
          <p:nvPr/>
        </p:nvSpPr>
        <p:spPr bwMode="auto">
          <a:xfrm>
            <a:off x="3406775" y="3530600"/>
            <a:ext cx="376238" cy="330200"/>
          </a:xfrm>
          <a:custGeom>
            <a:avLst/>
            <a:gdLst>
              <a:gd name="T0" fmla="*/ 11 w 237"/>
              <a:gd name="T1" fmla="*/ 112 h 208"/>
              <a:gd name="T2" fmla="*/ 4 w 237"/>
              <a:gd name="T3" fmla="*/ 105 h 208"/>
              <a:gd name="T4" fmla="*/ 4 w 237"/>
              <a:gd name="T5" fmla="*/ 92 h 208"/>
              <a:gd name="T6" fmla="*/ 2 w 237"/>
              <a:gd name="T7" fmla="*/ 80 h 208"/>
              <a:gd name="T8" fmla="*/ 11 w 237"/>
              <a:gd name="T9" fmla="*/ 87 h 208"/>
              <a:gd name="T10" fmla="*/ 25 w 237"/>
              <a:gd name="T11" fmla="*/ 85 h 208"/>
              <a:gd name="T12" fmla="*/ 20 w 237"/>
              <a:gd name="T13" fmla="*/ 64 h 208"/>
              <a:gd name="T14" fmla="*/ 20 w 237"/>
              <a:gd name="T15" fmla="*/ 53 h 208"/>
              <a:gd name="T16" fmla="*/ 9 w 237"/>
              <a:gd name="T17" fmla="*/ 39 h 208"/>
              <a:gd name="T18" fmla="*/ 2 w 237"/>
              <a:gd name="T19" fmla="*/ 32 h 208"/>
              <a:gd name="T20" fmla="*/ 34 w 237"/>
              <a:gd name="T21" fmla="*/ 48 h 208"/>
              <a:gd name="T22" fmla="*/ 41 w 237"/>
              <a:gd name="T23" fmla="*/ 55 h 208"/>
              <a:gd name="T24" fmla="*/ 68 w 237"/>
              <a:gd name="T25" fmla="*/ 25 h 208"/>
              <a:gd name="T26" fmla="*/ 77 w 237"/>
              <a:gd name="T27" fmla="*/ 21 h 208"/>
              <a:gd name="T28" fmla="*/ 93 w 237"/>
              <a:gd name="T29" fmla="*/ 0 h 208"/>
              <a:gd name="T30" fmla="*/ 93 w 237"/>
              <a:gd name="T31" fmla="*/ 9 h 208"/>
              <a:gd name="T32" fmla="*/ 89 w 237"/>
              <a:gd name="T33" fmla="*/ 25 h 208"/>
              <a:gd name="T34" fmla="*/ 84 w 237"/>
              <a:gd name="T35" fmla="*/ 37 h 208"/>
              <a:gd name="T36" fmla="*/ 70 w 237"/>
              <a:gd name="T37" fmla="*/ 48 h 208"/>
              <a:gd name="T38" fmla="*/ 70 w 237"/>
              <a:gd name="T39" fmla="*/ 62 h 208"/>
              <a:gd name="T40" fmla="*/ 95 w 237"/>
              <a:gd name="T41" fmla="*/ 55 h 208"/>
              <a:gd name="T42" fmla="*/ 118 w 237"/>
              <a:gd name="T43" fmla="*/ 64 h 208"/>
              <a:gd name="T44" fmla="*/ 132 w 237"/>
              <a:gd name="T45" fmla="*/ 87 h 208"/>
              <a:gd name="T46" fmla="*/ 125 w 237"/>
              <a:gd name="T47" fmla="*/ 96 h 208"/>
              <a:gd name="T48" fmla="*/ 139 w 237"/>
              <a:gd name="T49" fmla="*/ 99 h 208"/>
              <a:gd name="T50" fmla="*/ 157 w 237"/>
              <a:gd name="T51" fmla="*/ 96 h 208"/>
              <a:gd name="T52" fmla="*/ 187 w 237"/>
              <a:gd name="T53" fmla="*/ 99 h 208"/>
              <a:gd name="T54" fmla="*/ 210 w 237"/>
              <a:gd name="T55" fmla="*/ 87 h 208"/>
              <a:gd name="T56" fmla="*/ 223 w 237"/>
              <a:gd name="T57" fmla="*/ 96 h 208"/>
              <a:gd name="T58" fmla="*/ 223 w 237"/>
              <a:gd name="T59" fmla="*/ 115 h 208"/>
              <a:gd name="T60" fmla="*/ 232 w 237"/>
              <a:gd name="T61" fmla="*/ 140 h 208"/>
              <a:gd name="T62" fmla="*/ 226 w 237"/>
              <a:gd name="T63" fmla="*/ 163 h 208"/>
              <a:gd name="T64" fmla="*/ 235 w 237"/>
              <a:gd name="T65" fmla="*/ 176 h 208"/>
              <a:gd name="T66" fmla="*/ 228 w 237"/>
              <a:gd name="T67" fmla="*/ 199 h 208"/>
              <a:gd name="T68" fmla="*/ 223 w 237"/>
              <a:gd name="T69" fmla="*/ 208 h 208"/>
              <a:gd name="T70" fmla="*/ 214 w 237"/>
              <a:gd name="T71" fmla="*/ 201 h 208"/>
              <a:gd name="T72" fmla="*/ 216 w 237"/>
              <a:gd name="T73" fmla="*/ 179 h 208"/>
              <a:gd name="T74" fmla="*/ 210 w 237"/>
              <a:gd name="T75" fmla="*/ 172 h 208"/>
              <a:gd name="T76" fmla="*/ 207 w 237"/>
              <a:gd name="T77" fmla="*/ 149 h 208"/>
              <a:gd name="T78" fmla="*/ 214 w 237"/>
              <a:gd name="T79" fmla="*/ 124 h 208"/>
              <a:gd name="T80" fmla="*/ 214 w 237"/>
              <a:gd name="T81" fmla="*/ 108 h 208"/>
              <a:gd name="T82" fmla="*/ 210 w 237"/>
              <a:gd name="T83" fmla="*/ 101 h 208"/>
              <a:gd name="T84" fmla="*/ 180 w 237"/>
              <a:gd name="T85" fmla="*/ 117 h 208"/>
              <a:gd name="T86" fmla="*/ 153 w 237"/>
              <a:gd name="T87" fmla="*/ 128 h 208"/>
              <a:gd name="T88" fmla="*/ 127 w 237"/>
              <a:gd name="T89" fmla="*/ 128 h 208"/>
              <a:gd name="T90" fmla="*/ 105 w 237"/>
              <a:gd name="T91" fmla="*/ 119 h 208"/>
              <a:gd name="T92" fmla="*/ 84 w 237"/>
              <a:gd name="T93" fmla="*/ 110 h 208"/>
              <a:gd name="T94" fmla="*/ 100 w 237"/>
              <a:gd name="T95" fmla="*/ 96 h 208"/>
              <a:gd name="T96" fmla="*/ 114 w 237"/>
              <a:gd name="T97" fmla="*/ 89 h 208"/>
              <a:gd name="T98" fmla="*/ 86 w 237"/>
              <a:gd name="T99" fmla="*/ 87 h 208"/>
              <a:gd name="T100" fmla="*/ 57 w 237"/>
              <a:gd name="T101" fmla="*/ 87 h 208"/>
              <a:gd name="T102" fmla="*/ 43 w 237"/>
              <a:gd name="T103" fmla="*/ 89 h 208"/>
              <a:gd name="T104" fmla="*/ 20 w 237"/>
              <a:gd name="T105" fmla="*/ 112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7" h="208">
                <a:moveTo>
                  <a:pt x="18" y="110"/>
                </a:moveTo>
                <a:lnTo>
                  <a:pt x="11" y="112"/>
                </a:lnTo>
                <a:lnTo>
                  <a:pt x="4" y="112"/>
                </a:lnTo>
                <a:lnTo>
                  <a:pt x="4" y="105"/>
                </a:lnTo>
                <a:lnTo>
                  <a:pt x="6" y="103"/>
                </a:lnTo>
                <a:lnTo>
                  <a:pt x="4" y="92"/>
                </a:lnTo>
                <a:lnTo>
                  <a:pt x="0" y="83"/>
                </a:lnTo>
                <a:lnTo>
                  <a:pt x="2" y="80"/>
                </a:lnTo>
                <a:lnTo>
                  <a:pt x="6" y="78"/>
                </a:lnTo>
                <a:lnTo>
                  <a:pt x="11" y="87"/>
                </a:lnTo>
                <a:lnTo>
                  <a:pt x="16" y="89"/>
                </a:lnTo>
                <a:lnTo>
                  <a:pt x="25" y="85"/>
                </a:lnTo>
                <a:lnTo>
                  <a:pt x="25" y="78"/>
                </a:lnTo>
                <a:lnTo>
                  <a:pt x="20" y="64"/>
                </a:lnTo>
                <a:lnTo>
                  <a:pt x="22" y="57"/>
                </a:lnTo>
                <a:lnTo>
                  <a:pt x="20" y="53"/>
                </a:lnTo>
                <a:lnTo>
                  <a:pt x="16" y="46"/>
                </a:lnTo>
                <a:lnTo>
                  <a:pt x="9" y="39"/>
                </a:lnTo>
                <a:lnTo>
                  <a:pt x="2" y="35"/>
                </a:lnTo>
                <a:lnTo>
                  <a:pt x="2" y="32"/>
                </a:lnTo>
                <a:lnTo>
                  <a:pt x="18" y="32"/>
                </a:lnTo>
                <a:lnTo>
                  <a:pt x="34" y="48"/>
                </a:lnTo>
                <a:lnTo>
                  <a:pt x="34" y="55"/>
                </a:lnTo>
                <a:lnTo>
                  <a:pt x="41" y="55"/>
                </a:lnTo>
                <a:lnTo>
                  <a:pt x="61" y="35"/>
                </a:lnTo>
                <a:lnTo>
                  <a:pt x="68" y="25"/>
                </a:lnTo>
                <a:lnTo>
                  <a:pt x="75" y="21"/>
                </a:lnTo>
                <a:lnTo>
                  <a:pt x="77" y="21"/>
                </a:lnTo>
                <a:lnTo>
                  <a:pt x="82" y="16"/>
                </a:lnTo>
                <a:lnTo>
                  <a:pt x="93" y="0"/>
                </a:lnTo>
                <a:lnTo>
                  <a:pt x="98" y="3"/>
                </a:lnTo>
                <a:lnTo>
                  <a:pt x="93" y="9"/>
                </a:lnTo>
                <a:lnTo>
                  <a:pt x="91" y="19"/>
                </a:lnTo>
                <a:lnTo>
                  <a:pt x="89" y="25"/>
                </a:lnTo>
                <a:lnTo>
                  <a:pt x="89" y="32"/>
                </a:lnTo>
                <a:lnTo>
                  <a:pt x="84" y="37"/>
                </a:lnTo>
                <a:lnTo>
                  <a:pt x="82" y="41"/>
                </a:lnTo>
                <a:lnTo>
                  <a:pt x="70" y="48"/>
                </a:lnTo>
                <a:lnTo>
                  <a:pt x="64" y="57"/>
                </a:lnTo>
                <a:lnTo>
                  <a:pt x="70" y="62"/>
                </a:lnTo>
                <a:lnTo>
                  <a:pt x="75" y="57"/>
                </a:lnTo>
                <a:lnTo>
                  <a:pt x="95" y="55"/>
                </a:lnTo>
                <a:lnTo>
                  <a:pt x="107" y="62"/>
                </a:lnTo>
                <a:lnTo>
                  <a:pt x="118" y="64"/>
                </a:lnTo>
                <a:lnTo>
                  <a:pt x="130" y="73"/>
                </a:lnTo>
                <a:lnTo>
                  <a:pt x="132" y="87"/>
                </a:lnTo>
                <a:lnTo>
                  <a:pt x="125" y="89"/>
                </a:lnTo>
                <a:lnTo>
                  <a:pt x="125" y="96"/>
                </a:lnTo>
                <a:lnTo>
                  <a:pt x="130" y="96"/>
                </a:lnTo>
                <a:lnTo>
                  <a:pt x="139" y="99"/>
                </a:lnTo>
                <a:lnTo>
                  <a:pt x="146" y="99"/>
                </a:lnTo>
                <a:lnTo>
                  <a:pt x="157" y="96"/>
                </a:lnTo>
                <a:lnTo>
                  <a:pt x="171" y="101"/>
                </a:lnTo>
                <a:lnTo>
                  <a:pt x="187" y="99"/>
                </a:lnTo>
                <a:lnTo>
                  <a:pt x="198" y="89"/>
                </a:lnTo>
                <a:lnTo>
                  <a:pt x="210" y="87"/>
                </a:lnTo>
                <a:lnTo>
                  <a:pt x="212" y="94"/>
                </a:lnTo>
                <a:lnTo>
                  <a:pt x="223" y="96"/>
                </a:lnTo>
                <a:lnTo>
                  <a:pt x="226" y="108"/>
                </a:lnTo>
                <a:lnTo>
                  <a:pt x="223" y="115"/>
                </a:lnTo>
                <a:lnTo>
                  <a:pt x="228" y="131"/>
                </a:lnTo>
                <a:lnTo>
                  <a:pt x="232" y="140"/>
                </a:lnTo>
                <a:lnTo>
                  <a:pt x="232" y="147"/>
                </a:lnTo>
                <a:lnTo>
                  <a:pt x="226" y="163"/>
                </a:lnTo>
                <a:lnTo>
                  <a:pt x="228" y="169"/>
                </a:lnTo>
                <a:lnTo>
                  <a:pt x="235" y="176"/>
                </a:lnTo>
                <a:lnTo>
                  <a:pt x="237" y="194"/>
                </a:lnTo>
                <a:lnTo>
                  <a:pt x="228" y="199"/>
                </a:lnTo>
                <a:lnTo>
                  <a:pt x="223" y="204"/>
                </a:lnTo>
                <a:lnTo>
                  <a:pt x="223" y="208"/>
                </a:lnTo>
                <a:lnTo>
                  <a:pt x="219" y="208"/>
                </a:lnTo>
                <a:lnTo>
                  <a:pt x="214" y="201"/>
                </a:lnTo>
                <a:lnTo>
                  <a:pt x="214" y="185"/>
                </a:lnTo>
                <a:lnTo>
                  <a:pt x="216" y="179"/>
                </a:lnTo>
                <a:lnTo>
                  <a:pt x="216" y="176"/>
                </a:lnTo>
                <a:lnTo>
                  <a:pt x="210" y="172"/>
                </a:lnTo>
                <a:lnTo>
                  <a:pt x="203" y="163"/>
                </a:lnTo>
                <a:lnTo>
                  <a:pt x="207" y="149"/>
                </a:lnTo>
                <a:lnTo>
                  <a:pt x="210" y="137"/>
                </a:lnTo>
                <a:lnTo>
                  <a:pt x="214" y="124"/>
                </a:lnTo>
                <a:lnTo>
                  <a:pt x="212" y="115"/>
                </a:lnTo>
                <a:lnTo>
                  <a:pt x="214" y="108"/>
                </a:lnTo>
                <a:lnTo>
                  <a:pt x="214" y="103"/>
                </a:lnTo>
                <a:lnTo>
                  <a:pt x="210" y="101"/>
                </a:lnTo>
                <a:lnTo>
                  <a:pt x="198" y="105"/>
                </a:lnTo>
                <a:lnTo>
                  <a:pt x="180" y="117"/>
                </a:lnTo>
                <a:lnTo>
                  <a:pt x="162" y="121"/>
                </a:lnTo>
                <a:lnTo>
                  <a:pt x="153" y="128"/>
                </a:lnTo>
                <a:lnTo>
                  <a:pt x="141" y="131"/>
                </a:lnTo>
                <a:lnTo>
                  <a:pt x="127" y="128"/>
                </a:lnTo>
                <a:lnTo>
                  <a:pt x="121" y="119"/>
                </a:lnTo>
                <a:lnTo>
                  <a:pt x="105" y="119"/>
                </a:lnTo>
                <a:lnTo>
                  <a:pt x="89" y="115"/>
                </a:lnTo>
                <a:lnTo>
                  <a:pt x="84" y="110"/>
                </a:lnTo>
                <a:lnTo>
                  <a:pt x="82" y="105"/>
                </a:lnTo>
                <a:lnTo>
                  <a:pt x="100" y="96"/>
                </a:lnTo>
                <a:lnTo>
                  <a:pt x="111" y="94"/>
                </a:lnTo>
                <a:lnTo>
                  <a:pt x="114" y="89"/>
                </a:lnTo>
                <a:lnTo>
                  <a:pt x="89" y="87"/>
                </a:lnTo>
                <a:lnTo>
                  <a:pt x="86" y="87"/>
                </a:lnTo>
                <a:lnTo>
                  <a:pt x="64" y="85"/>
                </a:lnTo>
                <a:lnTo>
                  <a:pt x="57" y="87"/>
                </a:lnTo>
                <a:lnTo>
                  <a:pt x="45" y="87"/>
                </a:lnTo>
                <a:lnTo>
                  <a:pt x="43" y="89"/>
                </a:lnTo>
                <a:lnTo>
                  <a:pt x="32" y="108"/>
                </a:lnTo>
                <a:lnTo>
                  <a:pt x="20" y="112"/>
                </a:lnTo>
                <a:lnTo>
                  <a:pt x="18" y="1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66" name="Freeform 103"/>
          <p:cNvSpPr>
            <a:spLocks/>
          </p:cNvSpPr>
          <p:nvPr/>
        </p:nvSpPr>
        <p:spPr bwMode="auto">
          <a:xfrm>
            <a:off x="3376613" y="3708400"/>
            <a:ext cx="65088" cy="50800"/>
          </a:xfrm>
          <a:custGeom>
            <a:avLst/>
            <a:gdLst>
              <a:gd name="T0" fmla="*/ 39 w 41"/>
              <a:gd name="T1" fmla="*/ 0 h 32"/>
              <a:gd name="T2" fmla="*/ 41 w 41"/>
              <a:gd name="T3" fmla="*/ 7 h 32"/>
              <a:gd name="T4" fmla="*/ 41 w 41"/>
              <a:gd name="T5" fmla="*/ 12 h 32"/>
              <a:gd name="T6" fmla="*/ 35 w 41"/>
              <a:gd name="T7" fmla="*/ 16 h 32"/>
              <a:gd name="T8" fmla="*/ 19 w 41"/>
              <a:gd name="T9" fmla="*/ 28 h 32"/>
              <a:gd name="T10" fmla="*/ 12 w 41"/>
              <a:gd name="T11" fmla="*/ 32 h 32"/>
              <a:gd name="T12" fmla="*/ 7 w 41"/>
              <a:gd name="T13" fmla="*/ 28 h 32"/>
              <a:gd name="T14" fmla="*/ 3 w 41"/>
              <a:gd name="T15" fmla="*/ 30 h 32"/>
              <a:gd name="T16" fmla="*/ 0 w 41"/>
              <a:gd name="T17" fmla="*/ 28 h 32"/>
              <a:gd name="T18" fmla="*/ 0 w 41"/>
              <a:gd name="T19" fmla="*/ 23 h 32"/>
              <a:gd name="T20" fmla="*/ 14 w 41"/>
              <a:gd name="T21" fmla="*/ 14 h 32"/>
              <a:gd name="T22" fmla="*/ 21 w 41"/>
              <a:gd name="T23" fmla="*/ 12 h 32"/>
              <a:gd name="T24" fmla="*/ 37 w 41"/>
              <a:gd name="T25" fmla="*/ 7 h 32"/>
              <a:gd name="T26" fmla="*/ 37 w 41"/>
              <a:gd name="T27" fmla="*/ 5 h 32"/>
              <a:gd name="T28" fmla="*/ 37 w 41"/>
              <a:gd name="T29" fmla="*/ 0 h 32"/>
              <a:gd name="T30" fmla="*/ 39 w 41"/>
              <a:gd name="T31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1" h="32">
                <a:moveTo>
                  <a:pt x="39" y="0"/>
                </a:moveTo>
                <a:lnTo>
                  <a:pt x="41" y="7"/>
                </a:lnTo>
                <a:lnTo>
                  <a:pt x="41" y="12"/>
                </a:lnTo>
                <a:lnTo>
                  <a:pt x="35" y="16"/>
                </a:lnTo>
                <a:lnTo>
                  <a:pt x="19" y="28"/>
                </a:lnTo>
                <a:lnTo>
                  <a:pt x="12" y="32"/>
                </a:lnTo>
                <a:lnTo>
                  <a:pt x="7" y="28"/>
                </a:lnTo>
                <a:lnTo>
                  <a:pt x="3" y="30"/>
                </a:lnTo>
                <a:lnTo>
                  <a:pt x="0" y="28"/>
                </a:lnTo>
                <a:lnTo>
                  <a:pt x="0" y="23"/>
                </a:lnTo>
                <a:lnTo>
                  <a:pt x="14" y="14"/>
                </a:lnTo>
                <a:lnTo>
                  <a:pt x="21" y="12"/>
                </a:lnTo>
                <a:lnTo>
                  <a:pt x="37" y="7"/>
                </a:lnTo>
                <a:lnTo>
                  <a:pt x="37" y="5"/>
                </a:lnTo>
                <a:lnTo>
                  <a:pt x="37" y="0"/>
                </a:lnTo>
                <a:lnTo>
                  <a:pt x="39" y="0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67" name="Freeform 104"/>
          <p:cNvSpPr>
            <a:spLocks/>
          </p:cNvSpPr>
          <p:nvPr/>
        </p:nvSpPr>
        <p:spPr bwMode="auto">
          <a:xfrm>
            <a:off x="3224213" y="3998913"/>
            <a:ext cx="30163" cy="50800"/>
          </a:xfrm>
          <a:custGeom>
            <a:avLst/>
            <a:gdLst>
              <a:gd name="T0" fmla="*/ 19 w 19"/>
              <a:gd name="T1" fmla="*/ 0 h 32"/>
              <a:gd name="T2" fmla="*/ 14 w 19"/>
              <a:gd name="T3" fmla="*/ 0 h 32"/>
              <a:gd name="T4" fmla="*/ 12 w 19"/>
              <a:gd name="T5" fmla="*/ 5 h 32"/>
              <a:gd name="T6" fmla="*/ 7 w 19"/>
              <a:gd name="T7" fmla="*/ 7 h 32"/>
              <a:gd name="T8" fmla="*/ 0 w 19"/>
              <a:gd name="T9" fmla="*/ 25 h 32"/>
              <a:gd name="T10" fmla="*/ 5 w 19"/>
              <a:gd name="T11" fmla="*/ 32 h 32"/>
              <a:gd name="T12" fmla="*/ 10 w 19"/>
              <a:gd name="T13" fmla="*/ 23 h 32"/>
              <a:gd name="T14" fmla="*/ 10 w 19"/>
              <a:gd name="T15" fmla="*/ 18 h 32"/>
              <a:gd name="T16" fmla="*/ 10 w 19"/>
              <a:gd name="T17" fmla="*/ 16 h 32"/>
              <a:gd name="T18" fmla="*/ 14 w 19"/>
              <a:gd name="T19" fmla="*/ 14 h 32"/>
              <a:gd name="T20" fmla="*/ 14 w 19"/>
              <a:gd name="T21" fmla="*/ 7 h 32"/>
              <a:gd name="T22" fmla="*/ 19 w 19"/>
              <a:gd name="T23" fmla="*/ 2 h 32"/>
              <a:gd name="T24" fmla="*/ 19 w 19"/>
              <a:gd name="T2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" h="32">
                <a:moveTo>
                  <a:pt x="19" y="0"/>
                </a:moveTo>
                <a:lnTo>
                  <a:pt x="14" y="0"/>
                </a:lnTo>
                <a:lnTo>
                  <a:pt x="12" y="5"/>
                </a:lnTo>
                <a:lnTo>
                  <a:pt x="7" y="7"/>
                </a:lnTo>
                <a:lnTo>
                  <a:pt x="0" y="25"/>
                </a:lnTo>
                <a:lnTo>
                  <a:pt x="5" y="32"/>
                </a:lnTo>
                <a:lnTo>
                  <a:pt x="10" y="23"/>
                </a:lnTo>
                <a:lnTo>
                  <a:pt x="10" y="18"/>
                </a:lnTo>
                <a:lnTo>
                  <a:pt x="10" y="16"/>
                </a:lnTo>
                <a:lnTo>
                  <a:pt x="14" y="14"/>
                </a:lnTo>
                <a:lnTo>
                  <a:pt x="14" y="7"/>
                </a:lnTo>
                <a:lnTo>
                  <a:pt x="19" y="2"/>
                </a:lnTo>
                <a:lnTo>
                  <a:pt x="19" y="0"/>
                </a:lnTo>
                <a:close/>
              </a:path>
            </a:pathLst>
          </a:custGeom>
          <a:solidFill>
            <a:srgbClr val="CDDB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grpSp>
        <p:nvGrpSpPr>
          <p:cNvPr id="168" name="Group 4"/>
          <p:cNvGrpSpPr>
            <a:grpSpLocks noChangeAspect="1"/>
          </p:cNvGrpSpPr>
          <p:nvPr/>
        </p:nvGrpSpPr>
        <p:grpSpPr bwMode="auto">
          <a:xfrm>
            <a:off x="6600825" y="5649913"/>
            <a:ext cx="2003425" cy="433387"/>
            <a:chOff x="4158" y="3559"/>
            <a:chExt cx="1262" cy="273"/>
          </a:xfrm>
        </p:grpSpPr>
        <p:sp>
          <p:nvSpPr>
            <p:cNvPr id="16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158" y="3559"/>
              <a:ext cx="1262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170" name="Rectangle 5"/>
            <p:cNvSpPr>
              <a:spLocks noChangeArrowheads="1"/>
            </p:cNvSpPr>
            <p:nvPr/>
          </p:nvSpPr>
          <p:spPr bwMode="auto">
            <a:xfrm>
              <a:off x="4417" y="3755"/>
              <a:ext cx="5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600" smtClean="0">
                  <a:solidFill>
                    <a:srgbClr val="000000"/>
                  </a:solidFill>
                  <a:cs typeface="Arial" pitchFamily="34" charset="0"/>
                </a:rPr>
                <a:t>L</a:t>
              </a:r>
              <a:endParaRPr lang="de-DE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1" name="Rectangle 6"/>
            <p:cNvSpPr>
              <a:spLocks noChangeArrowheads="1"/>
            </p:cNvSpPr>
            <p:nvPr/>
          </p:nvSpPr>
          <p:spPr bwMode="auto">
            <a:xfrm>
              <a:off x="4446" y="3755"/>
              <a:ext cx="6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600" smtClean="0">
                  <a:solidFill>
                    <a:srgbClr val="000000"/>
                  </a:solidFill>
                  <a:cs typeface="Arial" pitchFamily="34" charset="0"/>
                </a:rPr>
                <a:t>U</a:t>
              </a:r>
              <a:endParaRPr lang="de-DE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2" name="Freeform 7"/>
            <p:cNvSpPr>
              <a:spLocks/>
            </p:cNvSpPr>
            <p:nvPr/>
          </p:nvSpPr>
          <p:spPr bwMode="auto">
            <a:xfrm>
              <a:off x="4383" y="3570"/>
              <a:ext cx="68" cy="159"/>
            </a:xfrm>
            <a:custGeom>
              <a:avLst/>
              <a:gdLst>
                <a:gd name="T0" fmla="*/ 0 w 55"/>
                <a:gd name="T1" fmla="*/ 0 h 128"/>
                <a:gd name="T2" fmla="*/ 55 w 55"/>
                <a:gd name="T3" fmla="*/ 0 h 128"/>
                <a:gd name="T4" fmla="*/ 55 w 55"/>
                <a:gd name="T5" fmla="*/ 128 h 128"/>
                <a:gd name="T6" fmla="*/ 16 w 55"/>
                <a:gd name="T7" fmla="*/ 112 h 128"/>
                <a:gd name="T8" fmla="*/ 0 w 55"/>
                <a:gd name="T9" fmla="*/ 76 h 128"/>
                <a:gd name="T10" fmla="*/ 0 w 55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8">
                  <a:moveTo>
                    <a:pt x="0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28"/>
                    <a:pt x="55" y="128"/>
                    <a:pt x="55" y="128"/>
                  </a:cubicBezTo>
                  <a:cubicBezTo>
                    <a:pt x="39" y="128"/>
                    <a:pt x="28" y="123"/>
                    <a:pt x="16" y="112"/>
                  </a:cubicBezTo>
                  <a:cubicBezTo>
                    <a:pt x="5" y="101"/>
                    <a:pt x="1" y="91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5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173" name="Freeform 8"/>
            <p:cNvSpPr>
              <a:spLocks/>
            </p:cNvSpPr>
            <p:nvPr/>
          </p:nvSpPr>
          <p:spPr bwMode="auto">
            <a:xfrm>
              <a:off x="4383" y="3570"/>
              <a:ext cx="68" cy="159"/>
            </a:xfrm>
            <a:custGeom>
              <a:avLst/>
              <a:gdLst>
                <a:gd name="T0" fmla="*/ 0 w 55"/>
                <a:gd name="T1" fmla="*/ 0 h 128"/>
                <a:gd name="T2" fmla="*/ 55 w 55"/>
                <a:gd name="T3" fmla="*/ 0 h 128"/>
                <a:gd name="T4" fmla="*/ 55 w 55"/>
                <a:gd name="T5" fmla="*/ 128 h 128"/>
                <a:gd name="T6" fmla="*/ 16 w 55"/>
                <a:gd name="T7" fmla="*/ 112 h 128"/>
                <a:gd name="T8" fmla="*/ 0 w 55"/>
                <a:gd name="T9" fmla="*/ 76 h 128"/>
                <a:gd name="T10" fmla="*/ 0 w 55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8">
                  <a:moveTo>
                    <a:pt x="0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28"/>
                    <a:pt x="55" y="128"/>
                    <a:pt x="55" y="128"/>
                  </a:cubicBezTo>
                  <a:cubicBezTo>
                    <a:pt x="39" y="128"/>
                    <a:pt x="28" y="123"/>
                    <a:pt x="16" y="112"/>
                  </a:cubicBezTo>
                  <a:cubicBezTo>
                    <a:pt x="5" y="101"/>
                    <a:pt x="1" y="91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174" name="Freeform 9"/>
            <p:cNvSpPr>
              <a:spLocks/>
            </p:cNvSpPr>
            <p:nvPr/>
          </p:nvSpPr>
          <p:spPr bwMode="auto">
            <a:xfrm>
              <a:off x="4451" y="3570"/>
              <a:ext cx="67" cy="159"/>
            </a:xfrm>
            <a:custGeom>
              <a:avLst/>
              <a:gdLst>
                <a:gd name="T0" fmla="*/ 54 w 54"/>
                <a:gd name="T1" fmla="*/ 0 h 128"/>
                <a:gd name="T2" fmla="*/ 0 w 54"/>
                <a:gd name="T3" fmla="*/ 0 h 128"/>
                <a:gd name="T4" fmla="*/ 0 w 54"/>
                <a:gd name="T5" fmla="*/ 128 h 128"/>
                <a:gd name="T6" fmla="*/ 39 w 54"/>
                <a:gd name="T7" fmla="*/ 112 h 128"/>
                <a:gd name="T8" fmla="*/ 54 w 54"/>
                <a:gd name="T9" fmla="*/ 76 h 128"/>
                <a:gd name="T10" fmla="*/ 54 w 54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128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28"/>
                    <a:pt x="27" y="123"/>
                    <a:pt x="39" y="112"/>
                  </a:cubicBezTo>
                  <a:cubicBezTo>
                    <a:pt x="49" y="101"/>
                    <a:pt x="54" y="91"/>
                    <a:pt x="54" y="76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175" name="Freeform 10"/>
            <p:cNvSpPr>
              <a:spLocks/>
            </p:cNvSpPr>
            <p:nvPr/>
          </p:nvSpPr>
          <p:spPr bwMode="auto">
            <a:xfrm>
              <a:off x="4451" y="3570"/>
              <a:ext cx="67" cy="159"/>
            </a:xfrm>
            <a:custGeom>
              <a:avLst/>
              <a:gdLst>
                <a:gd name="T0" fmla="*/ 54 w 54"/>
                <a:gd name="T1" fmla="*/ 0 h 128"/>
                <a:gd name="T2" fmla="*/ 0 w 54"/>
                <a:gd name="T3" fmla="*/ 0 h 128"/>
                <a:gd name="T4" fmla="*/ 0 w 54"/>
                <a:gd name="T5" fmla="*/ 128 h 128"/>
                <a:gd name="T6" fmla="*/ 39 w 54"/>
                <a:gd name="T7" fmla="*/ 112 h 128"/>
                <a:gd name="T8" fmla="*/ 54 w 54"/>
                <a:gd name="T9" fmla="*/ 76 h 128"/>
                <a:gd name="T10" fmla="*/ 54 w 54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128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28"/>
                    <a:pt x="27" y="123"/>
                    <a:pt x="39" y="112"/>
                  </a:cubicBezTo>
                  <a:cubicBezTo>
                    <a:pt x="49" y="101"/>
                    <a:pt x="54" y="91"/>
                    <a:pt x="54" y="76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176" name="Rectangle 11"/>
            <p:cNvSpPr>
              <a:spLocks noChangeArrowheads="1"/>
            </p:cNvSpPr>
            <p:nvPr/>
          </p:nvSpPr>
          <p:spPr bwMode="auto">
            <a:xfrm>
              <a:off x="4639" y="3755"/>
              <a:ext cx="6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600" smtClean="0">
                  <a:solidFill>
                    <a:srgbClr val="000000"/>
                  </a:solidFill>
                  <a:cs typeface="Arial" pitchFamily="34" charset="0"/>
                </a:rPr>
                <a:t>U</a:t>
              </a:r>
              <a:endParaRPr lang="de-DE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7" name="Rectangle 12"/>
            <p:cNvSpPr>
              <a:spLocks noChangeArrowheads="1"/>
            </p:cNvSpPr>
            <p:nvPr/>
          </p:nvSpPr>
          <p:spPr bwMode="auto">
            <a:xfrm>
              <a:off x="4676" y="3755"/>
              <a:ext cx="6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600" smtClean="0">
                  <a:solidFill>
                    <a:srgbClr val="000000"/>
                  </a:solidFill>
                  <a:cs typeface="Arial" pitchFamily="34" charset="0"/>
                </a:rPr>
                <a:t>R</a:t>
              </a:r>
              <a:endParaRPr lang="de-DE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8" name="Freeform 13"/>
            <p:cNvSpPr>
              <a:spLocks/>
            </p:cNvSpPr>
            <p:nvPr/>
          </p:nvSpPr>
          <p:spPr bwMode="auto">
            <a:xfrm>
              <a:off x="4608" y="3570"/>
              <a:ext cx="135" cy="159"/>
            </a:xfrm>
            <a:custGeom>
              <a:avLst/>
              <a:gdLst>
                <a:gd name="T0" fmla="*/ 0 w 109"/>
                <a:gd name="T1" fmla="*/ 0 h 128"/>
                <a:gd name="T2" fmla="*/ 109 w 109"/>
                <a:gd name="T3" fmla="*/ 0 h 128"/>
                <a:gd name="T4" fmla="*/ 109 w 109"/>
                <a:gd name="T5" fmla="*/ 76 h 128"/>
                <a:gd name="T6" fmla="*/ 54 w 109"/>
                <a:gd name="T7" fmla="*/ 128 h 128"/>
                <a:gd name="T8" fmla="*/ 0 w 109"/>
                <a:gd name="T9" fmla="*/ 77 h 128"/>
                <a:gd name="T10" fmla="*/ 0 w 109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128">
                  <a:moveTo>
                    <a:pt x="0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8" y="105"/>
                    <a:pt x="84" y="128"/>
                    <a:pt x="54" y="128"/>
                  </a:cubicBezTo>
                  <a:cubicBezTo>
                    <a:pt x="25" y="127"/>
                    <a:pt x="2" y="106"/>
                    <a:pt x="0" y="7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179" name="Freeform 14"/>
            <p:cNvSpPr>
              <a:spLocks/>
            </p:cNvSpPr>
            <p:nvPr/>
          </p:nvSpPr>
          <p:spPr bwMode="auto">
            <a:xfrm>
              <a:off x="4608" y="3570"/>
              <a:ext cx="135" cy="159"/>
            </a:xfrm>
            <a:custGeom>
              <a:avLst/>
              <a:gdLst>
                <a:gd name="T0" fmla="*/ 0 w 109"/>
                <a:gd name="T1" fmla="*/ 0 h 128"/>
                <a:gd name="T2" fmla="*/ 109 w 109"/>
                <a:gd name="T3" fmla="*/ 0 h 128"/>
                <a:gd name="T4" fmla="*/ 109 w 109"/>
                <a:gd name="T5" fmla="*/ 76 h 128"/>
                <a:gd name="T6" fmla="*/ 54 w 109"/>
                <a:gd name="T7" fmla="*/ 128 h 128"/>
                <a:gd name="T8" fmla="*/ 0 w 109"/>
                <a:gd name="T9" fmla="*/ 77 h 128"/>
                <a:gd name="T10" fmla="*/ 0 w 109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128">
                  <a:moveTo>
                    <a:pt x="0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8" y="105"/>
                    <a:pt x="84" y="128"/>
                    <a:pt x="54" y="128"/>
                  </a:cubicBezTo>
                  <a:cubicBezTo>
                    <a:pt x="25" y="127"/>
                    <a:pt x="2" y="106"/>
                    <a:pt x="0" y="7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180" name="Freeform 15"/>
            <p:cNvSpPr>
              <a:spLocks/>
            </p:cNvSpPr>
            <p:nvPr/>
          </p:nvSpPr>
          <p:spPr bwMode="auto">
            <a:xfrm>
              <a:off x="4670" y="3693"/>
              <a:ext cx="11" cy="15"/>
            </a:xfrm>
            <a:custGeom>
              <a:avLst/>
              <a:gdLst>
                <a:gd name="T0" fmla="*/ 9 w 9"/>
                <a:gd name="T1" fmla="*/ 0 h 12"/>
                <a:gd name="T2" fmla="*/ 0 w 9"/>
                <a:gd name="T3" fmla="*/ 0 h 12"/>
                <a:gd name="T4" fmla="*/ 0 w 9"/>
                <a:gd name="T5" fmla="*/ 9 h 12"/>
                <a:gd name="T6" fmla="*/ 5 w 9"/>
                <a:gd name="T7" fmla="*/ 12 h 12"/>
                <a:gd name="T8" fmla="*/ 9 w 9"/>
                <a:gd name="T9" fmla="*/ 9 h 12"/>
                <a:gd name="T10" fmla="*/ 9 w 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1"/>
                    <a:pt x="2" y="12"/>
                    <a:pt x="5" y="12"/>
                  </a:cubicBezTo>
                  <a:cubicBezTo>
                    <a:pt x="7" y="12"/>
                    <a:pt x="8" y="11"/>
                    <a:pt x="9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181" name="Freeform 16"/>
            <p:cNvSpPr>
              <a:spLocks/>
            </p:cNvSpPr>
            <p:nvPr/>
          </p:nvSpPr>
          <p:spPr bwMode="auto">
            <a:xfrm>
              <a:off x="4670" y="3693"/>
              <a:ext cx="11" cy="15"/>
            </a:xfrm>
            <a:custGeom>
              <a:avLst/>
              <a:gdLst>
                <a:gd name="T0" fmla="*/ 9 w 9"/>
                <a:gd name="T1" fmla="*/ 0 h 12"/>
                <a:gd name="T2" fmla="*/ 0 w 9"/>
                <a:gd name="T3" fmla="*/ 0 h 12"/>
                <a:gd name="T4" fmla="*/ 0 w 9"/>
                <a:gd name="T5" fmla="*/ 9 h 12"/>
                <a:gd name="T6" fmla="*/ 5 w 9"/>
                <a:gd name="T7" fmla="*/ 12 h 12"/>
                <a:gd name="T8" fmla="*/ 9 w 9"/>
                <a:gd name="T9" fmla="*/ 9 h 12"/>
                <a:gd name="T10" fmla="*/ 9 w 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1"/>
                    <a:pt x="2" y="12"/>
                    <a:pt x="5" y="12"/>
                  </a:cubicBezTo>
                  <a:cubicBezTo>
                    <a:pt x="7" y="12"/>
                    <a:pt x="8" y="11"/>
                    <a:pt x="9" y="9"/>
                  </a:cubicBezTo>
                  <a:lnTo>
                    <a:pt x="9" y="0"/>
                  </a:lnTo>
                  <a:close/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182" name="Freeform 17"/>
            <p:cNvSpPr>
              <a:spLocks/>
            </p:cNvSpPr>
            <p:nvPr/>
          </p:nvSpPr>
          <p:spPr bwMode="auto">
            <a:xfrm>
              <a:off x="4615" y="3576"/>
              <a:ext cx="122" cy="120"/>
            </a:xfrm>
            <a:custGeom>
              <a:avLst/>
              <a:gdLst>
                <a:gd name="T0" fmla="*/ 6 w 99"/>
                <a:gd name="T1" fmla="*/ 37 h 96"/>
                <a:gd name="T2" fmla="*/ 13 w 99"/>
                <a:gd name="T3" fmla="*/ 45 h 96"/>
                <a:gd name="T4" fmla="*/ 21 w 99"/>
                <a:gd name="T5" fmla="*/ 43 h 96"/>
                <a:gd name="T6" fmla="*/ 24 w 99"/>
                <a:gd name="T7" fmla="*/ 54 h 96"/>
                <a:gd name="T8" fmla="*/ 32 w 99"/>
                <a:gd name="T9" fmla="*/ 70 h 96"/>
                <a:gd name="T10" fmla="*/ 33 w 99"/>
                <a:gd name="T11" fmla="*/ 79 h 96"/>
                <a:gd name="T12" fmla="*/ 33 w 99"/>
                <a:gd name="T13" fmla="*/ 82 h 96"/>
                <a:gd name="T14" fmla="*/ 36 w 99"/>
                <a:gd name="T15" fmla="*/ 93 h 96"/>
                <a:gd name="T16" fmla="*/ 43 w 99"/>
                <a:gd name="T17" fmla="*/ 95 h 96"/>
                <a:gd name="T18" fmla="*/ 54 w 99"/>
                <a:gd name="T19" fmla="*/ 95 h 96"/>
                <a:gd name="T20" fmla="*/ 62 w 99"/>
                <a:gd name="T21" fmla="*/ 93 h 96"/>
                <a:gd name="T22" fmla="*/ 67 w 99"/>
                <a:gd name="T23" fmla="*/ 81 h 96"/>
                <a:gd name="T24" fmla="*/ 67 w 99"/>
                <a:gd name="T25" fmla="*/ 71 h 96"/>
                <a:gd name="T26" fmla="*/ 76 w 99"/>
                <a:gd name="T27" fmla="*/ 52 h 96"/>
                <a:gd name="T28" fmla="*/ 78 w 99"/>
                <a:gd name="T29" fmla="*/ 43 h 96"/>
                <a:gd name="T30" fmla="*/ 87 w 99"/>
                <a:gd name="T31" fmla="*/ 44 h 96"/>
                <a:gd name="T32" fmla="*/ 94 w 99"/>
                <a:gd name="T33" fmla="*/ 39 h 96"/>
                <a:gd name="T34" fmla="*/ 99 w 99"/>
                <a:gd name="T35" fmla="*/ 31 h 96"/>
                <a:gd name="T36" fmla="*/ 88 w 99"/>
                <a:gd name="T37" fmla="*/ 28 h 96"/>
                <a:gd name="T38" fmla="*/ 76 w 99"/>
                <a:gd name="T39" fmla="*/ 27 h 96"/>
                <a:gd name="T40" fmla="*/ 90 w 99"/>
                <a:gd name="T41" fmla="*/ 21 h 96"/>
                <a:gd name="T42" fmla="*/ 99 w 99"/>
                <a:gd name="T43" fmla="*/ 3 h 96"/>
                <a:gd name="T44" fmla="*/ 99 w 99"/>
                <a:gd name="T45" fmla="*/ 3 h 96"/>
                <a:gd name="T46" fmla="*/ 97 w 99"/>
                <a:gd name="T47" fmla="*/ 0 h 96"/>
                <a:gd name="T48" fmla="*/ 90 w 99"/>
                <a:gd name="T49" fmla="*/ 7 h 96"/>
                <a:gd name="T50" fmla="*/ 73 w 99"/>
                <a:gd name="T51" fmla="*/ 12 h 96"/>
                <a:gd name="T52" fmla="*/ 69 w 99"/>
                <a:gd name="T53" fmla="*/ 6 h 96"/>
                <a:gd name="T54" fmla="*/ 65 w 99"/>
                <a:gd name="T55" fmla="*/ 7 h 96"/>
                <a:gd name="T56" fmla="*/ 63 w 99"/>
                <a:gd name="T57" fmla="*/ 6 h 96"/>
                <a:gd name="T58" fmla="*/ 60 w 99"/>
                <a:gd name="T59" fmla="*/ 3 h 96"/>
                <a:gd name="T60" fmla="*/ 54 w 99"/>
                <a:gd name="T61" fmla="*/ 5 h 96"/>
                <a:gd name="T62" fmla="*/ 50 w 99"/>
                <a:gd name="T63" fmla="*/ 1 h 96"/>
                <a:gd name="T64" fmla="*/ 45 w 99"/>
                <a:gd name="T65" fmla="*/ 5 h 96"/>
                <a:gd name="T66" fmla="*/ 39 w 99"/>
                <a:gd name="T67" fmla="*/ 3 h 96"/>
                <a:gd name="T68" fmla="*/ 36 w 99"/>
                <a:gd name="T69" fmla="*/ 8 h 96"/>
                <a:gd name="T70" fmla="*/ 33 w 99"/>
                <a:gd name="T71" fmla="*/ 6 h 96"/>
                <a:gd name="T72" fmla="*/ 29 w 99"/>
                <a:gd name="T73" fmla="*/ 8 h 96"/>
                <a:gd name="T74" fmla="*/ 27 w 99"/>
                <a:gd name="T75" fmla="*/ 12 h 96"/>
                <a:gd name="T76" fmla="*/ 26 w 99"/>
                <a:gd name="T77" fmla="*/ 13 h 96"/>
                <a:gd name="T78" fmla="*/ 13 w 99"/>
                <a:gd name="T79" fmla="*/ 10 h 96"/>
                <a:gd name="T80" fmla="*/ 2 w 99"/>
                <a:gd name="T81" fmla="*/ 1 h 96"/>
                <a:gd name="T82" fmla="*/ 0 w 99"/>
                <a:gd name="T83" fmla="*/ 2 h 96"/>
                <a:gd name="T84" fmla="*/ 6 w 99"/>
                <a:gd name="T85" fmla="*/ 17 h 96"/>
                <a:gd name="T86" fmla="*/ 24 w 99"/>
                <a:gd name="T87" fmla="*/ 27 h 96"/>
                <a:gd name="T88" fmla="*/ 23 w 99"/>
                <a:gd name="T89" fmla="*/ 28 h 96"/>
                <a:gd name="T90" fmla="*/ 1 w 99"/>
                <a:gd name="T91" fmla="*/ 30 h 96"/>
                <a:gd name="T92" fmla="*/ 0 w 99"/>
                <a:gd name="T93" fmla="*/ 31 h 96"/>
                <a:gd name="T94" fmla="*/ 6 w 99"/>
                <a:gd name="T95" fmla="*/ 3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9" h="96">
                  <a:moveTo>
                    <a:pt x="6" y="37"/>
                  </a:moveTo>
                  <a:cubicBezTo>
                    <a:pt x="8" y="40"/>
                    <a:pt x="9" y="44"/>
                    <a:pt x="13" y="45"/>
                  </a:cubicBezTo>
                  <a:cubicBezTo>
                    <a:pt x="16" y="45"/>
                    <a:pt x="19" y="45"/>
                    <a:pt x="21" y="43"/>
                  </a:cubicBezTo>
                  <a:cubicBezTo>
                    <a:pt x="22" y="48"/>
                    <a:pt x="22" y="50"/>
                    <a:pt x="24" y="54"/>
                  </a:cubicBezTo>
                  <a:cubicBezTo>
                    <a:pt x="26" y="61"/>
                    <a:pt x="30" y="63"/>
                    <a:pt x="32" y="70"/>
                  </a:cubicBezTo>
                  <a:cubicBezTo>
                    <a:pt x="33" y="74"/>
                    <a:pt x="33" y="76"/>
                    <a:pt x="33" y="79"/>
                  </a:cubicBezTo>
                  <a:cubicBezTo>
                    <a:pt x="33" y="80"/>
                    <a:pt x="33" y="81"/>
                    <a:pt x="33" y="82"/>
                  </a:cubicBezTo>
                  <a:cubicBezTo>
                    <a:pt x="32" y="87"/>
                    <a:pt x="34" y="89"/>
                    <a:pt x="36" y="93"/>
                  </a:cubicBezTo>
                  <a:cubicBezTo>
                    <a:pt x="38" y="96"/>
                    <a:pt x="41" y="94"/>
                    <a:pt x="43" y="95"/>
                  </a:cubicBezTo>
                  <a:cubicBezTo>
                    <a:pt x="48" y="95"/>
                    <a:pt x="50" y="96"/>
                    <a:pt x="54" y="95"/>
                  </a:cubicBezTo>
                  <a:cubicBezTo>
                    <a:pt x="57" y="95"/>
                    <a:pt x="60" y="96"/>
                    <a:pt x="62" y="93"/>
                  </a:cubicBezTo>
                  <a:cubicBezTo>
                    <a:pt x="65" y="88"/>
                    <a:pt x="66" y="86"/>
                    <a:pt x="67" y="81"/>
                  </a:cubicBezTo>
                  <a:cubicBezTo>
                    <a:pt x="68" y="77"/>
                    <a:pt x="66" y="75"/>
                    <a:pt x="67" y="71"/>
                  </a:cubicBezTo>
                  <a:cubicBezTo>
                    <a:pt x="68" y="63"/>
                    <a:pt x="74" y="60"/>
                    <a:pt x="76" y="52"/>
                  </a:cubicBezTo>
                  <a:cubicBezTo>
                    <a:pt x="77" y="49"/>
                    <a:pt x="78" y="47"/>
                    <a:pt x="78" y="43"/>
                  </a:cubicBezTo>
                  <a:cubicBezTo>
                    <a:pt x="81" y="45"/>
                    <a:pt x="84" y="45"/>
                    <a:pt x="87" y="44"/>
                  </a:cubicBezTo>
                  <a:cubicBezTo>
                    <a:pt x="90" y="44"/>
                    <a:pt x="92" y="41"/>
                    <a:pt x="94" y="39"/>
                  </a:cubicBezTo>
                  <a:cubicBezTo>
                    <a:pt x="96" y="37"/>
                    <a:pt x="99" y="35"/>
                    <a:pt x="99" y="31"/>
                  </a:cubicBezTo>
                  <a:cubicBezTo>
                    <a:pt x="95" y="29"/>
                    <a:pt x="92" y="28"/>
                    <a:pt x="88" y="28"/>
                  </a:cubicBezTo>
                  <a:cubicBezTo>
                    <a:pt x="83" y="27"/>
                    <a:pt x="80" y="27"/>
                    <a:pt x="76" y="27"/>
                  </a:cubicBezTo>
                  <a:cubicBezTo>
                    <a:pt x="82" y="26"/>
                    <a:pt x="86" y="25"/>
                    <a:pt x="90" y="21"/>
                  </a:cubicBezTo>
                  <a:cubicBezTo>
                    <a:pt x="96" y="16"/>
                    <a:pt x="98" y="10"/>
                    <a:pt x="99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9" y="2"/>
                    <a:pt x="99" y="0"/>
                    <a:pt x="97" y="0"/>
                  </a:cubicBezTo>
                  <a:cubicBezTo>
                    <a:pt x="95" y="2"/>
                    <a:pt x="93" y="5"/>
                    <a:pt x="90" y="7"/>
                  </a:cubicBezTo>
                  <a:cubicBezTo>
                    <a:pt x="85" y="11"/>
                    <a:pt x="79" y="12"/>
                    <a:pt x="73" y="12"/>
                  </a:cubicBezTo>
                  <a:cubicBezTo>
                    <a:pt x="72" y="10"/>
                    <a:pt x="71" y="7"/>
                    <a:pt x="69" y="6"/>
                  </a:cubicBezTo>
                  <a:cubicBezTo>
                    <a:pt x="68" y="6"/>
                    <a:pt x="66" y="6"/>
                    <a:pt x="65" y="7"/>
                  </a:cubicBezTo>
                  <a:cubicBezTo>
                    <a:pt x="64" y="8"/>
                    <a:pt x="63" y="7"/>
                    <a:pt x="63" y="6"/>
                  </a:cubicBezTo>
                  <a:cubicBezTo>
                    <a:pt x="62" y="5"/>
                    <a:pt x="61" y="3"/>
                    <a:pt x="60" y="3"/>
                  </a:cubicBezTo>
                  <a:cubicBezTo>
                    <a:pt x="58" y="2"/>
                    <a:pt x="56" y="3"/>
                    <a:pt x="54" y="5"/>
                  </a:cubicBezTo>
                  <a:cubicBezTo>
                    <a:pt x="53" y="3"/>
                    <a:pt x="52" y="1"/>
                    <a:pt x="50" y="1"/>
                  </a:cubicBezTo>
                  <a:cubicBezTo>
                    <a:pt x="48" y="1"/>
                    <a:pt x="46" y="3"/>
                    <a:pt x="45" y="5"/>
                  </a:cubicBezTo>
                  <a:cubicBezTo>
                    <a:pt x="44" y="3"/>
                    <a:pt x="41" y="2"/>
                    <a:pt x="39" y="3"/>
                  </a:cubicBezTo>
                  <a:cubicBezTo>
                    <a:pt x="37" y="4"/>
                    <a:pt x="36" y="6"/>
                    <a:pt x="36" y="8"/>
                  </a:cubicBezTo>
                  <a:cubicBezTo>
                    <a:pt x="35" y="8"/>
                    <a:pt x="34" y="7"/>
                    <a:pt x="33" y="6"/>
                  </a:cubicBezTo>
                  <a:cubicBezTo>
                    <a:pt x="32" y="6"/>
                    <a:pt x="30" y="7"/>
                    <a:pt x="29" y="8"/>
                  </a:cubicBezTo>
                  <a:cubicBezTo>
                    <a:pt x="28" y="9"/>
                    <a:pt x="27" y="11"/>
                    <a:pt x="27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2" y="13"/>
                    <a:pt x="17" y="11"/>
                    <a:pt x="13" y="10"/>
                  </a:cubicBezTo>
                  <a:cubicBezTo>
                    <a:pt x="9" y="8"/>
                    <a:pt x="5" y="4"/>
                    <a:pt x="2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8"/>
                    <a:pt x="3" y="13"/>
                    <a:pt x="6" y="17"/>
                  </a:cubicBezTo>
                  <a:cubicBezTo>
                    <a:pt x="11" y="23"/>
                    <a:pt x="17" y="26"/>
                    <a:pt x="24" y="27"/>
                  </a:cubicBezTo>
                  <a:cubicBezTo>
                    <a:pt x="24" y="28"/>
                    <a:pt x="24" y="28"/>
                    <a:pt x="23" y="28"/>
                  </a:cubicBezTo>
                  <a:cubicBezTo>
                    <a:pt x="16" y="27"/>
                    <a:pt x="8" y="28"/>
                    <a:pt x="1" y="3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" y="35"/>
                    <a:pt x="6" y="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183" name="Freeform 18"/>
            <p:cNvSpPr>
              <a:spLocks/>
            </p:cNvSpPr>
            <p:nvPr/>
          </p:nvSpPr>
          <p:spPr bwMode="auto">
            <a:xfrm>
              <a:off x="4657" y="3594"/>
              <a:ext cx="13" cy="7"/>
            </a:xfrm>
            <a:custGeom>
              <a:avLst/>
              <a:gdLst>
                <a:gd name="T0" fmla="*/ 1 w 11"/>
                <a:gd name="T1" fmla="*/ 2 h 6"/>
                <a:gd name="T2" fmla="*/ 7 w 11"/>
                <a:gd name="T3" fmla="*/ 4 h 6"/>
                <a:gd name="T4" fmla="*/ 10 w 11"/>
                <a:gd name="T5" fmla="*/ 0 h 6"/>
                <a:gd name="T6" fmla="*/ 8 w 11"/>
                <a:gd name="T7" fmla="*/ 5 h 6"/>
                <a:gd name="T8" fmla="*/ 2 w 11"/>
                <a:gd name="T9" fmla="*/ 5 h 6"/>
                <a:gd name="T10" fmla="*/ 1 w 11"/>
                <a:gd name="T11" fmla="*/ 0 h 6"/>
                <a:gd name="T12" fmla="*/ 1 w 11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">
                  <a:moveTo>
                    <a:pt x="1" y="2"/>
                  </a:moveTo>
                  <a:cubicBezTo>
                    <a:pt x="3" y="4"/>
                    <a:pt x="4" y="4"/>
                    <a:pt x="7" y="4"/>
                  </a:cubicBezTo>
                  <a:cubicBezTo>
                    <a:pt x="8" y="4"/>
                    <a:pt x="10" y="2"/>
                    <a:pt x="10" y="0"/>
                  </a:cubicBezTo>
                  <a:cubicBezTo>
                    <a:pt x="11" y="2"/>
                    <a:pt x="9" y="4"/>
                    <a:pt x="8" y="5"/>
                  </a:cubicBezTo>
                  <a:cubicBezTo>
                    <a:pt x="6" y="6"/>
                    <a:pt x="4" y="6"/>
                    <a:pt x="2" y="5"/>
                  </a:cubicBezTo>
                  <a:cubicBezTo>
                    <a:pt x="1" y="3"/>
                    <a:pt x="0" y="2"/>
                    <a:pt x="1" y="0"/>
                  </a:cubicBezTo>
                  <a:cubicBezTo>
                    <a:pt x="1" y="0"/>
                    <a:pt x="1" y="1"/>
                    <a:pt x="1" y="2"/>
                  </a:cubicBezTo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184" name="Freeform 19"/>
            <p:cNvSpPr>
              <a:spLocks/>
            </p:cNvSpPr>
            <p:nvPr/>
          </p:nvSpPr>
          <p:spPr bwMode="auto">
            <a:xfrm>
              <a:off x="4683" y="3594"/>
              <a:ext cx="12" cy="7"/>
            </a:xfrm>
            <a:custGeom>
              <a:avLst/>
              <a:gdLst>
                <a:gd name="T0" fmla="*/ 10 w 10"/>
                <a:gd name="T1" fmla="*/ 2 h 6"/>
                <a:gd name="T2" fmla="*/ 6 w 10"/>
                <a:gd name="T3" fmla="*/ 6 h 6"/>
                <a:gd name="T4" fmla="*/ 0 w 10"/>
                <a:gd name="T5" fmla="*/ 2 h 6"/>
                <a:gd name="T6" fmla="*/ 0 w 10"/>
                <a:gd name="T7" fmla="*/ 0 h 6"/>
                <a:gd name="T8" fmla="*/ 4 w 10"/>
                <a:gd name="T9" fmla="*/ 4 h 6"/>
                <a:gd name="T10" fmla="*/ 7 w 10"/>
                <a:gd name="T11" fmla="*/ 4 h 6"/>
                <a:gd name="T12" fmla="*/ 10 w 10"/>
                <a:gd name="T13" fmla="*/ 0 h 6"/>
                <a:gd name="T14" fmla="*/ 10 w 10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10" y="2"/>
                  </a:moveTo>
                  <a:cubicBezTo>
                    <a:pt x="9" y="4"/>
                    <a:pt x="7" y="6"/>
                    <a:pt x="6" y="6"/>
                  </a:cubicBezTo>
                  <a:cubicBezTo>
                    <a:pt x="3" y="6"/>
                    <a:pt x="1" y="5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2"/>
                    <a:pt x="2" y="4"/>
                    <a:pt x="4" y="4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3"/>
                    <a:pt x="9" y="1"/>
                    <a:pt x="10" y="0"/>
                  </a:cubicBezTo>
                  <a:cubicBezTo>
                    <a:pt x="10" y="0"/>
                    <a:pt x="10" y="2"/>
                    <a:pt x="10" y="2"/>
                  </a:cubicBezTo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185" name="Freeform 20"/>
            <p:cNvSpPr>
              <a:spLocks/>
            </p:cNvSpPr>
            <p:nvPr/>
          </p:nvSpPr>
          <p:spPr bwMode="auto">
            <a:xfrm>
              <a:off x="4644" y="3594"/>
              <a:ext cx="65" cy="38"/>
            </a:xfrm>
            <a:custGeom>
              <a:avLst/>
              <a:gdLst>
                <a:gd name="T0" fmla="*/ 51 w 52"/>
                <a:gd name="T1" fmla="*/ 3 h 31"/>
                <a:gd name="T2" fmla="*/ 50 w 52"/>
                <a:gd name="T3" fmla="*/ 9 h 31"/>
                <a:gd name="T4" fmla="*/ 50 w 52"/>
                <a:gd name="T5" fmla="*/ 13 h 31"/>
                <a:gd name="T6" fmla="*/ 49 w 52"/>
                <a:gd name="T7" fmla="*/ 18 h 31"/>
                <a:gd name="T8" fmla="*/ 44 w 52"/>
                <a:gd name="T9" fmla="*/ 20 h 31"/>
                <a:gd name="T10" fmla="*/ 40 w 52"/>
                <a:gd name="T11" fmla="*/ 26 h 31"/>
                <a:gd name="T12" fmla="*/ 36 w 52"/>
                <a:gd name="T13" fmla="*/ 26 h 31"/>
                <a:gd name="T14" fmla="*/ 29 w 52"/>
                <a:gd name="T15" fmla="*/ 30 h 31"/>
                <a:gd name="T16" fmla="*/ 25 w 52"/>
                <a:gd name="T17" fmla="*/ 30 h 31"/>
                <a:gd name="T18" fmla="*/ 18 w 52"/>
                <a:gd name="T19" fmla="*/ 29 h 31"/>
                <a:gd name="T20" fmla="*/ 15 w 52"/>
                <a:gd name="T21" fmla="*/ 27 h 31"/>
                <a:gd name="T22" fmla="*/ 11 w 52"/>
                <a:gd name="T23" fmla="*/ 26 h 31"/>
                <a:gd name="T24" fmla="*/ 8 w 52"/>
                <a:gd name="T25" fmla="*/ 21 h 31"/>
                <a:gd name="T26" fmla="*/ 6 w 52"/>
                <a:gd name="T27" fmla="*/ 20 h 31"/>
                <a:gd name="T28" fmla="*/ 2 w 52"/>
                <a:gd name="T29" fmla="*/ 15 h 31"/>
                <a:gd name="T30" fmla="*/ 2 w 52"/>
                <a:gd name="T31" fmla="*/ 11 h 31"/>
                <a:gd name="T32" fmla="*/ 0 w 52"/>
                <a:gd name="T33" fmla="*/ 6 h 31"/>
                <a:gd name="T34" fmla="*/ 4 w 52"/>
                <a:gd name="T35" fmla="*/ 0 h 31"/>
                <a:gd name="T36" fmla="*/ 4 w 52"/>
                <a:gd name="T37" fmla="*/ 0 h 31"/>
                <a:gd name="T38" fmla="*/ 1 w 52"/>
                <a:gd name="T39" fmla="*/ 5 h 31"/>
                <a:gd name="T40" fmla="*/ 2 w 52"/>
                <a:gd name="T41" fmla="*/ 9 h 31"/>
                <a:gd name="T42" fmla="*/ 3 w 52"/>
                <a:gd name="T43" fmla="*/ 9 h 31"/>
                <a:gd name="T44" fmla="*/ 3 w 52"/>
                <a:gd name="T45" fmla="*/ 16 h 31"/>
                <a:gd name="T46" fmla="*/ 8 w 52"/>
                <a:gd name="T47" fmla="*/ 19 h 31"/>
                <a:gd name="T48" fmla="*/ 11 w 52"/>
                <a:gd name="T49" fmla="*/ 16 h 31"/>
                <a:gd name="T50" fmla="*/ 10 w 52"/>
                <a:gd name="T51" fmla="*/ 20 h 31"/>
                <a:gd name="T52" fmla="*/ 10 w 52"/>
                <a:gd name="T53" fmla="*/ 24 h 31"/>
                <a:gd name="T54" fmla="*/ 14 w 52"/>
                <a:gd name="T55" fmla="*/ 26 h 31"/>
                <a:gd name="T56" fmla="*/ 16 w 52"/>
                <a:gd name="T57" fmla="*/ 25 h 31"/>
                <a:gd name="T58" fmla="*/ 16 w 52"/>
                <a:gd name="T59" fmla="*/ 23 h 31"/>
                <a:gd name="T60" fmla="*/ 17 w 52"/>
                <a:gd name="T61" fmla="*/ 25 h 31"/>
                <a:gd name="T62" fmla="*/ 23 w 52"/>
                <a:gd name="T63" fmla="*/ 29 h 31"/>
                <a:gd name="T64" fmla="*/ 26 w 52"/>
                <a:gd name="T65" fmla="*/ 28 h 31"/>
                <a:gd name="T66" fmla="*/ 32 w 52"/>
                <a:gd name="T67" fmla="*/ 28 h 31"/>
                <a:gd name="T68" fmla="*/ 36 w 52"/>
                <a:gd name="T69" fmla="*/ 23 h 31"/>
                <a:gd name="T70" fmla="*/ 37 w 52"/>
                <a:gd name="T71" fmla="*/ 25 h 31"/>
                <a:gd name="T72" fmla="*/ 40 w 52"/>
                <a:gd name="T73" fmla="*/ 25 h 31"/>
                <a:gd name="T74" fmla="*/ 42 w 52"/>
                <a:gd name="T75" fmla="*/ 21 h 31"/>
                <a:gd name="T76" fmla="*/ 42 w 52"/>
                <a:gd name="T77" fmla="*/ 16 h 31"/>
                <a:gd name="T78" fmla="*/ 45 w 52"/>
                <a:gd name="T79" fmla="*/ 18 h 31"/>
                <a:gd name="T80" fmla="*/ 48 w 52"/>
                <a:gd name="T81" fmla="*/ 15 h 31"/>
                <a:gd name="T82" fmla="*/ 48 w 52"/>
                <a:gd name="T83" fmla="*/ 8 h 31"/>
                <a:gd name="T84" fmla="*/ 50 w 52"/>
                <a:gd name="T85" fmla="*/ 8 h 31"/>
                <a:gd name="T86" fmla="*/ 50 w 52"/>
                <a:gd name="T87" fmla="*/ 3 h 31"/>
                <a:gd name="T88" fmla="*/ 48 w 52"/>
                <a:gd name="T89" fmla="*/ 0 h 31"/>
                <a:gd name="T90" fmla="*/ 51 w 52"/>
                <a:gd name="T91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" h="31">
                  <a:moveTo>
                    <a:pt x="51" y="3"/>
                  </a:moveTo>
                  <a:cubicBezTo>
                    <a:pt x="52" y="5"/>
                    <a:pt x="52" y="7"/>
                    <a:pt x="50" y="9"/>
                  </a:cubicBezTo>
                  <a:cubicBezTo>
                    <a:pt x="49" y="10"/>
                    <a:pt x="50" y="11"/>
                    <a:pt x="50" y="13"/>
                  </a:cubicBezTo>
                  <a:cubicBezTo>
                    <a:pt x="50" y="14"/>
                    <a:pt x="50" y="16"/>
                    <a:pt x="49" y="18"/>
                  </a:cubicBezTo>
                  <a:cubicBezTo>
                    <a:pt x="47" y="19"/>
                    <a:pt x="46" y="20"/>
                    <a:pt x="44" y="20"/>
                  </a:cubicBezTo>
                  <a:cubicBezTo>
                    <a:pt x="43" y="22"/>
                    <a:pt x="42" y="25"/>
                    <a:pt x="40" y="26"/>
                  </a:cubicBezTo>
                  <a:cubicBezTo>
                    <a:pt x="39" y="27"/>
                    <a:pt x="37" y="27"/>
                    <a:pt x="36" y="26"/>
                  </a:cubicBezTo>
                  <a:cubicBezTo>
                    <a:pt x="34" y="28"/>
                    <a:pt x="32" y="31"/>
                    <a:pt x="29" y="30"/>
                  </a:cubicBezTo>
                  <a:cubicBezTo>
                    <a:pt x="28" y="31"/>
                    <a:pt x="26" y="27"/>
                    <a:pt x="25" y="30"/>
                  </a:cubicBezTo>
                  <a:cubicBezTo>
                    <a:pt x="23" y="31"/>
                    <a:pt x="20" y="30"/>
                    <a:pt x="18" y="29"/>
                  </a:cubicBezTo>
                  <a:cubicBezTo>
                    <a:pt x="17" y="28"/>
                    <a:pt x="17" y="26"/>
                    <a:pt x="15" y="27"/>
                  </a:cubicBezTo>
                  <a:cubicBezTo>
                    <a:pt x="14" y="27"/>
                    <a:pt x="12" y="27"/>
                    <a:pt x="11" y="26"/>
                  </a:cubicBezTo>
                  <a:cubicBezTo>
                    <a:pt x="10" y="25"/>
                    <a:pt x="9" y="23"/>
                    <a:pt x="8" y="21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19"/>
                    <a:pt x="3" y="17"/>
                    <a:pt x="2" y="15"/>
                  </a:cubicBezTo>
                  <a:cubicBezTo>
                    <a:pt x="2" y="14"/>
                    <a:pt x="2" y="12"/>
                    <a:pt x="2" y="11"/>
                  </a:cubicBez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2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1" y="7"/>
                    <a:pt x="1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1"/>
                    <a:pt x="3" y="14"/>
                    <a:pt x="3" y="16"/>
                  </a:cubicBezTo>
                  <a:cubicBezTo>
                    <a:pt x="5" y="18"/>
                    <a:pt x="6" y="19"/>
                    <a:pt x="8" y="19"/>
                  </a:cubicBezTo>
                  <a:cubicBezTo>
                    <a:pt x="9" y="18"/>
                    <a:pt x="9" y="16"/>
                    <a:pt x="11" y="16"/>
                  </a:cubicBezTo>
                  <a:cubicBezTo>
                    <a:pt x="11" y="17"/>
                    <a:pt x="9" y="18"/>
                    <a:pt x="10" y="20"/>
                  </a:cubicBezTo>
                  <a:cubicBezTo>
                    <a:pt x="9" y="21"/>
                    <a:pt x="10" y="23"/>
                    <a:pt x="10" y="24"/>
                  </a:cubicBezTo>
                  <a:cubicBezTo>
                    <a:pt x="11" y="25"/>
                    <a:pt x="13" y="26"/>
                    <a:pt x="14" y="26"/>
                  </a:cubicBezTo>
                  <a:cubicBezTo>
                    <a:pt x="15" y="26"/>
                    <a:pt x="16" y="26"/>
                    <a:pt x="16" y="25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16" y="24"/>
                    <a:pt x="17" y="24"/>
                    <a:pt x="17" y="25"/>
                  </a:cubicBezTo>
                  <a:cubicBezTo>
                    <a:pt x="18" y="28"/>
                    <a:pt x="21" y="29"/>
                    <a:pt x="23" y="29"/>
                  </a:cubicBezTo>
                  <a:cubicBezTo>
                    <a:pt x="24" y="29"/>
                    <a:pt x="25" y="27"/>
                    <a:pt x="26" y="28"/>
                  </a:cubicBezTo>
                  <a:cubicBezTo>
                    <a:pt x="28" y="29"/>
                    <a:pt x="30" y="29"/>
                    <a:pt x="32" y="28"/>
                  </a:cubicBezTo>
                  <a:cubicBezTo>
                    <a:pt x="34" y="27"/>
                    <a:pt x="35" y="25"/>
                    <a:pt x="36" y="23"/>
                  </a:cubicBezTo>
                  <a:cubicBezTo>
                    <a:pt x="36" y="23"/>
                    <a:pt x="35" y="25"/>
                    <a:pt x="37" y="25"/>
                  </a:cubicBezTo>
                  <a:cubicBezTo>
                    <a:pt x="38" y="26"/>
                    <a:pt x="39" y="25"/>
                    <a:pt x="40" y="25"/>
                  </a:cubicBezTo>
                  <a:cubicBezTo>
                    <a:pt x="41" y="24"/>
                    <a:pt x="42" y="22"/>
                    <a:pt x="42" y="21"/>
                  </a:cubicBezTo>
                  <a:cubicBezTo>
                    <a:pt x="43" y="19"/>
                    <a:pt x="42" y="17"/>
                    <a:pt x="42" y="16"/>
                  </a:cubicBezTo>
                  <a:cubicBezTo>
                    <a:pt x="43" y="16"/>
                    <a:pt x="43" y="20"/>
                    <a:pt x="45" y="18"/>
                  </a:cubicBezTo>
                  <a:cubicBezTo>
                    <a:pt x="46" y="18"/>
                    <a:pt x="48" y="17"/>
                    <a:pt x="48" y="15"/>
                  </a:cubicBezTo>
                  <a:cubicBezTo>
                    <a:pt x="49" y="13"/>
                    <a:pt x="49" y="10"/>
                    <a:pt x="48" y="8"/>
                  </a:cubicBezTo>
                  <a:cubicBezTo>
                    <a:pt x="48" y="7"/>
                    <a:pt x="49" y="9"/>
                    <a:pt x="50" y="8"/>
                  </a:cubicBezTo>
                  <a:cubicBezTo>
                    <a:pt x="51" y="7"/>
                    <a:pt x="51" y="5"/>
                    <a:pt x="50" y="3"/>
                  </a:cubicBezTo>
                  <a:cubicBezTo>
                    <a:pt x="49" y="2"/>
                    <a:pt x="49" y="1"/>
                    <a:pt x="48" y="0"/>
                  </a:cubicBezTo>
                  <a:cubicBezTo>
                    <a:pt x="49" y="0"/>
                    <a:pt x="50" y="2"/>
                    <a:pt x="51" y="3"/>
                  </a:cubicBezTo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186" name="Freeform 21"/>
            <p:cNvSpPr>
              <a:spLocks/>
            </p:cNvSpPr>
            <p:nvPr/>
          </p:nvSpPr>
          <p:spPr bwMode="auto">
            <a:xfrm>
              <a:off x="4671" y="3595"/>
              <a:ext cx="10" cy="5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3 h 4"/>
                <a:gd name="T4" fmla="*/ 3 w 8"/>
                <a:gd name="T5" fmla="*/ 4 h 4"/>
                <a:gd name="T6" fmla="*/ 0 w 8"/>
                <a:gd name="T7" fmla="*/ 1 h 4"/>
                <a:gd name="T8" fmla="*/ 0 w 8"/>
                <a:gd name="T9" fmla="*/ 1 h 4"/>
                <a:gd name="T10" fmla="*/ 4 w 8"/>
                <a:gd name="T11" fmla="*/ 3 h 4"/>
                <a:gd name="T12" fmla="*/ 6 w 8"/>
                <a:gd name="T13" fmla="*/ 2 h 4"/>
                <a:gd name="T14" fmla="*/ 7 w 8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8" y="1"/>
                    <a:pt x="7" y="2"/>
                    <a:pt x="7" y="3"/>
                  </a:cubicBezTo>
                  <a:cubicBezTo>
                    <a:pt x="6" y="4"/>
                    <a:pt x="4" y="4"/>
                    <a:pt x="3" y="4"/>
                  </a:cubicBezTo>
                  <a:cubicBezTo>
                    <a:pt x="2" y="4"/>
                    <a:pt x="0" y="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3"/>
                    <a:pt x="4" y="3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7" y="1"/>
                    <a:pt x="7" y="0"/>
                    <a:pt x="7" y="0"/>
                  </a:cubicBezTo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187" name="Freeform 22"/>
            <p:cNvSpPr>
              <a:spLocks/>
            </p:cNvSpPr>
            <p:nvPr/>
          </p:nvSpPr>
          <p:spPr bwMode="auto">
            <a:xfrm>
              <a:off x="4679" y="3604"/>
              <a:ext cx="12" cy="6"/>
            </a:xfrm>
            <a:custGeom>
              <a:avLst/>
              <a:gdLst>
                <a:gd name="T0" fmla="*/ 2 w 10"/>
                <a:gd name="T1" fmla="*/ 3 h 5"/>
                <a:gd name="T2" fmla="*/ 7 w 10"/>
                <a:gd name="T3" fmla="*/ 3 h 5"/>
                <a:gd name="T4" fmla="*/ 9 w 10"/>
                <a:gd name="T5" fmla="*/ 0 h 5"/>
                <a:gd name="T6" fmla="*/ 9 w 10"/>
                <a:gd name="T7" fmla="*/ 3 h 5"/>
                <a:gd name="T8" fmla="*/ 6 w 10"/>
                <a:gd name="T9" fmla="*/ 5 h 5"/>
                <a:gd name="T10" fmla="*/ 1 w 10"/>
                <a:gd name="T11" fmla="*/ 4 h 5"/>
                <a:gd name="T12" fmla="*/ 0 w 10"/>
                <a:gd name="T13" fmla="*/ 0 h 5"/>
                <a:gd name="T14" fmla="*/ 2 w 10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2" y="3"/>
                  </a:moveTo>
                  <a:cubicBezTo>
                    <a:pt x="3" y="4"/>
                    <a:pt x="6" y="4"/>
                    <a:pt x="7" y="3"/>
                  </a:cubicBezTo>
                  <a:cubicBezTo>
                    <a:pt x="8" y="2"/>
                    <a:pt x="9" y="1"/>
                    <a:pt x="9" y="0"/>
                  </a:cubicBezTo>
                  <a:cubicBezTo>
                    <a:pt x="10" y="1"/>
                    <a:pt x="9" y="2"/>
                    <a:pt x="9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188" name="Freeform 23"/>
            <p:cNvSpPr>
              <a:spLocks/>
            </p:cNvSpPr>
            <p:nvPr/>
          </p:nvSpPr>
          <p:spPr bwMode="auto">
            <a:xfrm>
              <a:off x="4662" y="3604"/>
              <a:ext cx="12" cy="7"/>
            </a:xfrm>
            <a:custGeom>
              <a:avLst/>
              <a:gdLst>
                <a:gd name="T0" fmla="*/ 9 w 10"/>
                <a:gd name="T1" fmla="*/ 3 h 6"/>
                <a:gd name="T2" fmla="*/ 6 w 10"/>
                <a:gd name="T3" fmla="*/ 6 h 6"/>
                <a:gd name="T4" fmla="*/ 1 w 10"/>
                <a:gd name="T5" fmla="*/ 3 h 6"/>
                <a:gd name="T6" fmla="*/ 0 w 10"/>
                <a:gd name="T7" fmla="*/ 1 h 6"/>
                <a:gd name="T8" fmla="*/ 7 w 10"/>
                <a:gd name="T9" fmla="*/ 4 h 6"/>
                <a:gd name="T10" fmla="*/ 10 w 10"/>
                <a:gd name="T11" fmla="*/ 0 h 6"/>
                <a:gd name="T12" fmla="*/ 9 w 10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">
                  <a:moveTo>
                    <a:pt x="9" y="3"/>
                  </a:moveTo>
                  <a:cubicBezTo>
                    <a:pt x="9" y="4"/>
                    <a:pt x="8" y="5"/>
                    <a:pt x="6" y="6"/>
                  </a:cubicBezTo>
                  <a:cubicBezTo>
                    <a:pt x="4" y="6"/>
                    <a:pt x="2" y="5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2" y="3"/>
                    <a:pt x="4" y="4"/>
                    <a:pt x="7" y="4"/>
                  </a:cubicBezTo>
                  <a:cubicBezTo>
                    <a:pt x="8" y="4"/>
                    <a:pt x="9" y="2"/>
                    <a:pt x="10" y="0"/>
                  </a:cubicBezTo>
                  <a:cubicBezTo>
                    <a:pt x="10" y="1"/>
                    <a:pt x="9" y="2"/>
                    <a:pt x="9" y="3"/>
                  </a:cubicBezTo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189" name="Freeform 24"/>
            <p:cNvSpPr>
              <a:spLocks/>
            </p:cNvSpPr>
            <p:nvPr/>
          </p:nvSpPr>
          <p:spPr bwMode="auto">
            <a:xfrm>
              <a:off x="4669" y="3614"/>
              <a:ext cx="14" cy="7"/>
            </a:xfrm>
            <a:custGeom>
              <a:avLst/>
              <a:gdLst>
                <a:gd name="T0" fmla="*/ 5 w 11"/>
                <a:gd name="T1" fmla="*/ 4 h 6"/>
                <a:gd name="T2" fmla="*/ 11 w 11"/>
                <a:gd name="T3" fmla="*/ 1 h 6"/>
                <a:gd name="T4" fmla="*/ 9 w 11"/>
                <a:gd name="T5" fmla="*/ 4 h 6"/>
                <a:gd name="T6" fmla="*/ 2 w 11"/>
                <a:gd name="T7" fmla="*/ 4 h 6"/>
                <a:gd name="T8" fmla="*/ 1 w 11"/>
                <a:gd name="T9" fmla="*/ 0 h 6"/>
                <a:gd name="T10" fmla="*/ 5 w 11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5" y="4"/>
                  </a:moveTo>
                  <a:cubicBezTo>
                    <a:pt x="7" y="4"/>
                    <a:pt x="9" y="3"/>
                    <a:pt x="11" y="1"/>
                  </a:cubicBezTo>
                  <a:cubicBezTo>
                    <a:pt x="11" y="2"/>
                    <a:pt x="10" y="4"/>
                    <a:pt x="9" y="4"/>
                  </a:cubicBezTo>
                  <a:cubicBezTo>
                    <a:pt x="7" y="6"/>
                    <a:pt x="4" y="6"/>
                    <a:pt x="2" y="4"/>
                  </a:cubicBezTo>
                  <a:cubicBezTo>
                    <a:pt x="1" y="3"/>
                    <a:pt x="0" y="2"/>
                    <a:pt x="1" y="0"/>
                  </a:cubicBezTo>
                  <a:cubicBezTo>
                    <a:pt x="1" y="3"/>
                    <a:pt x="4" y="4"/>
                    <a:pt x="5" y="4"/>
                  </a:cubicBezTo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190" name="Freeform 25"/>
            <p:cNvSpPr>
              <a:spLocks/>
            </p:cNvSpPr>
            <p:nvPr/>
          </p:nvSpPr>
          <p:spPr bwMode="auto">
            <a:xfrm>
              <a:off x="4622" y="3619"/>
              <a:ext cx="22" cy="8"/>
            </a:xfrm>
            <a:custGeom>
              <a:avLst/>
              <a:gdLst>
                <a:gd name="T0" fmla="*/ 18 w 18"/>
                <a:gd name="T1" fmla="*/ 1 h 7"/>
                <a:gd name="T2" fmla="*/ 16 w 18"/>
                <a:gd name="T3" fmla="*/ 4 h 7"/>
                <a:gd name="T4" fmla="*/ 9 w 18"/>
                <a:gd name="T5" fmla="*/ 5 h 7"/>
                <a:gd name="T6" fmla="*/ 0 w 18"/>
                <a:gd name="T7" fmla="*/ 0 h 7"/>
                <a:gd name="T8" fmla="*/ 18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8" y="1"/>
                  </a:moveTo>
                  <a:cubicBezTo>
                    <a:pt x="18" y="2"/>
                    <a:pt x="17" y="3"/>
                    <a:pt x="16" y="4"/>
                  </a:cubicBezTo>
                  <a:cubicBezTo>
                    <a:pt x="15" y="6"/>
                    <a:pt x="12" y="6"/>
                    <a:pt x="9" y="5"/>
                  </a:cubicBezTo>
                  <a:cubicBezTo>
                    <a:pt x="6" y="4"/>
                    <a:pt x="3" y="1"/>
                    <a:pt x="0" y="0"/>
                  </a:cubicBezTo>
                  <a:cubicBezTo>
                    <a:pt x="6" y="1"/>
                    <a:pt x="12" y="7"/>
                    <a:pt x="18" y="1"/>
                  </a:cubicBezTo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191" name="Freeform 26"/>
            <p:cNvSpPr>
              <a:spLocks/>
            </p:cNvSpPr>
            <p:nvPr/>
          </p:nvSpPr>
          <p:spPr bwMode="auto">
            <a:xfrm>
              <a:off x="4709" y="3619"/>
              <a:ext cx="18" cy="10"/>
            </a:xfrm>
            <a:custGeom>
              <a:avLst/>
              <a:gdLst>
                <a:gd name="T0" fmla="*/ 15 w 15"/>
                <a:gd name="T1" fmla="*/ 0 h 8"/>
                <a:gd name="T2" fmla="*/ 2 w 15"/>
                <a:gd name="T3" fmla="*/ 4 h 8"/>
                <a:gd name="T4" fmla="*/ 0 w 15"/>
                <a:gd name="T5" fmla="*/ 1 h 8"/>
                <a:gd name="T6" fmla="*/ 8 w 15"/>
                <a:gd name="T7" fmla="*/ 4 h 8"/>
                <a:gd name="T8" fmla="*/ 15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5" y="0"/>
                  </a:moveTo>
                  <a:cubicBezTo>
                    <a:pt x="12" y="4"/>
                    <a:pt x="7" y="8"/>
                    <a:pt x="2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5" y="5"/>
                    <a:pt x="8" y="4"/>
                  </a:cubicBezTo>
                  <a:cubicBezTo>
                    <a:pt x="11" y="3"/>
                    <a:pt x="13" y="1"/>
                    <a:pt x="15" y="0"/>
                  </a:cubicBezTo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192" name="Freeform 27"/>
            <p:cNvSpPr>
              <a:spLocks/>
            </p:cNvSpPr>
            <p:nvPr/>
          </p:nvSpPr>
          <p:spPr bwMode="auto">
            <a:xfrm>
              <a:off x="4688" y="3624"/>
              <a:ext cx="18" cy="20"/>
            </a:xfrm>
            <a:custGeom>
              <a:avLst/>
              <a:gdLst>
                <a:gd name="T0" fmla="*/ 14 w 15"/>
                <a:gd name="T1" fmla="*/ 4 h 16"/>
                <a:gd name="T2" fmla="*/ 13 w 15"/>
                <a:gd name="T3" fmla="*/ 11 h 16"/>
                <a:gd name="T4" fmla="*/ 7 w 15"/>
                <a:gd name="T5" fmla="*/ 16 h 16"/>
                <a:gd name="T6" fmla="*/ 3 w 15"/>
                <a:gd name="T7" fmla="*/ 13 h 16"/>
                <a:gd name="T8" fmla="*/ 1 w 15"/>
                <a:gd name="T9" fmla="*/ 15 h 16"/>
                <a:gd name="T10" fmla="*/ 1 w 15"/>
                <a:gd name="T11" fmla="*/ 13 h 16"/>
                <a:gd name="T12" fmla="*/ 15 w 15"/>
                <a:gd name="T13" fmla="*/ 0 h 16"/>
                <a:gd name="T14" fmla="*/ 14 w 15"/>
                <a:gd name="T1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6">
                  <a:moveTo>
                    <a:pt x="14" y="4"/>
                  </a:moveTo>
                  <a:cubicBezTo>
                    <a:pt x="12" y="6"/>
                    <a:pt x="15" y="9"/>
                    <a:pt x="13" y="11"/>
                  </a:cubicBezTo>
                  <a:cubicBezTo>
                    <a:pt x="12" y="14"/>
                    <a:pt x="10" y="16"/>
                    <a:pt x="7" y="16"/>
                  </a:cubicBezTo>
                  <a:cubicBezTo>
                    <a:pt x="5" y="16"/>
                    <a:pt x="4" y="15"/>
                    <a:pt x="3" y="13"/>
                  </a:cubicBezTo>
                  <a:cubicBezTo>
                    <a:pt x="2" y="13"/>
                    <a:pt x="1" y="15"/>
                    <a:pt x="1" y="15"/>
                  </a:cubicBezTo>
                  <a:cubicBezTo>
                    <a:pt x="0" y="14"/>
                    <a:pt x="1" y="13"/>
                    <a:pt x="1" y="13"/>
                  </a:cubicBezTo>
                  <a:cubicBezTo>
                    <a:pt x="4" y="6"/>
                    <a:pt x="12" y="8"/>
                    <a:pt x="15" y="0"/>
                  </a:cubicBezTo>
                  <a:cubicBezTo>
                    <a:pt x="15" y="1"/>
                    <a:pt x="14" y="3"/>
                    <a:pt x="14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193" name="Freeform 28"/>
            <p:cNvSpPr>
              <a:spLocks/>
            </p:cNvSpPr>
            <p:nvPr/>
          </p:nvSpPr>
          <p:spPr bwMode="auto">
            <a:xfrm>
              <a:off x="4647" y="3625"/>
              <a:ext cx="18" cy="19"/>
            </a:xfrm>
            <a:custGeom>
              <a:avLst/>
              <a:gdLst>
                <a:gd name="T0" fmla="*/ 15 w 15"/>
                <a:gd name="T1" fmla="*/ 14 h 15"/>
                <a:gd name="T2" fmla="*/ 15 w 15"/>
                <a:gd name="T3" fmla="*/ 14 h 15"/>
                <a:gd name="T4" fmla="*/ 12 w 15"/>
                <a:gd name="T5" fmla="*/ 12 h 15"/>
                <a:gd name="T6" fmla="*/ 9 w 15"/>
                <a:gd name="T7" fmla="*/ 15 h 15"/>
                <a:gd name="T8" fmla="*/ 2 w 15"/>
                <a:gd name="T9" fmla="*/ 12 h 15"/>
                <a:gd name="T10" fmla="*/ 1 w 15"/>
                <a:gd name="T11" fmla="*/ 8 h 15"/>
                <a:gd name="T12" fmla="*/ 2 w 15"/>
                <a:gd name="T13" fmla="*/ 4 h 15"/>
                <a:gd name="T14" fmla="*/ 0 w 15"/>
                <a:gd name="T15" fmla="*/ 0 h 15"/>
                <a:gd name="T16" fmla="*/ 15 w 15"/>
                <a:gd name="T1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5">
                  <a:moveTo>
                    <a:pt x="15" y="14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3" y="12"/>
                    <a:pt x="12" y="12"/>
                  </a:cubicBezTo>
                  <a:cubicBezTo>
                    <a:pt x="11" y="13"/>
                    <a:pt x="11" y="15"/>
                    <a:pt x="9" y="15"/>
                  </a:cubicBezTo>
                  <a:cubicBezTo>
                    <a:pt x="6" y="15"/>
                    <a:pt x="4" y="14"/>
                    <a:pt x="2" y="12"/>
                  </a:cubicBezTo>
                  <a:cubicBezTo>
                    <a:pt x="1" y="11"/>
                    <a:pt x="1" y="9"/>
                    <a:pt x="1" y="8"/>
                  </a:cubicBezTo>
                  <a:cubicBezTo>
                    <a:pt x="1" y="6"/>
                    <a:pt x="3" y="5"/>
                    <a:pt x="2" y="4"/>
                  </a:cubicBezTo>
                  <a:cubicBezTo>
                    <a:pt x="1" y="3"/>
                    <a:pt x="0" y="1"/>
                    <a:pt x="0" y="0"/>
                  </a:cubicBezTo>
                  <a:cubicBezTo>
                    <a:pt x="3" y="8"/>
                    <a:pt x="12" y="5"/>
                    <a:pt x="15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194" name="Freeform 29"/>
            <p:cNvSpPr>
              <a:spLocks/>
            </p:cNvSpPr>
            <p:nvPr/>
          </p:nvSpPr>
          <p:spPr bwMode="auto">
            <a:xfrm>
              <a:off x="4694" y="3632"/>
              <a:ext cx="7" cy="9"/>
            </a:xfrm>
            <a:custGeom>
              <a:avLst/>
              <a:gdLst>
                <a:gd name="T0" fmla="*/ 6 w 6"/>
                <a:gd name="T1" fmla="*/ 2 h 7"/>
                <a:gd name="T2" fmla="*/ 5 w 6"/>
                <a:gd name="T3" fmla="*/ 6 h 7"/>
                <a:gd name="T4" fmla="*/ 3 w 6"/>
                <a:gd name="T5" fmla="*/ 7 h 7"/>
                <a:gd name="T6" fmla="*/ 1 w 6"/>
                <a:gd name="T7" fmla="*/ 4 h 7"/>
                <a:gd name="T8" fmla="*/ 3 w 6"/>
                <a:gd name="T9" fmla="*/ 1 h 7"/>
                <a:gd name="T10" fmla="*/ 6 w 6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6" y="2"/>
                  </a:moveTo>
                  <a:cubicBezTo>
                    <a:pt x="6" y="3"/>
                    <a:pt x="6" y="5"/>
                    <a:pt x="5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0" y="2"/>
                    <a:pt x="2" y="2"/>
                    <a:pt x="3" y="1"/>
                  </a:cubicBezTo>
                  <a:cubicBezTo>
                    <a:pt x="4" y="0"/>
                    <a:pt x="5" y="1"/>
                    <a:pt x="6" y="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195" name="Freeform 30"/>
            <p:cNvSpPr>
              <a:spLocks/>
            </p:cNvSpPr>
            <p:nvPr/>
          </p:nvSpPr>
          <p:spPr bwMode="auto">
            <a:xfrm>
              <a:off x="4652" y="3634"/>
              <a:ext cx="6" cy="8"/>
            </a:xfrm>
            <a:custGeom>
              <a:avLst/>
              <a:gdLst>
                <a:gd name="T0" fmla="*/ 5 w 5"/>
                <a:gd name="T1" fmla="*/ 3 h 7"/>
                <a:gd name="T2" fmla="*/ 3 w 5"/>
                <a:gd name="T3" fmla="*/ 6 h 7"/>
                <a:gd name="T4" fmla="*/ 0 w 5"/>
                <a:gd name="T5" fmla="*/ 4 h 7"/>
                <a:gd name="T6" fmla="*/ 1 w 5"/>
                <a:gd name="T7" fmla="*/ 0 h 7"/>
                <a:gd name="T8" fmla="*/ 5 w 5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cubicBezTo>
                    <a:pt x="5" y="4"/>
                    <a:pt x="4" y="5"/>
                    <a:pt x="3" y="6"/>
                  </a:cubicBezTo>
                  <a:cubicBezTo>
                    <a:pt x="2" y="7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1"/>
                    <a:pt x="5" y="1"/>
                    <a:pt x="5" y="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196" name="Freeform 31"/>
            <p:cNvSpPr>
              <a:spLocks/>
            </p:cNvSpPr>
            <p:nvPr/>
          </p:nvSpPr>
          <p:spPr bwMode="auto">
            <a:xfrm>
              <a:off x="4662" y="3647"/>
              <a:ext cx="5" cy="4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2 h 3"/>
                <a:gd name="T4" fmla="*/ 0 w 4"/>
                <a:gd name="T5" fmla="*/ 3 h 3"/>
                <a:gd name="T6" fmla="*/ 3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4" y="1"/>
                    <a:pt x="3" y="2"/>
                    <a:pt x="2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197" name="Freeform 32"/>
            <p:cNvSpPr>
              <a:spLocks/>
            </p:cNvSpPr>
            <p:nvPr/>
          </p:nvSpPr>
          <p:spPr bwMode="auto">
            <a:xfrm>
              <a:off x="4688" y="3647"/>
              <a:ext cx="3" cy="3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1 h 2"/>
                <a:gd name="T4" fmla="*/ 0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2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198" name="Freeform 33"/>
            <p:cNvSpPr>
              <a:spLocks/>
            </p:cNvSpPr>
            <p:nvPr/>
          </p:nvSpPr>
          <p:spPr bwMode="auto">
            <a:xfrm>
              <a:off x="4660" y="3651"/>
              <a:ext cx="7" cy="5"/>
            </a:xfrm>
            <a:custGeom>
              <a:avLst/>
              <a:gdLst>
                <a:gd name="T0" fmla="*/ 5 w 5"/>
                <a:gd name="T1" fmla="*/ 1 h 4"/>
                <a:gd name="T2" fmla="*/ 3 w 5"/>
                <a:gd name="T3" fmla="*/ 4 h 4"/>
                <a:gd name="T4" fmla="*/ 0 w 5"/>
                <a:gd name="T5" fmla="*/ 4 h 4"/>
                <a:gd name="T6" fmla="*/ 2 w 5"/>
                <a:gd name="T7" fmla="*/ 3 h 4"/>
                <a:gd name="T8" fmla="*/ 5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1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4" y="0"/>
                    <a:pt x="5" y="1"/>
                  </a:cubicBezTo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199" name="Freeform 34"/>
            <p:cNvSpPr>
              <a:spLocks/>
            </p:cNvSpPr>
            <p:nvPr/>
          </p:nvSpPr>
          <p:spPr bwMode="auto">
            <a:xfrm>
              <a:off x="4686" y="3652"/>
              <a:ext cx="5" cy="4"/>
            </a:xfrm>
            <a:custGeom>
              <a:avLst/>
              <a:gdLst>
                <a:gd name="T0" fmla="*/ 4 w 4"/>
                <a:gd name="T1" fmla="*/ 3 h 3"/>
                <a:gd name="T2" fmla="*/ 0 w 4"/>
                <a:gd name="T3" fmla="*/ 1 h 3"/>
                <a:gd name="T4" fmla="*/ 0 w 4"/>
                <a:gd name="T5" fmla="*/ 1 h 3"/>
                <a:gd name="T6" fmla="*/ 4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2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3"/>
                    <a:pt x="4" y="3"/>
                  </a:cubicBezTo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00" name="Freeform 35"/>
            <p:cNvSpPr>
              <a:spLocks/>
            </p:cNvSpPr>
            <p:nvPr/>
          </p:nvSpPr>
          <p:spPr bwMode="auto">
            <a:xfrm>
              <a:off x="4662" y="3656"/>
              <a:ext cx="6" cy="6"/>
            </a:xfrm>
            <a:custGeom>
              <a:avLst/>
              <a:gdLst>
                <a:gd name="T0" fmla="*/ 4 w 5"/>
                <a:gd name="T1" fmla="*/ 3 h 5"/>
                <a:gd name="T2" fmla="*/ 0 w 5"/>
                <a:gd name="T3" fmla="*/ 4 h 5"/>
                <a:gd name="T4" fmla="*/ 2 w 5"/>
                <a:gd name="T5" fmla="*/ 3 h 5"/>
                <a:gd name="T6" fmla="*/ 4 w 5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3"/>
                  </a:moveTo>
                  <a:cubicBezTo>
                    <a:pt x="3" y="4"/>
                    <a:pt x="1" y="5"/>
                    <a:pt x="0" y="4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5" y="0"/>
                    <a:pt x="4" y="3"/>
                  </a:cubicBezTo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01" name="Freeform 36"/>
            <p:cNvSpPr>
              <a:spLocks/>
            </p:cNvSpPr>
            <p:nvPr/>
          </p:nvSpPr>
          <p:spPr bwMode="auto">
            <a:xfrm>
              <a:off x="4686" y="3657"/>
              <a:ext cx="4" cy="4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2 h 3"/>
                <a:gd name="T4" fmla="*/ 0 w 3"/>
                <a:gd name="T5" fmla="*/ 1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3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2" y="2"/>
                    <a:pt x="3" y="3"/>
                  </a:cubicBezTo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02" name="Freeform 37"/>
            <p:cNvSpPr>
              <a:spLocks/>
            </p:cNvSpPr>
            <p:nvPr/>
          </p:nvSpPr>
          <p:spPr bwMode="auto">
            <a:xfrm>
              <a:off x="4663" y="3663"/>
              <a:ext cx="4" cy="3"/>
            </a:xfrm>
            <a:custGeom>
              <a:avLst/>
              <a:gdLst>
                <a:gd name="T0" fmla="*/ 3 w 3"/>
                <a:gd name="T1" fmla="*/ 1 h 2"/>
                <a:gd name="T2" fmla="*/ 0 w 3"/>
                <a:gd name="T3" fmla="*/ 2 h 2"/>
                <a:gd name="T4" fmla="*/ 3 w 3"/>
                <a:gd name="T5" fmla="*/ 0 h 2"/>
                <a:gd name="T6" fmla="*/ 3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2"/>
                    <a:pt x="1" y="2"/>
                    <a:pt x="0" y="2"/>
                  </a:cubicBezTo>
                  <a:cubicBezTo>
                    <a:pt x="0" y="1"/>
                    <a:pt x="2" y="1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03" name="Freeform 38"/>
            <p:cNvSpPr>
              <a:spLocks/>
            </p:cNvSpPr>
            <p:nvPr/>
          </p:nvSpPr>
          <p:spPr bwMode="auto">
            <a:xfrm>
              <a:off x="4686" y="3662"/>
              <a:ext cx="3" cy="4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1 h 3"/>
                <a:gd name="T4" fmla="*/ 1 w 2"/>
                <a:gd name="T5" fmla="*/ 1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2" y="3"/>
                    <a:pt x="0" y="2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2"/>
                    <a:pt x="2" y="2"/>
                    <a:pt x="2" y="3"/>
                  </a:cubicBezTo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04" name="Freeform 39"/>
            <p:cNvSpPr>
              <a:spLocks/>
            </p:cNvSpPr>
            <p:nvPr/>
          </p:nvSpPr>
          <p:spPr bwMode="auto">
            <a:xfrm>
              <a:off x="4668" y="3667"/>
              <a:ext cx="17" cy="8"/>
            </a:xfrm>
            <a:custGeom>
              <a:avLst/>
              <a:gdLst>
                <a:gd name="T0" fmla="*/ 8 w 14"/>
                <a:gd name="T1" fmla="*/ 2 h 6"/>
                <a:gd name="T2" fmla="*/ 14 w 14"/>
                <a:gd name="T3" fmla="*/ 2 h 6"/>
                <a:gd name="T4" fmla="*/ 4 w 14"/>
                <a:gd name="T5" fmla="*/ 3 h 6"/>
                <a:gd name="T6" fmla="*/ 0 w 14"/>
                <a:gd name="T7" fmla="*/ 1 h 6"/>
                <a:gd name="T8" fmla="*/ 8 w 14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8" y="2"/>
                  </a:moveTo>
                  <a:cubicBezTo>
                    <a:pt x="10" y="2"/>
                    <a:pt x="12" y="0"/>
                    <a:pt x="14" y="2"/>
                  </a:cubicBezTo>
                  <a:cubicBezTo>
                    <a:pt x="11" y="2"/>
                    <a:pt x="7" y="6"/>
                    <a:pt x="4" y="3"/>
                  </a:cubicBezTo>
                  <a:cubicBezTo>
                    <a:pt x="3" y="2"/>
                    <a:pt x="1" y="2"/>
                    <a:pt x="0" y="1"/>
                  </a:cubicBezTo>
                  <a:cubicBezTo>
                    <a:pt x="3" y="0"/>
                    <a:pt x="5" y="3"/>
                    <a:pt x="8" y="2"/>
                  </a:cubicBezTo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05" name="Freeform 40"/>
            <p:cNvSpPr>
              <a:spLocks/>
            </p:cNvSpPr>
            <p:nvPr/>
          </p:nvSpPr>
          <p:spPr bwMode="auto">
            <a:xfrm>
              <a:off x="4657" y="3668"/>
              <a:ext cx="5" cy="4"/>
            </a:xfrm>
            <a:custGeom>
              <a:avLst/>
              <a:gdLst>
                <a:gd name="T0" fmla="*/ 4 w 4"/>
                <a:gd name="T1" fmla="*/ 1 h 3"/>
                <a:gd name="T2" fmla="*/ 1 w 4"/>
                <a:gd name="T3" fmla="*/ 3 h 3"/>
                <a:gd name="T4" fmla="*/ 1 w 4"/>
                <a:gd name="T5" fmla="*/ 2 h 3"/>
                <a:gd name="T6" fmla="*/ 4 w 4"/>
                <a:gd name="T7" fmla="*/ 1 h 3"/>
                <a:gd name="T8" fmla="*/ 4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3" y="2"/>
                    <a:pt x="2" y="2"/>
                    <a:pt x="1" y="3"/>
                  </a:cubicBezTo>
                  <a:cubicBezTo>
                    <a:pt x="1" y="3"/>
                    <a:pt x="0" y="2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06" name="Freeform 41"/>
            <p:cNvSpPr>
              <a:spLocks/>
            </p:cNvSpPr>
            <p:nvPr/>
          </p:nvSpPr>
          <p:spPr bwMode="auto">
            <a:xfrm>
              <a:off x="4691" y="3670"/>
              <a:ext cx="4" cy="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2 h 2"/>
                <a:gd name="T4" fmla="*/ 0 w 3"/>
                <a:gd name="T5" fmla="*/ 0 h 2"/>
                <a:gd name="T6" fmla="*/ 0 w 3"/>
                <a:gd name="T7" fmla="*/ 0 h 2"/>
                <a:gd name="T8" fmla="*/ 3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1"/>
                  </a:cubicBezTo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07" name="Freeform 42"/>
            <p:cNvSpPr>
              <a:spLocks/>
            </p:cNvSpPr>
            <p:nvPr/>
          </p:nvSpPr>
          <p:spPr bwMode="auto">
            <a:xfrm>
              <a:off x="4685" y="3675"/>
              <a:ext cx="8" cy="11"/>
            </a:xfrm>
            <a:custGeom>
              <a:avLst/>
              <a:gdLst>
                <a:gd name="T0" fmla="*/ 6 w 6"/>
                <a:gd name="T1" fmla="*/ 1 h 9"/>
                <a:gd name="T2" fmla="*/ 6 w 6"/>
                <a:gd name="T3" fmla="*/ 2 h 9"/>
                <a:gd name="T4" fmla="*/ 3 w 6"/>
                <a:gd name="T5" fmla="*/ 2 h 9"/>
                <a:gd name="T6" fmla="*/ 2 w 6"/>
                <a:gd name="T7" fmla="*/ 9 h 9"/>
                <a:gd name="T8" fmla="*/ 0 w 6"/>
                <a:gd name="T9" fmla="*/ 7 h 9"/>
                <a:gd name="T10" fmla="*/ 1 w 6"/>
                <a:gd name="T11" fmla="*/ 2 h 9"/>
                <a:gd name="T12" fmla="*/ 3 w 6"/>
                <a:gd name="T13" fmla="*/ 0 h 9"/>
                <a:gd name="T14" fmla="*/ 6 w 6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9">
                  <a:moveTo>
                    <a:pt x="6" y="1"/>
                  </a:moveTo>
                  <a:cubicBezTo>
                    <a:pt x="6" y="1"/>
                    <a:pt x="6" y="2"/>
                    <a:pt x="6" y="2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2" y="4"/>
                    <a:pt x="1" y="6"/>
                    <a:pt x="2" y="9"/>
                  </a:cubicBezTo>
                  <a:cubicBezTo>
                    <a:pt x="1" y="9"/>
                    <a:pt x="1" y="7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08" name="Freeform 43"/>
            <p:cNvSpPr>
              <a:spLocks/>
            </p:cNvSpPr>
            <p:nvPr/>
          </p:nvSpPr>
          <p:spPr bwMode="auto">
            <a:xfrm>
              <a:off x="4660" y="3675"/>
              <a:ext cx="8" cy="11"/>
            </a:xfrm>
            <a:custGeom>
              <a:avLst/>
              <a:gdLst>
                <a:gd name="T0" fmla="*/ 5 w 6"/>
                <a:gd name="T1" fmla="*/ 2 h 9"/>
                <a:gd name="T2" fmla="*/ 5 w 6"/>
                <a:gd name="T3" fmla="*/ 9 h 9"/>
                <a:gd name="T4" fmla="*/ 4 w 6"/>
                <a:gd name="T5" fmla="*/ 9 h 9"/>
                <a:gd name="T6" fmla="*/ 4 w 6"/>
                <a:gd name="T7" fmla="*/ 4 h 9"/>
                <a:gd name="T8" fmla="*/ 2 w 6"/>
                <a:gd name="T9" fmla="*/ 2 h 9"/>
                <a:gd name="T10" fmla="*/ 0 w 6"/>
                <a:gd name="T11" fmla="*/ 2 h 9"/>
                <a:gd name="T12" fmla="*/ 1 w 6"/>
                <a:gd name="T13" fmla="*/ 0 h 9"/>
                <a:gd name="T14" fmla="*/ 5 w 6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9">
                  <a:moveTo>
                    <a:pt x="5" y="2"/>
                  </a:moveTo>
                  <a:cubicBezTo>
                    <a:pt x="6" y="4"/>
                    <a:pt x="6" y="7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7"/>
                    <a:pt x="5" y="5"/>
                    <a:pt x="4" y="4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1" y="2"/>
                    <a:pt x="0" y="3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4" y="1"/>
                    <a:pt x="5" y="2"/>
                  </a:cubicBezTo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09" name="Freeform 44"/>
            <p:cNvSpPr>
              <a:spLocks/>
            </p:cNvSpPr>
            <p:nvPr/>
          </p:nvSpPr>
          <p:spPr bwMode="auto">
            <a:xfrm>
              <a:off x="4650" y="3677"/>
              <a:ext cx="51" cy="42"/>
            </a:xfrm>
            <a:custGeom>
              <a:avLst/>
              <a:gdLst>
                <a:gd name="T0" fmla="*/ 11 w 41"/>
                <a:gd name="T1" fmla="*/ 0 h 34"/>
                <a:gd name="T2" fmla="*/ 12 w 41"/>
                <a:gd name="T3" fmla="*/ 3 h 34"/>
                <a:gd name="T4" fmla="*/ 5 w 41"/>
                <a:gd name="T5" fmla="*/ 14 h 34"/>
                <a:gd name="T6" fmla="*/ 21 w 41"/>
                <a:gd name="T7" fmla="*/ 29 h 34"/>
                <a:gd name="T8" fmla="*/ 36 w 41"/>
                <a:gd name="T9" fmla="*/ 14 h 34"/>
                <a:gd name="T10" fmla="*/ 29 w 41"/>
                <a:gd name="T11" fmla="*/ 3 h 34"/>
                <a:gd name="T12" fmla="*/ 31 w 41"/>
                <a:gd name="T13" fmla="*/ 0 h 34"/>
                <a:gd name="T14" fmla="*/ 40 w 41"/>
                <a:gd name="T15" fmla="*/ 13 h 34"/>
                <a:gd name="T16" fmla="*/ 21 w 41"/>
                <a:gd name="T17" fmla="*/ 33 h 34"/>
                <a:gd name="T18" fmla="*/ 1 w 41"/>
                <a:gd name="T19" fmla="*/ 14 h 34"/>
                <a:gd name="T20" fmla="*/ 11 w 41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4">
                  <a:moveTo>
                    <a:pt x="11" y="0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8" y="5"/>
                    <a:pt x="5" y="9"/>
                    <a:pt x="5" y="14"/>
                  </a:cubicBezTo>
                  <a:cubicBezTo>
                    <a:pt x="5" y="23"/>
                    <a:pt x="12" y="29"/>
                    <a:pt x="21" y="29"/>
                  </a:cubicBezTo>
                  <a:cubicBezTo>
                    <a:pt x="29" y="29"/>
                    <a:pt x="37" y="22"/>
                    <a:pt x="36" y="14"/>
                  </a:cubicBezTo>
                  <a:cubicBezTo>
                    <a:pt x="36" y="9"/>
                    <a:pt x="33" y="5"/>
                    <a:pt x="29" y="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6" y="2"/>
                    <a:pt x="39" y="7"/>
                    <a:pt x="40" y="13"/>
                  </a:cubicBezTo>
                  <a:cubicBezTo>
                    <a:pt x="41" y="24"/>
                    <a:pt x="32" y="33"/>
                    <a:pt x="21" y="33"/>
                  </a:cubicBezTo>
                  <a:cubicBezTo>
                    <a:pt x="10" y="34"/>
                    <a:pt x="0" y="25"/>
                    <a:pt x="1" y="14"/>
                  </a:cubicBezTo>
                  <a:cubicBezTo>
                    <a:pt x="1" y="7"/>
                    <a:pt x="5" y="2"/>
                    <a:pt x="11" y="0"/>
                  </a:cubicBezTo>
                </a:path>
              </a:pathLst>
            </a:cu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10" name="Freeform 45"/>
            <p:cNvSpPr>
              <a:spLocks/>
            </p:cNvSpPr>
            <p:nvPr/>
          </p:nvSpPr>
          <p:spPr bwMode="auto">
            <a:xfrm>
              <a:off x="4650" y="3677"/>
              <a:ext cx="51" cy="42"/>
            </a:xfrm>
            <a:custGeom>
              <a:avLst/>
              <a:gdLst>
                <a:gd name="T0" fmla="*/ 11 w 41"/>
                <a:gd name="T1" fmla="*/ 0 h 34"/>
                <a:gd name="T2" fmla="*/ 12 w 41"/>
                <a:gd name="T3" fmla="*/ 3 h 34"/>
                <a:gd name="T4" fmla="*/ 5 w 41"/>
                <a:gd name="T5" fmla="*/ 14 h 34"/>
                <a:gd name="T6" fmla="*/ 21 w 41"/>
                <a:gd name="T7" fmla="*/ 29 h 34"/>
                <a:gd name="T8" fmla="*/ 36 w 41"/>
                <a:gd name="T9" fmla="*/ 14 h 34"/>
                <a:gd name="T10" fmla="*/ 29 w 41"/>
                <a:gd name="T11" fmla="*/ 3 h 34"/>
                <a:gd name="T12" fmla="*/ 31 w 41"/>
                <a:gd name="T13" fmla="*/ 0 h 34"/>
                <a:gd name="T14" fmla="*/ 40 w 41"/>
                <a:gd name="T15" fmla="*/ 13 h 34"/>
                <a:gd name="T16" fmla="*/ 21 w 41"/>
                <a:gd name="T17" fmla="*/ 33 h 34"/>
                <a:gd name="T18" fmla="*/ 1 w 41"/>
                <a:gd name="T19" fmla="*/ 14 h 34"/>
                <a:gd name="T20" fmla="*/ 11 w 41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4">
                  <a:moveTo>
                    <a:pt x="11" y="0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8" y="5"/>
                    <a:pt x="5" y="9"/>
                    <a:pt x="5" y="14"/>
                  </a:cubicBezTo>
                  <a:cubicBezTo>
                    <a:pt x="5" y="23"/>
                    <a:pt x="12" y="29"/>
                    <a:pt x="21" y="29"/>
                  </a:cubicBezTo>
                  <a:cubicBezTo>
                    <a:pt x="29" y="29"/>
                    <a:pt x="37" y="22"/>
                    <a:pt x="36" y="14"/>
                  </a:cubicBezTo>
                  <a:cubicBezTo>
                    <a:pt x="36" y="9"/>
                    <a:pt x="33" y="5"/>
                    <a:pt x="29" y="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6" y="2"/>
                    <a:pt x="39" y="7"/>
                    <a:pt x="40" y="13"/>
                  </a:cubicBezTo>
                  <a:cubicBezTo>
                    <a:pt x="41" y="24"/>
                    <a:pt x="32" y="33"/>
                    <a:pt x="21" y="33"/>
                  </a:cubicBezTo>
                  <a:cubicBezTo>
                    <a:pt x="10" y="34"/>
                    <a:pt x="0" y="25"/>
                    <a:pt x="1" y="14"/>
                  </a:cubicBezTo>
                  <a:cubicBezTo>
                    <a:pt x="1" y="7"/>
                    <a:pt x="5" y="2"/>
                    <a:pt x="11" y="0"/>
                  </a:cubicBezTo>
                  <a:close/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11" name="Rectangle 46"/>
            <p:cNvSpPr>
              <a:spLocks noChangeArrowheads="1"/>
            </p:cNvSpPr>
            <p:nvPr/>
          </p:nvSpPr>
          <p:spPr bwMode="auto">
            <a:xfrm>
              <a:off x="4853" y="3745"/>
              <a:ext cx="6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600" smtClean="0">
                  <a:solidFill>
                    <a:srgbClr val="000000"/>
                  </a:solidFill>
                  <a:cs typeface="Arial" pitchFamily="34" charset="0"/>
                </a:rPr>
                <a:t>O</a:t>
              </a:r>
              <a:endParaRPr lang="de-DE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2" name="Rectangle 47"/>
            <p:cNvSpPr>
              <a:spLocks noChangeArrowheads="1"/>
            </p:cNvSpPr>
            <p:nvPr/>
          </p:nvSpPr>
          <p:spPr bwMode="auto">
            <a:xfrm>
              <a:off x="4893" y="3745"/>
              <a:ext cx="8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600" smtClean="0">
                  <a:solidFill>
                    <a:srgbClr val="000000"/>
                  </a:solidFill>
                  <a:cs typeface="Arial" pitchFamily="34" charset="0"/>
                </a:rPr>
                <a:t>W</a:t>
              </a:r>
              <a:endParaRPr lang="de-DE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3" name="Freeform 48"/>
            <p:cNvSpPr>
              <a:spLocks/>
            </p:cNvSpPr>
            <p:nvPr/>
          </p:nvSpPr>
          <p:spPr bwMode="auto">
            <a:xfrm>
              <a:off x="4834" y="3639"/>
              <a:ext cx="136" cy="80"/>
            </a:xfrm>
            <a:custGeom>
              <a:avLst/>
              <a:gdLst>
                <a:gd name="T0" fmla="*/ 0 w 110"/>
                <a:gd name="T1" fmla="*/ 0 h 65"/>
                <a:gd name="T2" fmla="*/ 110 w 110"/>
                <a:gd name="T3" fmla="*/ 0 h 65"/>
                <a:gd name="T4" fmla="*/ 110 w 110"/>
                <a:gd name="T5" fmla="*/ 13 h 65"/>
                <a:gd name="T6" fmla="*/ 54 w 110"/>
                <a:gd name="T7" fmla="*/ 65 h 65"/>
                <a:gd name="T8" fmla="*/ 0 w 110"/>
                <a:gd name="T9" fmla="*/ 14 h 65"/>
                <a:gd name="T10" fmla="*/ 0 w 110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65">
                  <a:moveTo>
                    <a:pt x="0" y="0"/>
                  </a:moveTo>
                  <a:cubicBezTo>
                    <a:pt x="110" y="0"/>
                    <a:pt x="110" y="0"/>
                    <a:pt x="110" y="0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08" y="42"/>
                    <a:pt x="84" y="65"/>
                    <a:pt x="54" y="65"/>
                  </a:cubicBezTo>
                  <a:cubicBezTo>
                    <a:pt x="25" y="64"/>
                    <a:pt x="2" y="43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14" name="Freeform 49"/>
            <p:cNvSpPr>
              <a:spLocks/>
            </p:cNvSpPr>
            <p:nvPr/>
          </p:nvSpPr>
          <p:spPr bwMode="auto">
            <a:xfrm>
              <a:off x="4834" y="3639"/>
              <a:ext cx="136" cy="80"/>
            </a:xfrm>
            <a:custGeom>
              <a:avLst/>
              <a:gdLst>
                <a:gd name="T0" fmla="*/ 0 w 110"/>
                <a:gd name="T1" fmla="*/ 0 h 65"/>
                <a:gd name="T2" fmla="*/ 110 w 110"/>
                <a:gd name="T3" fmla="*/ 0 h 65"/>
                <a:gd name="T4" fmla="*/ 110 w 110"/>
                <a:gd name="T5" fmla="*/ 13 h 65"/>
                <a:gd name="T6" fmla="*/ 54 w 110"/>
                <a:gd name="T7" fmla="*/ 65 h 65"/>
                <a:gd name="T8" fmla="*/ 0 w 110"/>
                <a:gd name="T9" fmla="*/ 14 h 65"/>
                <a:gd name="T10" fmla="*/ 0 w 110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65">
                  <a:moveTo>
                    <a:pt x="0" y="0"/>
                  </a:moveTo>
                  <a:cubicBezTo>
                    <a:pt x="110" y="0"/>
                    <a:pt x="110" y="0"/>
                    <a:pt x="110" y="0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08" y="42"/>
                    <a:pt x="84" y="65"/>
                    <a:pt x="54" y="65"/>
                  </a:cubicBezTo>
                  <a:cubicBezTo>
                    <a:pt x="25" y="64"/>
                    <a:pt x="2" y="43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15" name="Rectangle 50"/>
            <p:cNvSpPr>
              <a:spLocks noChangeArrowheads="1"/>
            </p:cNvSpPr>
            <p:nvPr/>
          </p:nvSpPr>
          <p:spPr bwMode="auto">
            <a:xfrm>
              <a:off x="4834" y="3560"/>
              <a:ext cx="134" cy="79"/>
            </a:xfrm>
            <a:prstGeom prst="rect">
              <a:avLst/>
            </a:pr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16" name="Rectangle 51"/>
            <p:cNvSpPr>
              <a:spLocks noChangeArrowheads="1"/>
            </p:cNvSpPr>
            <p:nvPr/>
          </p:nvSpPr>
          <p:spPr bwMode="auto">
            <a:xfrm>
              <a:off x="4834" y="3560"/>
              <a:ext cx="136" cy="79"/>
            </a:xfrm>
            <a:prstGeom prst="rect">
              <a:avLst/>
            </a:pr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17" name="Oval 52"/>
            <p:cNvSpPr>
              <a:spLocks noChangeArrowheads="1"/>
            </p:cNvSpPr>
            <p:nvPr/>
          </p:nvSpPr>
          <p:spPr bwMode="auto">
            <a:xfrm>
              <a:off x="4856" y="3645"/>
              <a:ext cx="39" cy="38"/>
            </a:xfrm>
            <a:prstGeom prst="ellipse">
              <a:avLst/>
            </a:pr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18" name="Oval 53"/>
            <p:cNvSpPr>
              <a:spLocks noChangeArrowheads="1"/>
            </p:cNvSpPr>
            <p:nvPr/>
          </p:nvSpPr>
          <p:spPr bwMode="auto">
            <a:xfrm>
              <a:off x="4856" y="3645"/>
              <a:ext cx="39" cy="38"/>
            </a:xfrm>
            <a:prstGeom prst="ellipse">
              <a:avLst/>
            </a:pr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19" name="Freeform 54"/>
            <p:cNvSpPr>
              <a:spLocks/>
            </p:cNvSpPr>
            <p:nvPr/>
          </p:nvSpPr>
          <p:spPr bwMode="auto">
            <a:xfrm>
              <a:off x="4890" y="3642"/>
              <a:ext cx="22" cy="16"/>
            </a:xfrm>
            <a:custGeom>
              <a:avLst/>
              <a:gdLst>
                <a:gd name="T0" fmla="*/ 0 w 17"/>
                <a:gd name="T1" fmla="*/ 5 h 13"/>
                <a:gd name="T2" fmla="*/ 17 w 17"/>
                <a:gd name="T3" fmla="*/ 5 h 13"/>
                <a:gd name="T4" fmla="*/ 9 w 17"/>
                <a:gd name="T5" fmla="*/ 13 h 13"/>
                <a:gd name="T6" fmla="*/ 0 w 17"/>
                <a:gd name="T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0" y="5"/>
                  </a:moveTo>
                  <a:cubicBezTo>
                    <a:pt x="0" y="0"/>
                    <a:pt x="17" y="0"/>
                    <a:pt x="17" y="5"/>
                  </a:cubicBezTo>
                  <a:cubicBezTo>
                    <a:pt x="17" y="10"/>
                    <a:pt x="13" y="13"/>
                    <a:pt x="9" y="13"/>
                  </a:cubicBezTo>
                  <a:cubicBezTo>
                    <a:pt x="4" y="13"/>
                    <a:pt x="0" y="10"/>
                    <a:pt x="0" y="5"/>
                  </a:cubicBezTo>
                </a:path>
              </a:pathLst>
            </a:cu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20" name="Freeform 55"/>
            <p:cNvSpPr>
              <a:spLocks/>
            </p:cNvSpPr>
            <p:nvPr/>
          </p:nvSpPr>
          <p:spPr bwMode="auto">
            <a:xfrm>
              <a:off x="4890" y="3642"/>
              <a:ext cx="22" cy="16"/>
            </a:xfrm>
            <a:custGeom>
              <a:avLst/>
              <a:gdLst>
                <a:gd name="T0" fmla="*/ 0 w 17"/>
                <a:gd name="T1" fmla="*/ 5 h 13"/>
                <a:gd name="T2" fmla="*/ 17 w 17"/>
                <a:gd name="T3" fmla="*/ 5 h 13"/>
                <a:gd name="T4" fmla="*/ 9 w 17"/>
                <a:gd name="T5" fmla="*/ 13 h 13"/>
                <a:gd name="T6" fmla="*/ 0 w 17"/>
                <a:gd name="T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0" y="5"/>
                  </a:moveTo>
                  <a:cubicBezTo>
                    <a:pt x="0" y="0"/>
                    <a:pt x="17" y="0"/>
                    <a:pt x="17" y="5"/>
                  </a:cubicBezTo>
                  <a:cubicBezTo>
                    <a:pt x="17" y="10"/>
                    <a:pt x="13" y="13"/>
                    <a:pt x="9" y="13"/>
                  </a:cubicBezTo>
                  <a:cubicBezTo>
                    <a:pt x="4" y="13"/>
                    <a:pt x="0" y="10"/>
                    <a:pt x="0" y="5"/>
                  </a:cubicBezTo>
                  <a:close/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21" name="Oval 56"/>
            <p:cNvSpPr>
              <a:spLocks noChangeArrowheads="1"/>
            </p:cNvSpPr>
            <p:nvPr/>
          </p:nvSpPr>
          <p:spPr bwMode="auto">
            <a:xfrm>
              <a:off x="4864" y="3653"/>
              <a:ext cx="23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22" name="Oval 57"/>
            <p:cNvSpPr>
              <a:spLocks noChangeArrowheads="1"/>
            </p:cNvSpPr>
            <p:nvPr/>
          </p:nvSpPr>
          <p:spPr bwMode="auto">
            <a:xfrm>
              <a:off x="4864" y="3653"/>
              <a:ext cx="23" cy="22"/>
            </a:xfrm>
            <a:prstGeom prst="ellipse">
              <a:avLst/>
            </a:pr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23" name="Oval 58"/>
            <p:cNvSpPr>
              <a:spLocks noChangeArrowheads="1"/>
            </p:cNvSpPr>
            <p:nvPr/>
          </p:nvSpPr>
          <p:spPr bwMode="auto">
            <a:xfrm>
              <a:off x="4908" y="3645"/>
              <a:ext cx="39" cy="40"/>
            </a:xfrm>
            <a:prstGeom prst="ellipse">
              <a:avLst/>
            </a:pr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24" name="Oval 59"/>
            <p:cNvSpPr>
              <a:spLocks noChangeArrowheads="1"/>
            </p:cNvSpPr>
            <p:nvPr/>
          </p:nvSpPr>
          <p:spPr bwMode="auto">
            <a:xfrm>
              <a:off x="4908" y="3645"/>
              <a:ext cx="39" cy="40"/>
            </a:xfrm>
            <a:prstGeom prst="ellipse">
              <a:avLst/>
            </a:pr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25" name="Oval 60"/>
            <p:cNvSpPr>
              <a:spLocks noChangeArrowheads="1"/>
            </p:cNvSpPr>
            <p:nvPr/>
          </p:nvSpPr>
          <p:spPr bwMode="auto">
            <a:xfrm>
              <a:off x="4882" y="3675"/>
              <a:ext cx="38" cy="39"/>
            </a:xfrm>
            <a:prstGeom prst="ellipse">
              <a:avLst/>
            </a:pr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26" name="Oval 61"/>
            <p:cNvSpPr>
              <a:spLocks noChangeArrowheads="1"/>
            </p:cNvSpPr>
            <p:nvPr/>
          </p:nvSpPr>
          <p:spPr bwMode="auto">
            <a:xfrm>
              <a:off x="4882" y="3675"/>
              <a:ext cx="38" cy="39"/>
            </a:xfrm>
            <a:prstGeom prst="ellipse">
              <a:avLst/>
            </a:pr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27" name="Rectangle 62"/>
            <p:cNvSpPr>
              <a:spLocks noChangeArrowheads="1"/>
            </p:cNvSpPr>
            <p:nvPr/>
          </p:nvSpPr>
          <p:spPr bwMode="auto">
            <a:xfrm>
              <a:off x="4898" y="3565"/>
              <a:ext cx="7" cy="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28" name="Rectangle 63"/>
            <p:cNvSpPr>
              <a:spLocks noChangeArrowheads="1"/>
            </p:cNvSpPr>
            <p:nvPr/>
          </p:nvSpPr>
          <p:spPr bwMode="auto">
            <a:xfrm>
              <a:off x="4898" y="3565"/>
              <a:ext cx="7" cy="80"/>
            </a:xfrm>
            <a:prstGeom prst="rect">
              <a:avLst/>
            </a:pr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29" name="Rectangle 64"/>
            <p:cNvSpPr>
              <a:spLocks noChangeArrowheads="1"/>
            </p:cNvSpPr>
            <p:nvPr/>
          </p:nvSpPr>
          <p:spPr bwMode="auto">
            <a:xfrm>
              <a:off x="4893" y="3642"/>
              <a:ext cx="16" cy="3"/>
            </a:xfrm>
            <a:prstGeom prst="rect">
              <a:avLst/>
            </a:pr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30" name="Rectangle 65"/>
            <p:cNvSpPr>
              <a:spLocks noChangeArrowheads="1"/>
            </p:cNvSpPr>
            <p:nvPr/>
          </p:nvSpPr>
          <p:spPr bwMode="auto">
            <a:xfrm>
              <a:off x="4893" y="3642"/>
              <a:ext cx="16" cy="3"/>
            </a:xfrm>
            <a:prstGeom prst="rect">
              <a:avLst/>
            </a:pr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31" name="Freeform 66"/>
            <p:cNvSpPr>
              <a:spLocks/>
            </p:cNvSpPr>
            <p:nvPr/>
          </p:nvSpPr>
          <p:spPr bwMode="auto">
            <a:xfrm>
              <a:off x="4868" y="3568"/>
              <a:ext cx="30" cy="56"/>
            </a:xfrm>
            <a:custGeom>
              <a:avLst/>
              <a:gdLst>
                <a:gd name="T0" fmla="*/ 30 w 30"/>
                <a:gd name="T1" fmla="*/ 0 h 56"/>
                <a:gd name="T2" fmla="*/ 20 w 30"/>
                <a:gd name="T3" fmla="*/ 0 h 56"/>
                <a:gd name="T4" fmla="*/ 20 w 30"/>
                <a:gd name="T5" fmla="*/ 6 h 56"/>
                <a:gd name="T6" fmla="*/ 15 w 30"/>
                <a:gd name="T7" fmla="*/ 6 h 56"/>
                <a:gd name="T8" fmla="*/ 15 w 30"/>
                <a:gd name="T9" fmla="*/ 0 h 56"/>
                <a:gd name="T10" fmla="*/ 0 w 30"/>
                <a:gd name="T11" fmla="*/ 0 h 56"/>
                <a:gd name="T12" fmla="*/ 0 w 30"/>
                <a:gd name="T13" fmla="*/ 12 h 56"/>
                <a:gd name="T14" fmla="*/ 10 w 30"/>
                <a:gd name="T15" fmla="*/ 12 h 56"/>
                <a:gd name="T16" fmla="*/ 10 w 30"/>
                <a:gd name="T17" fmla="*/ 16 h 56"/>
                <a:gd name="T18" fmla="*/ 0 w 30"/>
                <a:gd name="T19" fmla="*/ 16 h 56"/>
                <a:gd name="T20" fmla="*/ 0 w 30"/>
                <a:gd name="T21" fmla="*/ 27 h 56"/>
                <a:gd name="T22" fmla="*/ 15 w 30"/>
                <a:gd name="T23" fmla="*/ 27 h 56"/>
                <a:gd name="T24" fmla="*/ 15 w 30"/>
                <a:gd name="T25" fmla="*/ 23 h 56"/>
                <a:gd name="T26" fmla="*/ 20 w 30"/>
                <a:gd name="T27" fmla="*/ 23 h 56"/>
                <a:gd name="T28" fmla="*/ 20 w 30"/>
                <a:gd name="T29" fmla="*/ 27 h 56"/>
                <a:gd name="T30" fmla="*/ 22 w 30"/>
                <a:gd name="T31" fmla="*/ 27 h 56"/>
                <a:gd name="T32" fmla="*/ 22 w 30"/>
                <a:gd name="T33" fmla="*/ 31 h 56"/>
                <a:gd name="T34" fmla="*/ 20 w 30"/>
                <a:gd name="T35" fmla="*/ 31 h 56"/>
                <a:gd name="T36" fmla="*/ 20 w 30"/>
                <a:gd name="T37" fmla="*/ 35 h 56"/>
                <a:gd name="T38" fmla="*/ 15 w 30"/>
                <a:gd name="T39" fmla="*/ 35 h 56"/>
                <a:gd name="T40" fmla="*/ 15 w 30"/>
                <a:gd name="T41" fmla="*/ 31 h 56"/>
                <a:gd name="T42" fmla="*/ 0 w 30"/>
                <a:gd name="T43" fmla="*/ 31 h 56"/>
                <a:gd name="T44" fmla="*/ 0 w 30"/>
                <a:gd name="T45" fmla="*/ 41 h 56"/>
                <a:gd name="T46" fmla="*/ 10 w 30"/>
                <a:gd name="T47" fmla="*/ 41 h 56"/>
                <a:gd name="T48" fmla="*/ 10 w 30"/>
                <a:gd name="T49" fmla="*/ 46 h 56"/>
                <a:gd name="T50" fmla="*/ 0 w 30"/>
                <a:gd name="T51" fmla="*/ 46 h 56"/>
                <a:gd name="T52" fmla="*/ 0 w 30"/>
                <a:gd name="T53" fmla="*/ 56 h 56"/>
                <a:gd name="T54" fmla="*/ 15 w 30"/>
                <a:gd name="T55" fmla="*/ 56 h 56"/>
                <a:gd name="T56" fmla="*/ 15 w 30"/>
                <a:gd name="T57" fmla="*/ 48 h 56"/>
                <a:gd name="T58" fmla="*/ 20 w 30"/>
                <a:gd name="T59" fmla="*/ 48 h 56"/>
                <a:gd name="T60" fmla="*/ 20 w 30"/>
                <a:gd name="T61" fmla="*/ 56 h 56"/>
                <a:gd name="T62" fmla="*/ 30 w 30"/>
                <a:gd name="T63" fmla="*/ 56 h 56"/>
                <a:gd name="T64" fmla="*/ 30 w 30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56">
                  <a:moveTo>
                    <a:pt x="30" y="0"/>
                  </a:moveTo>
                  <a:lnTo>
                    <a:pt x="20" y="0"/>
                  </a:lnTo>
                  <a:lnTo>
                    <a:pt x="20" y="6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0" y="16"/>
                  </a:lnTo>
                  <a:lnTo>
                    <a:pt x="0" y="27"/>
                  </a:lnTo>
                  <a:lnTo>
                    <a:pt x="15" y="27"/>
                  </a:lnTo>
                  <a:lnTo>
                    <a:pt x="15" y="23"/>
                  </a:lnTo>
                  <a:lnTo>
                    <a:pt x="20" y="23"/>
                  </a:lnTo>
                  <a:lnTo>
                    <a:pt x="20" y="27"/>
                  </a:lnTo>
                  <a:lnTo>
                    <a:pt x="22" y="27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20" y="35"/>
                  </a:lnTo>
                  <a:lnTo>
                    <a:pt x="15" y="35"/>
                  </a:lnTo>
                  <a:lnTo>
                    <a:pt x="15" y="31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10" y="41"/>
                  </a:lnTo>
                  <a:lnTo>
                    <a:pt x="10" y="46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15" y="56"/>
                  </a:lnTo>
                  <a:lnTo>
                    <a:pt x="15" y="48"/>
                  </a:lnTo>
                  <a:lnTo>
                    <a:pt x="20" y="48"/>
                  </a:lnTo>
                  <a:lnTo>
                    <a:pt x="20" y="56"/>
                  </a:lnTo>
                  <a:lnTo>
                    <a:pt x="30" y="5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32" name="Freeform 67"/>
            <p:cNvSpPr>
              <a:spLocks/>
            </p:cNvSpPr>
            <p:nvPr/>
          </p:nvSpPr>
          <p:spPr bwMode="auto">
            <a:xfrm>
              <a:off x="4868" y="3568"/>
              <a:ext cx="30" cy="56"/>
            </a:xfrm>
            <a:custGeom>
              <a:avLst/>
              <a:gdLst>
                <a:gd name="T0" fmla="*/ 30 w 30"/>
                <a:gd name="T1" fmla="*/ 0 h 56"/>
                <a:gd name="T2" fmla="*/ 20 w 30"/>
                <a:gd name="T3" fmla="*/ 0 h 56"/>
                <a:gd name="T4" fmla="*/ 20 w 30"/>
                <a:gd name="T5" fmla="*/ 6 h 56"/>
                <a:gd name="T6" fmla="*/ 15 w 30"/>
                <a:gd name="T7" fmla="*/ 6 h 56"/>
                <a:gd name="T8" fmla="*/ 15 w 30"/>
                <a:gd name="T9" fmla="*/ 0 h 56"/>
                <a:gd name="T10" fmla="*/ 0 w 30"/>
                <a:gd name="T11" fmla="*/ 0 h 56"/>
                <a:gd name="T12" fmla="*/ 0 w 30"/>
                <a:gd name="T13" fmla="*/ 12 h 56"/>
                <a:gd name="T14" fmla="*/ 10 w 30"/>
                <a:gd name="T15" fmla="*/ 12 h 56"/>
                <a:gd name="T16" fmla="*/ 10 w 30"/>
                <a:gd name="T17" fmla="*/ 16 h 56"/>
                <a:gd name="T18" fmla="*/ 0 w 30"/>
                <a:gd name="T19" fmla="*/ 16 h 56"/>
                <a:gd name="T20" fmla="*/ 0 w 30"/>
                <a:gd name="T21" fmla="*/ 27 h 56"/>
                <a:gd name="T22" fmla="*/ 15 w 30"/>
                <a:gd name="T23" fmla="*/ 27 h 56"/>
                <a:gd name="T24" fmla="*/ 15 w 30"/>
                <a:gd name="T25" fmla="*/ 23 h 56"/>
                <a:gd name="T26" fmla="*/ 20 w 30"/>
                <a:gd name="T27" fmla="*/ 23 h 56"/>
                <a:gd name="T28" fmla="*/ 20 w 30"/>
                <a:gd name="T29" fmla="*/ 27 h 56"/>
                <a:gd name="T30" fmla="*/ 22 w 30"/>
                <a:gd name="T31" fmla="*/ 27 h 56"/>
                <a:gd name="T32" fmla="*/ 22 w 30"/>
                <a:gd name="T33" fmla="*/ 31 h 56"/>
                <a:gd name="T34" fmla="*/ 20 w 30"/>
                <a:gd name="T35" fmla="*/ 31 h 56"/>
                <a:gd name="T36" fmla="*/ 20 w 30"/>
                <a:gd name="T37" fmla="*/ 35 h 56"/>
                <a:gd name="T38" fmla="*/ 15 w 30"/>
                <a:gd name="T39" fmla="*/ 35 h 56"/>
                <a:gd name="T40" fmla="*/ 15 w 30"/>
                <a:gd name="T41" fmla="*/ 31 h 56"/>
                <a:gd name="T42" fmla="*/ 0 w 30"/>
                <a:gd name="T43" fmla="*/ 31 h 56"/>
                <a:gd name="T44" fmla="*/ 0 w 30"/>
                <a:gd name="T45" fmla="*/ 41 h 56"/>
                <a:gd name="T46" fmla="*/ 10 w 30"/>
                <a:gd name="T47" fmla="*/ 41 h 56"/>
                <a:gd name="T48" fmla="*/ 10 w 30"/>
                <a:gd name="T49" fmla="*/ 46 h 56"/>
                <a:gd name="T50" fmla="*/ 0 w 30"/>
                <a:gd name="T51" fmla="*/ 46 h 56"/>
                <a:gd name="T52" fmla="*/ 0 w 30"/>
                <a:gd name="T53" fmla="*/ 56 h 56"/>
                <a:gd name="T54" fmla="*/ 15 w 30"/>
                <a:gd name="T55" fmla="*/ 56 h 56"/>
                <a:gd name="T56" fmla="*/ 15 w 30"/>
                <a:gd name="T57" fmla="*/ 48 h 56"/>
                <a:gd name="T58" fmla="*/ 20 w 30"/>
                <a:gd name="T59" fmla="*/ 48 h 56"/>
                <a:gd name="T60" fmla="*/ 20 w 30"/>
                <a:gd name="T61" fmla="*/ 56 h 56"/>
                <a:gd name="T62" fmla="*/ 30 w 30"/>
                <a:gd name="T63" fmla="*/ 56 h 56"/>
                <a:gd name="T64" fmla="*/ 30 w 30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56">
                  <a:moveTo>
                    <a:pt x="30" y="0"/>
                  </a:moveTo>
                  <a:lnTo>
                    <a:pt x="20" y="0"/>
                  </a:lnTo>
                  <a:lnTo>
                    <a:pt x="20" y="6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0" y="16"/>
                  </a:lnTo>
                  <a:lnTo>
                    <a:pt x="0" y="27"/>
                  </a:lnTo>
                  <a:lnTo>
                    <a:pt x="15" y="27"/>
                  </a:lnTo>
                  <a:lnTo>
                    <a:pt x="15" y="23"/>
                  </a:lnTo>
                  <a:lnTo>
                    <a:pt x="20" y="23"/>
                  </a:lnTo>
                  <a:lnTo>
                    <a:pt x="20" y="27"/>
                  </a:lnTo>
                  <a:lnTo>
                    <a:pt x="22" y="27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20" y="35"/>
                  </a:lnTo>
                  <a:lnTo>
                    <a:pt x="15" y="35"/>
                  </a:lnTo>
                  <a:lnTo>
                    <a:pt x="15" y="31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10" y="41"/>
                  </a:lnTo>
                  <a:lnTo>
                    <a:pt x="10" y="46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15" y="56"/>
                  </a:lnTo>
                  <a:lnTo>
                    <a:pt x="15" y="48"/>
                  </a:lnTo>
                  <a:lnTo>
                    <a:pt x="20" y="48"/>
                  </a:lnTo>
                  <a:lnTo>
                    <a:pt x="20" y="56"/>
                  </a:lnTo>
                  <a:lnTo>
                    <a:pt x="30" y="56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33" name="Freeform 68"/>
            <p:cNvSpPr>
              <a:spLocks/>
            </p:cNvSpPr>
            <p:nvPr/>
          </p:nvSpPr>
          <p:spPr bwMode="auto">
            <a:xfrm>
              <a:off x="4895" y="3639"/>
              <a:ext cx="13" cy="3"/>
            </a:xfrm>
            <a:custGeom>
              <a:avLst/>
              <a:gdLst>
                <a:gd name="T0" fmla="*/ 3 w 10"/>
                <a:gd name="T1" fmla="*/ 0 h 3"/>
                <a:gd name="T2" fmla="*/ 7 w 10"/>
                <a:gd name="T3" fmla="*/ 0 h 3"/>
                <a:gd name="T4" fmla="*/ 10 w 10"/>
                <a:gd name="T5" fmla="*/ 1 h 3"/>
                <a:gd name="T6" fmla="*/ 7 w 10"/>
                <a:gd name="T7" fmla="*/ 3 h 3"/>
                <a:gd name="T8" fmla="*/ 3 w 10"/>
                <a:gd name="T9" fmla="*/ 3 h 3"/>
                <a:gd name="T10" fmla="*/ 0 w 10"/>
                <a:gd name="T11" fmla="*/ 1 h 3"/>
                <a:gd name="T12" fmla="*/ 3 w 1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0" y="2"/>
                    <a:pt x="9" y="3"/>
                    <a:pt x="7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3" y="0"/>
                  </a:cubicBezTo>
                </a:path>
              </a:pathLst>
            </a:cu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34" name="Freeform 69"/>
            <p:cNvSpPr>
              <a:spLocks/>
            </p:cNvSpPr>
            <p:nvPr/>
          </p:nvSpPr>
          <p:spPr bwMode="auto">
            <a:xfrm>
              <a:off x="4895" y="3639"/>
              <a:ext cx="13" cy="3"/>
            </a:xfrm>
            <a:custGeom>
              <a:avLst/>
              <a:gdLst>
                <a:gd name="T0" fmla="*/ 3 w 10"/>
                <a:gd name="T1" fmla="*/ 0 h 3"/>
                <a:gd name="T2" fmla="*/ 7 w 10"/>
                <a:gd name="T3" fmla="*/ 0 h 3"/>
                <a:gd name="T4" fmla="*/ 10 w 10"/>
                <a:gd name="T5" fmla="*/ 1 h 3"/>
                <a:gd name="T6" fmla="*/ 7 w 10"/>
                <a:gd name="T7" fmla="*/ 3 h 3"/>
                <a:gd name="T8" fmla="*/ 3 w 10"/>
                <a:gd name="T9" fmla="*/ 3 h 3"/>
                <a:gd name="T10" fmla="*/ 0 w 10"/>
                <a:gd name="T11" fmla="*/ 1 h 3"/>
                <a:gd name="T12" fmla="*/ 3 w 1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0" y="2"/>
                    <a:pt x="9" y="3"/>
                    <a:pt x="7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3" y="0"/>
                  </a:cubicBezTo>
                  <a:close/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35" name="Oval 70"/>
            <p:cNvSpPr>
              <a:spLocks noChangeArrowheads="1"/>
            </p:cNvSpPr>
            <p:nvPr/>
          </p:nvSpPr>
          <p:spPr bwMode="auto">
            <a:xfrm>
              <a:off x="4916" y="3653"/>
              <a:ext cx="23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36" name="Oval 71"/>
            <p:cNvSpPr>
              <a:spLocks noChangeArrowheads="1"/>
            </p:cNvSpPr>
            <p:nvPr/>
          </p:nvSpPr>
          <p:spPr bwMode="auto">
            <a:xfrm>
              <a:off x="4916" y="3653"/>
              <a:ext cx="23" cy="23"/>
            </a:xfrm>
            <a:prstGeom prst="ellipse">
              <a:avLst/>
            </a:pr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37" name="Oval 72"/>
            <p:cNvSpPr>
              <a:spLocks noChangeArrowheads="1"/>
            </p:cNvSpPr>
            <p:nvPr/>
          </p:nvSpPr>
          <p:spPr bwMode="auto">
            <a:xfrm>
              <a:off x="4890" y="3683"/>
              <a:ext cx="23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38" name="Oval 73"/>
            <p:cNvSpPr>
              <a:spLocks noChangeArrowheads="1"/>
            </p:cNvSpPr>
            <p:nvPr/>
          </p:nvSpPr>
          <p:spPr bwMode="auto">
            <a:xfrm>
              <a:off x="4890" y="3683"/>
              <a:ext cx="23" cy="23"/>
            </a:xfrm>
            <a:prstGeom prst="ellipse">
              <a:avLst/>
            </a:pr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39" name="Rectangle 74"/>
            <p:cNvSpPr>
              <a:spLocks noChangeArrowheads="1"/>
            </p:cNvSpPr>
            <p:nvPr/>
          </p:nvSpPr>
          <p:spPr bwMode="auto">
            <a:xfrm>
              <a:off x="5080" y="3745"/>
              <a:ext cx="6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600" smtClean="0">
                  <a:solidFill>
                    <a:srgbClr val="000000"/>
                  </a:solidFill>
                  <a:cs typeface="Arial" pitchFamily="34" charset="0"/>
                </a:rPr>
                <a:t>N</a:t>
              </a:r>
              <a:endParaRPr lang="de-DE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0" name="Rectangle 75"/>
            <p:cNvSpPr>
              <a:spLocks noChangeArrowheads="1"/>
            </p:cNvSpPr>
            <p:nvPr/>
          </p:nvSpPr>
          <p:spPr bwMode="auto">
            <a:xfrm>
              <a:off x="5117" y="3745"/>
              <a:ext cx="8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600" smtClean="0">
                  <a:solidFill>
                    <a:srgbClr val="000000"/>
                  </a:solidFill>
                  <a:cs typeface="Arial" pitchFamily="34" charset="0"/>
                </a:rPr>
                <a:t>W</a:t>
              </a:r>
              <a:endParaRPr lang="de-DE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1" name="Freeform 76"/>
            <p:cNvSpPr>
              <a:spLocks/>
            </p:cNvSpPr>
            <p:nvPr/>
          </p:nvSpPr>
          <p:spPr bwMode="auto">
            <a:xfrm>
              <a:off x="5059" y="3560"/>
              <a:ext cx="136" cy="159"/>
            </a:xfrm>
            <a:custGeom>
              <a:avLst/>
              <a:gdLst>
                <a:gd name="T0" fmla="*/ 0 w 110"/>
                <a:gd name="T1" fmla="*/ 0 h 128"/>
                <a:gd name="T2" fmla="*/ 110 w 110"/>
                <a:gd name="T3" fmla="*/ 0 h 128"/>
                <a:gd name="T4" fmla="*/ 110 w 110"/>
                <a:gd name="T5" fmla="*/ 76 h 128"/>
                <a:gd name="T6" fmla="*/ 54 w 110"/>
                <a:gd name="T7" fmla="*/ 128 h 128"/>
                <a:gd name="T8" fmla="*/ 0 w 110"/>
                <a:gd name="T9" fmla="*/ 77 h 128"/>
                <a:gd name="T10" fmla="*/ 0 w 110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28">
                  <a:moveTo>
                    <a:pt x="0" y="0"/>
                  </a:moveTo>
                  <a:cubicBezTo>
                    <a:pt x="110" y="0"/>
                    <a:pt x="110" y="0"/>
                    <a:pt x="110" y="0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08" y="105"/>
                    <a:pt x="84" y="128"/>
                    <a:pt x="54" y="128"/>
                  </a:cubicBezTo>
                  <a:cubicBezTo>
                    <a:pt x="25" y="127"/>
                    <a:pt x="2" y="106"/>
                    <a:pt x="0" y="7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42" name="Freeform 77"/>
            <p:cNvSpPr>
              <a:spLocks/>
            </p:cNvSpPr>
            <p:nvPr/>
          </p:nvSpPr>
          <p:spPr bwMode="auto">
            <a:xfrm>
              <a:off x="5059" y="3560"/>
              <a:ext cx="136" cy="159"/>
            </a:xfrm>
            <a:custGeom>
              <a:avLst/>
              <a:gdLst>
                <a:gd name="T0" fmla="*/ 0 w 110"/>
                <a:gd name="T1" fmla="*/ 0 h 128"/>
                <a:gd name="T2" fmla="*/ 110 w 110"/>
                <a:gd name="T3" fmla="*/ 0 h 128"/>
                <a:gd name="T4" fmla="*/ 110 w 110"/>
                <a:gd name="T5" fmla="*/ 76 h 128"/>
                <a:gd name="T6" fmla="*/ 54 w 110"/>
                <a:gd name="T7" fmla="*/ 128 h 128"/>
                <a:gd name="T8" fmla="*/ 0 w 110"/>
                <a:gd name="T9" fmla="*/ 77 h 128"/>
                <a:gd name="T10" fmla="*/ 0 w 110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28">
                  <a:moveTo>
                    <a:pt x="0" y="0"/>
                  </a:moveTo>
                  <a:cubicBezTo>
                    <a:pt x="110" y="0"/>
                    <a:pt x="110" y="0"/>
                    <a:pt x="110" y="0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08" y="105"/>
                    <a:pt x="84" y="128"/>
                    <a:pt x="54" y="128"/>
                  </a:cubicBezTo>
                  <a:cubicBezTo>
                    <a:pt x="25" y="127"/>
                    <a:pt x="2" y="106"/>
                    <a:pt x="0" y="7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43" name="Freeform 78"/>
            <p:cNvSpPr>
              <a:spLocks/>
            </p:cNvSpPr>
            <p:nvPr/>
          </p:nvSpPr>
          <p:spPr bwMode="auto">
            <a:xfrm>
              <a:off x="5127" y="3565"/>
              <a:ext cx="21" cy="87"/>
            </a:xfrm>
            <a:custGeom>
              <a:avLst/>
              <a:gdLst>
                <a:gd name="T0" fmla="*/ 11 w 17"/>
                <a:gd name="T1" fmla="*/ 0 h 70"/>
                <a:gd name="T2" fmla="*/ 11 w 17"/>
                <a:gd name="T3" fmla="*/ 51 h 70"/>
                <a:gd name="T4" fmla="*/ 17 w 17"/>
                <a:gd name="T5" fmla="*/ 61 h 70"/>
                <a:gd name="T6" fmla="*/ 0 w 17"/>
                <a:gd name="T7" fmla="*/ 70 h 70"/>
                <a:gd name="T8" fmla="*/ 0 w 17"/>
                <a:gd name="T9" fmla="*/ 63 h 70"/>
                <a:gd name="T10" fmla="*/ 9 w 17"/>
                <a:gd name="T11" fmla="*/ 59 h 70"/>
                <a:gd name="T12" fmla="*/ 4 w 17"/>
                <a:gd name="T13" fmla="*/ 55 h 70"/>
                <a:gd name="T14" fmla="*/ 4 w 17"/>
                <a:gd name="T15" fmla="*/ 0 h 70"/>
                <a:gd name="T16" fmla="*/ 11 w 17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70">
                  <a:moveTo>
                    <a:pt x="11" y="0"/>
                  </a:moveTo>
                  <a:cubicBezTo>
                    <a:pt x="11" y="51"/>
                    <a:pt x="11" y="51"/>
                    <a:pt x="11" y="51"/>
                  </a:cubicBezTo>
                  <a:cubicBezTo>
                    <a:pt x="15" y="53"/>
                    <a:pt x="17" y="56"/>
                    <a:pt x="17" y="61"/>
                  </a:cubicBezTo>
                  <a:cubicBezTo>
                    <a:pt x="16" y="68"/>
                    <a:pt x="11" y="70"/>
                    <a:pt x="0" y="7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" y="64"/>
                    <a:pt x="10" y="62"/>
                    <a:pt x="9" y="59"/>
                  </a:cubicBezTo>
                  <a:cubicBezTo>
                    <a:pt x="8" y="56"/>
                    <a:pt x="6" y="55"/>
                    <a:pt x="4" y="55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44" name="Freeform 79"/>
            <p:cNvSpPr>
              <a:spLocks/>
            </p:cNvSpPr>
            <p:nvPr/>
          </p:nvSpPr>
          <p:spPr bwMode="auto">
            <a:xfrm>
              <a:off x="5127" y="3565"/>
              <a:ext cx="21" cy="87"/>
            </a:xfrm>
            <a:custGeom>
              <a:avLst/>
              <a:gdLst>
                <a:gd name="T0" fmla="*/ 11 w 17"/>
                <a:gd name="T1" fmla="*/ 0 h 70"/>
                <a:gd name="T2" fmla="*/ 11 w 17"/>
                <a:gd name="T3" fmla="*/ 51 h 70"/>
                <a:gd name="T4" fmla="*/ 17 w 17"/>
                <a:gd name="T5" fmla="*/ 61 h 70"/>
                <a:gd name="T6" fmla="*/ 0 w 17"/>
                <a:gd name="T7" fmla="*/ 70 h 70"/>
                <a:gd name="T8" fmla="*/ 0 w 17"/>
                <a:gd name="T9" fmla="*/ 63 h 70"/>
                <a:gd name="T10" fmla="*/ 9 w 17"/>
                <a:gd name="T11" fmla="*/ 59 h 70"/>
                <a:gd name="T12" fmla="*/ 4 w 17"/>
                <a:gd name="T13" fmla="*/ 55 h 70"/>
                <a:gd name="T14" fmla="*/ 4 w 17"/>
                <a:gd name="T15" fmla="*/ 0 h 70"/>
                <a:gd name="T16" fmla="*/ 11 w 17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70">
                  <a:moveTo>
                    <a:pt x="11" y="0"/>
                  </a:moveTo>
                  <a:cubicBezTo>
                    <a:pt x="11" y="51"/>
                    <a:pt x="11" y="51"/>
                    <a:pt x="11" y="51"/>
                  </a:cubicBezTo>
                  <a:cubicBezTo>
                    <a:pt x="15" y="53"/>
                    <a:pt x="17" y="56"/>
                    <a:pt x="17" y="61"/>
                  </a:cubicBezTo>
                  <a:cubicBezTo>
                    <a:pt x="16" y="68"/>
                    <a:pt x="11" y="70"/>
                    <a:pt x="0" y="7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" y="64"/>
                    <a:pt x="10" y="62"/>
                    <a:pt x="9" y="59"/>
                  </a:cubicBezTo>
                  <a:cubicBezTo>
                    <a:pt x="8" y="56"/>
                    <a:pt x="6" y="55"/>
                    <a:pt x="4" y="55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11" y="0"/>
                  </a:lnTo>
                  <a:close/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45" name="Freeform 80"/>
            <p:cNvSpPr>
              <a:spLocks/>
            </p:cNvSpPr>
            <p:nvPr/>
          </p:nvSpPr>
          <p:spPr bwMode="auto">
            <a:xfrm>
              <a:off x="5106" y="3565"/>
              <a:ext cx="21" cy="87"/>
            </a:xfrm>
            <a:custGeom>
              <a:avLst/>
              <a:gdLst>
                <a:gd name="T0" fmla="*/ 6 w 17"/>
                <a:gd name="T1" fmla="*/ 0 h 70"/>
                <a:gd name="T2" fmla="*/ 6 w 17"/>
                <a:gd name="T3" fmla="*/ 51 h 70"/>
                <a:gd name="T4" fmla="*/ 0 w 17"/>
                <a:gd name="T5" fmla="*/ 61 h 70"/>
                <a:gd name="T6" fmla="*/ 17 w 17"/>
                <a:gd name="T7" fmla="*/ 70 h 70"/>
                <a:gd name="T8" fmla="*/ 17 w 17"/>
                <a:gd name="T9" fmla="*/ 63 h 70"/>
                <a:gd name="T10" fmla="*/ 8 w 17"/>
                <a:gd name="T11" fmla="*/ 59 h 70"/>
                <a:gd name="T12" fmla="*/ 13 w 17"/>
                <a:gd name="T13" fmla="*/ 55 h 70"/>
                <a:gd name="T14" fmla="*/ 13 w 17"/>
                <a:gd name="T15" fmla="*/ 0 h 70"/>
                <a:gd name="T16" fmla="*/ 6 w 17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70">
                  <a:moveTo>
                    <a:pt x="6" y="0"/>
                  </a:moveTo>
                  <a:cubicBezTo>
                    <a:pt x="6" y="51"/>
                    <a:pt x="6" y="51"/>
                    <a:pt x="6" y="51"/>
                  </a:cubicBezTo>
                  <a:cubicBezTo>
                    <a:pt x="2" y="53"/>
                    <a:pt x="0" y="56"/>
                    <a:pt x="0" y="61"/>
                  </a:cubicBezTo>
                  <a:cubicBezTo>
                    <a:pt x="1" y="68"/>
                    <a:pt x="6" y="70"/>
                    <a:pt x="17" y="70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3" y="64"/>
                    <a:pt x="7" y="62"/>
                    <a:pt x="8" y="59"/>
                  </a:cubicBezTo>
                  <a:cubicBezTo>
                    <a:pt x="9" y="56"/>
                    <a:pt x="11" y="55"/>
                    <a:pt x="13" y="55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46" name="Freeform 81"/>
            <p:cNvSpPr>
              <a:spLocks/>
            </p:cNvSpPr>
            <p:nvPr/>
          </p:nvSpPr>
          <p:spPr bwMode="auto">
            <a:xfrm>
              <a:off x="5106" y="3565"/>
              <a:ext cx="21" cy="87"/>
            </a:xfrm>
            <a:custGeom>
              <a:avLst/>
              <a:gdLst>
                <a:gd name="T0" fmla="*/ 6 w 17"/>
                <a:gd name="T1" fmla="*/ 0 h 70"/>
                <a:gd name="T2" fmla="*/ 6 w 17"/>
                <a:gd name="T3" fmla="*/ 51 h 70"/>
                <a:gd name="T4" fmla="*/ 0 w 17"/>
                <a:gd name="T5" fmla="*/ 61 h 70"/>
                <a:gd name="T6" fmla="*/ 17 w 17"/>
                <a:gd name="T7" fmla="*/ 70 h 70"/>
                <a:gd name="T8" fmla="*/ 17 w 17"/>
                <a:gd name="T9" fmla="*/ 63 h 70"/>
                <a:gd name="T10" fmla="*/ 8 w 17"/>
                <a:gd name="T11" fmla="*/ 59 h 70"/>
                <a:gd name="T12" fmla="*/ 13 w 17"/>
                <a:gd name="T13" fmla="*/ 55 h 70"/>
                <a:gd name="T14" fmla="*/ 13 w 17"/>
                <a:gd name="T15" fmla="*/ 0 h 70"/>
                <a:gd name="T16" fmla="*/ 6 w 17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70">
                  <a:moveTo>
                    <a:pt x="6" y="0"/>
                  </a:moveTo>
                  <a:cubicBezTo>
                    <a:pt x="6" y="51"/>
                    <a:pt x="6" y="51"/>
                    <a:pt x="6" y="51"/>
                  </a:cubicBezTo>
                  <a:cubicBezTo>
                    <a:pt x="2" y="53"/>
                    <a:pt x="0" y="56"/>
                    <a:pt x="0" y="61"/>
                  </a:cubicBezTo>
                  <a:cubicBezTo>
                    <a:pt x="1" y="68"/>
                    <a:pt x="6" y="70"/>
                    <a:pt x="17" y="70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3" y="64"/>
                    <a:pt x="7" y="62"/>
                    <a:pt x="8" y="59"/>
                  </a:cubicBezTo>
                  <a:cubicBezTo>
                    <a:pt x="9" y="56"/>
                    <a:pt x="11" y="55"/>
                    <a:pt x="13" y="55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6" y="0"/>
                  </a:lnTo>
                  <a:close/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47" name="Freeform 82"/>
            <p:cNvSpPr>
              <a:spLocks/>
            </p:cNvSpPr>
            <p:nvPr/>
          </p:nvSpPr>
          <p:spPr bwMode="auto">
            <a:xfrm>
              <a:off x="5088" y="3644"/>
              <a:ext cx="80" cy="67"/>
            </a:xfrm>
            <a:custGeom>
              <a:avLst/>
              <a:gdLst>
                <a:gd name="T0" fmla="*/ 0 w 80"/>
                <a:gd name="T1" fmla="*/ 31 h 67"/>
                <a:gd name="T2" fmla="*/ 34 w 80"/>
                <a:gd name="T3" fmla="*/ 0 h 67"/>
                <a:gd name="T4" fmla="*/ 45 w 80"/>
                <a:gd name="T5" fmla="*/ 0 h 67"/>
                <a:gd name="T6" fmla="*/ 80 w 80"/>
                <a:gd name="T7" fmla="*/ 31 h 67"/>
                <a:gd name="T8" fmla="*/ 40 w 80"/>
                <a:gd name="T9" fmla="*/ 67 h 67"/>
                <a:gd name="T10" fmla="*/ 0 w 80"/>
                <a:gd name="T11" fmla="*/ 3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67">
                  <a:moveTo>
                    <a:pt x="0" y="31"/>
                  </a:moveTo>
                  <a:lnTo>
                    <a:pt x="34" y="0"/>
                  </a:lnTo>
                  <a:lnTo>
                    <a:pt x="45" y="0"/>
                  </a:lnTo>
                  <a:lnTo>
                    <a:pt x="80" y="31"/>
                  </a:lnTo>
                  <a:lnTo>
                    <a:pt x="40" y="6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48" name="Freeform 83"/>
            <p:cNvSpPr>
              <a:spLocks/>
            </p:cNvSpPr>
            <p:nvPr/>
          </p:nvSpPr>
          <p:spPr bwMode="auto">
            <a:xfrm>
              <a:off x="5088" y="3644"/>
              <a:ext cx="80" cy="67"/>
            </a:xfrm>
            <a:custGeom>
              <a:avLst/>
              <a:gdLst>
                <a:gd name="T0" fmla="*/ 0 w 80"/>
                <a:gd name="T1" fmla="*/ 31 h 67"/>
                <a:gd name="T2" fmla="*/ 34 w 80"/>
                <a:gd name="T3" fmla="*/ 0 h 67"/>
                <a:gd name="T4" fmla="*/ 45 w 80"/>
                <a:gd name="T5" fmla="*/ 0 h 67"/>
                <a:gd name="T6" fmla="*/ 80 w 80"/>
                <a:gd name="T7" fmla="*/ 31 h 67"/>
                <a:gd name="T8" fmla="*/ 40 w 80"/>
                <a:gd name="T9" fmla="*/ 67 h 67"/>
                <a:gd name="T10" fmla="*/ 0 w 80"/>
                <a:gd name="T11" fmla="*/ 3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67">
                  <a:moveTo>
                    <a:pt x="0" y="31"/>
                  </a:moveTo>
                  <a:lnTo>
                    <a:pt x="34" y="0"/>
                  </a:lnTo>
                  <a:lnTo>
                    <a:pt x="45" y="0"/>
                  </a:lnTo>
                  <a:lnTo>
                    <a:pt x="80" y="31"/>
                  </a:lnTo>
                  <a:lnTo>
                    <a:pt x="40" y="67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49" name="Freeform 84"/>
            <p:cNvSpPr>
              <a:spLocks/>
            </p:cNvSpPr>
            <p:nvPr/>
          </p:nvSpPr>
          <p:spPr bwMode="auto">
            <a:xfrm>
              <a:off x="5101" y="3650"/>
              <a:ext cx="53" cy="47"/>
            </a:xfrm>
            <a:custGeom>
              <a:avLst/>
              <a:gdLst>
                <a:gd name="T0" fmla="*/ 0 w 53"/>
                <a:gd name="T1" fmla="*/ 25 h 47"/>
                <a:gd name="T2" fmla="*/ 26 w 53"/>
                <a:gd name="T3" fmla="*/ 0 h 47"/>
                <a:gd name="T4" fmla="*/ 53 w 53"/>
                <a:gd name="T5" fmla="*/ 26 h 47"/>
                <a:gd name="T6" fmla="*/ 27 w 53"/>
                <a:gd name="T7" fmla="*/ 47 h 47"/>
                <a:gd name="T8" fmla="*/ 0 w 53"/>
                <a:gd name="T9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7">
                  <a:moveTo>
                    <a:pt x="0" y="25"/>
                  </a:moveTo>
                  <a:lnTo>
                    <a:pt x="26" y="0"/>
                  </a:lnTo>
                  <a:lnTo>
                    <a:pt x="53" y="26"/>
                  </a:lnTo>
                  <a:lnTo>
                    <a:pt x="27" y="4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50" name="Freeform 85"/>
            <p:cNvSpPr>
              <a:spLocks/>
            </p:cNvSpPr>
            <p:nvPr/>
          </p:nvSpPr>
          <p:spPr bwMode="auto">
            <a:xfrm>
              <a:off x="5101" y="3650"/>
              <a:ext cx="53" cy="47"/>
            </a:xfrm>
            <a:custGeom>
              <a:avLst/>
              <a:gdLst>
                <a:gd name="T0" fmla="*/ 0 w 53"/>
                <a:gd name="T1" fmla="*/ 25 h 47"/>
                <a:gd name="T2" fmla="*/ 26 w 53"/>
                <a:gd name="T3" fmla="*/ 0 h 47"/>
                <a:gd name="T4" fmla="*/ 53 w 53"/>
                <a:gd name="T5" fmla="*/ 26 h 47"/>
                <a:gd name="T6" fmla="*/ 27 w 53"/>
                <a:gd name="T7" fmla="*/ 47 h 47"/>
                <a:gd name="T8" fmla="*/ 0 w 53"/>
                <a:gd name="T9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7">
                  <a:moveTo>
                    <a:pt x="0" y="25"/>
                  </a:moveTo>
                  <a:lnTo>
                    <a:pt x="26" y="0"/>
                  </a:lnTo>
                  <a:lnTo>
                    <a:pt x="53" y="26"/>
                  </a:lnTo>
                  <a:lnTo>
                    <a:pt x="27" y="47"/>
                  </a:lnTo>
                  <a:lnTo>
                    <a:pt x="0" y="25"/>
                  </a:lnTo>
                  <a:close/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51" name="Freeform 86"/>
            <p:cNvSpPr>
              <a:spLocks/>
            </p:cNvSpPr>
            <p:nvPr/>
          </p:nvSpPr>
          <p:spPr bwMode="auto">
            <a:xfrm>
              <a:off x="5074" y="3570"/>
              <a:ext cx="39" cy="57"/>
            </a:xfrm>
            <a:custGeom>
              <a:avLst/>
              <a:gdLst>
                <a:gd name="T0" fmla="*/ 35 w 39"/>
                <a:gd name="T1" fmla="*/ 0 h 57"/>
                <a:gd name="T2" fmla="*/ 23 w 39"/>
                <a:gd name="T3" fmla="*/ 0 h 57"/>
                <a:gd name="T4" fmla="*/ 23 w 39"/>
                <a:gd name="T5" fmla="*/ 8 h 57"/>
                <a:gd name="T6" fmla="*/ 17 w 39"/>
                <a:gd name="T7" fmla="*/ 8 h 57"/>
                <a:gd name="T8" fmla="*/ 17 w 39"/>
                <a:gd name="T9" fmla="*/ 0 h 57"/>
                <a:gd name="T10" fmla="*/ 0 w 39"/>
                <a:gd name="T11" fmla="*/ 0 h 57"/>
                <a:gd name="T12" fmla="*/ 0 w 39"/>
                <a:gd name="T13" fmla="*/ 15 h 57"/>
                <a:gd name="T14" fmla="*/ 12 w 39"/>
                <a:gd name="T15" fmla="*/ 15 h 57"/>
                <a:gd name="T16" fmla="*/ 12 w 39"/>
                <a:gd name="T17" fmla="*/ 19 h 57"/>
                <a:gd name="T18" fmla="*/ 0 w 39"/>
                <a:gd name="T19" fmla="*/ 19 h 57"/>
                <a:gd name="T20" fmla="*/ 0 w 39"/>
                <a:gd name="T21" fmla="*/ 40 h 57"/>
                <a:gd name="T22" fmla="*/ 12 w 39"/>
                <a:gd name="T23" fmla="*/ 40 h 57"/>
                <a:gd name="T24" fmla="*/ 12 w 39"/>
                <a:gd name="T25" fmla="*/ 45 h 57"/>
                <a:gd name="T26" fmla="*/ 0 w 39"/>
                <a:gd name="T27" fmla="*/ 45 h 57"/>
                <a:gd name="T28" fmla="*/ 0 w 39"/>
                <a:gd name="T29" fmla="*/ 57 h 57"/>
                <a:gd name="T30" fmla="*/ 17 w 39"/>
                <a:gd name="T31" fmla="*/ 57 h 57"/>
                <a:gd name="T32" fmla="*/ 17 w 39"/>
                <a:gd name="T33" fmla="*/ 50 h 57"/>
                <a:gd name="T34" fmla="*/ 23 w 39"/>
                <a:gd name="T35" fmla="*/ 50 h 57"/>
                <a:gd name="T36" fmla="*/ 23 w 39"/>
                <a:gd name="T37" fmla="*/ 57 h 57"/>
                <a:gd name="T38" fmla="*/ 35 w 39"/>
                <a:gd name="T39" fmla="*/ 57 h 57"/>
                <a:gd name="T40" fmla="*/ 35 w 39"/>
                <a:gd name="T41" fmla="*/ 40 h 57"/>
                <a:gd name="T42" fmla="*/ 39 w 39"/>
                <a:gd name="T43" fmla="*/ 40 h 57"/>
                <a:gd name="T44" fmla="*/ 39 w 39"/>
                <a:gd name="T45" fmla="*/ 15 h 57"/>
                <a:gd name="T46" fmla="*/ 35 w 39"/>
                <a:gd name="T47" fmla="*/ 15 h 57"/>
                <a:gd name="T48" fmla="*/ 35 w 39"/>
                <a:gd name="T4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57">
                  <a:moveTo>
                    <a:pt x="35" y="0"/>
                  </a:moveTo>
                  <a:lnTo>
                    <a:pt x="23" y="0"/>
                  </a:lnTo>
                  <a:lnTo>
                    <a:pt x="23" y="8"/>
                  </a:lnTo>
                  <a:lnTo>
                    <a:pt x="17" y="8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2" y="15"/>
                  </a:lnTo>
                  <a:lnTo>
                    <a:pt x="12" y="19"/>
                  </a:lnTo>
                  <a:lnTo>
                    <a:pt x="0" y="19"/>
                  </a:lnTo>
                  <a:lnTo>
                    <a:pt x="0" y="40"/>
                  </a:lnTo>
                  <a:lnTo>
                    <a:pt x="12" y="40"/>
                  </a:lnTo>
                  <a:lnTo>
                    <a:pt x="12" y="45"/>
                  </a:lnTo>
                  <a:lnTo>
                    <a:pt x="0" y="45"/>
                  </a:lnTo>
                  <a:lnTo>
                    <a:pt x="0" y="57"/>
                  </a:lnTo>
                  <a:lnTo>
                    <a:pt x="17" y="57"/>
                  </a:lnTo>
                  <a:lnTo>
                    <a:pt x="17" y="50"/>
                  </a:lnTo>
                  <a:lnTo>
                    <a:pt x="23" y="50"/>
                  </a:lnTo>
                  <a:lnTo>
                    <a:pt x="23" y="57"/>
                  </a:lnTo>
                  <a:lnTo>
                    <a:pt x="35" y="57"/>
                  </a:lnTo>
                  <a:lnTo>
                    <a:pt x="35" y="40"/>
                  </a:lnTo>
                  <a:lnTo>
                    <a:pt x="39" y="40"/>
                  </a:lnTo>
                  <a:lnTo>
                    <a:pt x="39" y="15"/>
                  </a:lnTo>
                  <a:lnTo>
                    <a:pt x="35" y="1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52" name="Freeform 87"/>
            <p:cNvSpPr>
              <a:spLocks/>
            </p:cNvSpPr>
            <p:nvPr/>
          </p:nvSpPr>
          <p:spPr bwMode="auto">
            <a:xfrm>
              <a:off x="5074" y="3570"/>
              <a:ext cx="39" cy="57"/>
            </a:xfrm>
            <a:custGeom>
              <a:avLst/>
              <a:gdLst>
                <a:gd name="T0" fmla="*/ 35 w 39"/>
                <a:gd name="T1" fmla="*/ 0 h 57"/>
                <a:gd name="T2" fmla="*/ 23 w 39"/>
                <a:gd name="T3" fmla="*/ 0 h 57"/>
                <a:gd name="T4" fmla="*/ 23 w 39"/>
                <a:gd name="T5" fmla="*/ 8 h 57"/>
                <a:gd name="T6" fmla="*/ 17 w 39"/>
                <a:gd name="T7" fmla="*/ 8 h 57"/>
                <a:gd name="T8" fmla="*/ 17 w 39"/>
                <a:gd name="T9" fmla="*/ 0 h 57"/>
                <a:gd name="T10" fmla="*/ 0 w 39"/>
                <a:gd name="T11" fmla="*/ 0 h 57"/>
                <a:gd name="T12" fmla="*/ 0 w 39"/>
                <a:gd name="T13" fmla="*/ 15 h 57"/>
                <a:gd name="T14" fmla="*/ 12 w 39"/>
                <a:gd name="T15" fmla="*/ 15 h 57"/>
                <a:gd name="T16" fmla="*/ 12 w 39"/>
                <a:gd name="T17" fmla="*/ 19 h 57"/>
                <a:gd name="T18" fmla="*/ 0 w 39"/>
                <a:gd name="T19" fmla="*/ 19 h 57"/>
                <a:gd name="T20" fmla="*/ 0 w 39"/>
                <a:gd name="T21" fmla="*/ 40 h 57"/>
                <a:gd name="T22" fmla="*/ 12 w 39"/>
                <a:gd name="T23" fmla="*/ 40 h 57"/>
                <a:gd name="T24" fmla="*/ 12 w 39"/>
                <a:gd name="T25" fmla="*/ 45 h 57"/>
                <a:gd name="T26" fmla="*/ 0 w 39"/>
                <a:gd name="T27" fmla="*/ 45 h 57"/>
                <a:gd name="T28" fmla="*/ 0 w 39"/>
                <a:gd name="T29" fmla="*/ 57 h 57"/>
                <a:gd name="T30" fmla="*/ 17 w 39"/>
                <a:gd name="T31" fmla="*/ 57 h 57"/>
                <a:gd name="T32" fmla="*/ 17 w 39"/>
                <a:gd name="T33" fmla="*/ 50 h 57"/>
                <a:gd name="T34" fmla="*/ 23 w 39"/>
                <a:gd name="T35" fmla="*/ 50 h 57"/>
                <a:gd name="T36" fmla="*/ 23 w 39"/>
                <a:gd name="T37" fmla="*/ 57 h 57"/>
                <a:gd name="T38" fmla="*/ 35 w 39"/>
                <a:gd name="T39" fmla="*/ 57 h 57"/>
                <a:gd name="T40" fmla="*/ 35 w 39"/>
                <a:gd name="T41" fmla="*/ 40 h 57"/>
                <a:gd name="T42" fmla="*/ 39 w 39"/>
                <a:gd name="T43" fmla="*/ 40 h 57"/>
                <a:gd name="T44" fmla="*/ 39 w 39"/>
                <a:gd name="T45" fmla="*/ 15 h 57"/>
                <a:gd name="T46" fmla="*/ 35 w 39"/>
                <a:gd name="T47" fmla="*/ 15 h 57"/>
                <a:gd name="T48" fmla="*/ 35 w 39"/>
                <a:gd name="T4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57">
                  <a:moveTo>
                    <a:pt x="35" y="0"/>
                  </a:moveTo>
                  <a:lnTo>
                    <a:pt x="23" y="0"/>
                  </a:lnTo>
                  <a:lnTo>
                    <a:pt x="23" y="8"/>
                  </a:lnTo>
                  <a:lnTo>
                    <a:pt x="17" y="8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2" y="15"/>
                  </a:lnTo>
                  <a:lnTo>
                    <a:pt x="12" y="19"/>
                  </a:lnTo>
                  <a:lnTo>
                    <a:pt x="0" y="19"/>
                  </a:lnTo>
                  <a:lnTo>
                    <a:pt x="0" y="40"/>
                  </a:lnTo>
                  <a:lnTo>
                    <a:pt x="12" y="40"/>
                  </a:lnTo>
                  <a:lnTo>
                    <a:pt x="12" y="45"/>
                  </a:lnTo>
                  <a:lnTo>
                    <a:pt x="0" y="45"/>
                  </a:lnTo>
                  <a:lnTo>
                    <a:pt x="0" y="57"/>
                  </a:lnTo>
                  <a:lnTo>
                    <a:pt x="17" y="57"/>
                  </a:lnTo>
                  <a:lnTo>
                    <a:pt x="17" y="50"/>
                  </a:lnTo>
                  <a:lnTo>
                    <a:pt x="23" y="50"/>
                  </a:lnTo>
                  <a:lnTo>
                    <a:pt x="23" y="57"/>
                  </a:lnTo>
                  <a:lnTo>
                    <a:pt x="35" y="57"/>
                  </a:lnTo>
                  <a:lnTo>
                    <a:pt x="35" y="40"/>
                  </a:lnTo>
                  <a:lnTo>
                    <a:pt x="39" y="40"/>
                  </a:lnTo>
                  <a:lnTo>
                    <a:pt x="39" y="15"/>
                  </a:lnTo>
                  <a:lnTo>
                    <a:pt x="35" y="15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53" name="Freeform 88"/>
            <p:cNvSpPr>
              <a:spLocks/>
            </p:cNvSpPr>
            <p:nvPr/>
          </p:nvSpPr>
          <p:spPr bwMode="auto">
            <a:xfrm>
              <a:off x="5085" y="3590"/>
              <a:ext cx="20" cy="20"/>
            </a:xfrm>
            <a:custGeom>
              <a:avLst/>
              <a:gdLst>
                <a:gd name="T0" fmla="*/ 7 w 20"/>
                <a:gd name="T1" fmla="*/ 0 h 20"/>
                <a:gd name="T2" fmla="*/ 12 w 20"/>
                <a:gd name="T3" fmla="*/ 0 h 20"/>
                <a:gd name="T4" fmla="*/ 12 w 20"/>
                <a:gd name="T5" fmla="*/ 8 h 20"/>
                <a:gd name="T6" fmla="*/ 20 w 20"/>
                <a:gd name="T7" fmla="*/ 8 h 20"/>
                <a:gd name="T8" fmla="*/ 20 w 20"/>
                <a:gd name="T9" fmla="*/ 13 h 20"/>
                <a:gd name="T10" fmla="*/ 12 w 20"/>
                <a:gd name="T11" fmla="*/ 13 h 20"/>
                <a:gd name="T12" fmla="*/ 12 w 20"/>
                <a:gd name="T13" fmla="*/ 20 h 20"/>
                <a:gd name="T14" fmla="*/ 7 w 20"/>
                <a:gd name="T15" fmla="*/ 20 h 20"/>
                <a:gd name="T16" fmla="*/ 7 w 20"/>
                <a:gd name="T17" fmla="*/ 13 h 20"/>
                <a:gd name="T18" fmla="*/ 0 w 20"/>
                <a:gd name="T19" fmla="*/ 13 h 20"/>
                <a:gd name="T20" fmla="*/ 0 w 20"/>
                <a:gd name="T21" fmla="*/ 8 h 20"/>
                <a:gd name="T22" fmla="*/ 7 w 20"/>
                <a:gd name="T23" fmla="*/ 8 h 20"/>
                <a:gd name="T24" fmla="*/ 7 w 20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0">
                  <a:moveTo>
                    <a:pt x="7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13"/>
                  </a:lnTo>
                  <a:lnTo>
                    <a:pt x="12" y="13"/>
                  </a:lnTo>
                  <a:lnTo>
                    <a:pt x="12" y="20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8"/>
                  </a:lnTo>
                  <a:lnTo>
                    <a:pt x="7" y="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54" name="Freeform 89"/>
            <p:cNvSpPr>
              <a:spLocks/>
            </p:cNvSpPr>
            <p:nvPr/>
          </p:nvSpPr>
          <p:spPr bwMode="auto">
            <a:xfrm>
              <a:off x="5085" y="3590"/>
              <a:ext cx="20" cy="20"/>
            </a:xfrm>
            <a:custGeom>
              <a:avLst/>
              <a:gdLst>
                <a:gd name="T0" fmla="*/ 7 w 20"/>
                <a:gd name="T1" fmla="*/ 0 h 20"/>
                <a:gd name="T2" fmla="*/ 12 w 20"/>
                <a:gd name="T3" fmla="*/ 0 h 20"/>
                <a:gd name="T4" fmla="*/ 12 w 20"/>
                <a:gd name="T5" fmla="*/ 8 h 20"/>
                <a:gd name="T6" fmla="*/ 20 w 20"/>
                <a:gd name="T7" fmla="*/ 8 h 20"/>
                <a:gd name="T8" fmla="*/ 20 w 20"/>
                <a:gd name="T9" fmla="*/ 13 h 20"/>
                <a:gd name="T10" fmla="*/ 12 w 20"/>
                <a:gd name="T11" fmla="*/ 13 h 20"/>
                <a:gd name="T12" fmla="*/ 12 w 20"/>
                <a:gd name="T13" fmla="*/ 20 h 20"/>
                <a:gd name="T14" fmla="*/ 7 w 20"/>
                <a:gd name="T15" fmla="*/ 20 h 20"/>
                <a:gd name="T16" fmla="*/ 7 w 20"/>
                <a:gd name="T17" fmla="*/ 13 h 20"/>
                <a:gd name="T18" fmla="*/ 0 w 20"/>
                <a:gd name="T19" fmla="*/ 13 h 20"/>
                <a:gd name="T20" fmla="*/ 0 w 20"/>
                <a:gd name="T21" fmla="*/ 8 h 20"/>
                <a:gd name="T22" fmla="*/ 7 w 20"/>
                <a:gd name="T23" fmla="*/ 8 h 20"/>
                <a:gd name="T24" fmla="*/ 7 w 20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0">
                  <a:moveTo>
                    <a:pt x="7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13"/>
                  </a:lnTo>
                  <a:lnTo>
                    <a:pt x="12" y="13"/>
                  </a:lnTo>
                  <a:lnTo>
                    <a:pt x="12" y="20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8"/>
                  </a:lnTo>
                  <a:lnTo>
                    <a:pt x="7" y="8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55" name="Freeform 90"/>
            <p:cNvSpPr>
              <a:spLocks/>
            </p:cNvSpPr>
            <p:nvPr/>
          </p:nvSpPr>
          <p:spPr bwMode="auto">
            <a:xfrm>
              <a:off x="5140" y="3570"/>
              <a:ext cx="41" cy="57"/>
            </a:xfrm>
            <a:custGeom>
              <a:avLst/>
              <a:gdLst>
                <a:gd name="T0" fmla="*/ 4 w 41"/>
                <a:gd name="T1" fmla="*/ 0 h 57"/>
                <a:gd name="T2" fmla="*/ 16 w 41"/>
                <a:gd name="T3" fmla="*/ 0 h 57"/>
                <a:gd name="T4" fmla="*/ 16 w 41"/>
                <a:gd name="T5" fmla="*/ 8 h 57"/>
                <a:gd name="T6" fmla="*/ 23 w 41"/>
                <a:gd name="T7" fmla="*/ 8 h 57"/>
                <a:gd name="T8" fmla="*/ 23 w 41"/>
                <a:gd name="T9" fmla="*/ 0 h 57"/>
                <a:gd name="T10" fmla="*/ 41 w 41"/>
                <a:gd name="T11" fmla="*/ 0 h 57"/>
                <a:gd name="T12" fmla="*/ 41 w 41"/>
                <a:gd name="T13" fmla="*/ 15 h 57"/>
                <a:gd name="T14" fmla="*/ 29 w 41"/>
                <a:gd name="T15" fmla="*/ 15 h 57"/>
                <a:gd name="T16" fmla="*/ 29 w 41"/>
                <a:gd name="T17" fmla="*/ 19 h 57"/>
                <a:gd name="T18" fmla="*/ 41 w 41"/>
                <a:gd name="T19" fmla="*/ 19 h 57"/>
                <a:gd name="T20" fmla="*/ 41 w 41"/>
                <a:gd name="T21" fmla="*/ 40 h 57"/>
                <a:gd name="T22" fmla="*/ 29 w 41"/>
                <a:gd name="T23" fmla="*/ 40 h 57"/>
                <a:gd name="T24" fmla="*/ 29 w 41"/>
                <a:gd name="T25" fmla="*/ 45 h 57"/>
                <a:gd name="T26" fmla="*/ 41 w 41"/>
                <a:gd name="T27" fmla="*/ 45 h 57"/>
                <a:gd name="T28" fmla="*/ 41 w 41"/>
                <a:gd name="T29" fmla="*/ 57 h 57"/>
                <a:gd name="T30" fmla="*/ 23 w 41"/>
                <a:gd name="T31" fmla="*/ 57 h 57"/>
                <a:gd name="T32" fmla="*/ 23 w 41"/>
                <a:gd name="T33" fmla="*/ 50 h 57"/>
                <a:gd name="T34" fmla="*/ 16 w 41"/>
                <a:gd name="T35" fmla="*/ 50 h 57"/>
                <a:gd name="T36" fmla="*/ 16 w 41"/>
                <a:gd name="T37" fmla="*/ 57 h 57"/>
                <a:gd name="T38" fmla="*/ 4 w 41"/>
                <a:gd name="T39" fmla="*/ 57 h 57"/>
                <a:gd name="T40" fmla="*/ 5 w 41"/>
                <a:gd name="T41" fmla="*/ 40 h 57"/>
                <a:gd name="T42" fmla="*/ 0 w 41"/>
                <a:gd name="T43" fmla="*/ 40 h 57"/>
                <a:gd name="T44" fmla="*/ 0 w 41"/>
                <a:gd name="T45" fmla="*/ 15 h 57"/>
                <a:gd name="T46" fmla="*/ 4 w 41"/>
                <a:gd name="T47" fmla="*/ 15 h 57"/>
                <a:gd name="T48" fmla="*/ 4 w 41"/>
                <a:gd name="T4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57">
                  <a:moveTo>
                    <a:pt x="4" y="0"/>
                  </a:moveTo>
                  <a:lnTo>
                    <a:pt x="16" y="0"/>
                  </a:lnTo>
                  <a:lnTo>
                    <a:pt x="16" y="8"/>
                  </a:lnTo>
                  <a:lnTo>
                    <a:pt x="23" y="8"/>
                  </a:lnTo>
                  <a:lnTo>
                    <a:pt x="23" y="0"/>
                  </a:lnTo>
                  <a:lnTo>
                    <a:pt x="41" y="0"/>
                  </a:lnTo>
                  <a:lnTo>
                    <a:pt x="41" y="15"/>
                  </a:lnTo>
                  <a:lnTo>
                    <a:pt x="29" y="15"/>
                  </a:lnTo>
                  <a:lnTo>
                    <a:pt x="29" y="19"/>
                  </a:lnTo>
                  <a:lnTo>
                    <a:pt x="41" y="19"/>
                  </a:lnTo>
                  <a:lnTo>
                    <a:pt x="41" y="40"/>
                  </a:lnTo>
                  <a:lnTo>
                    <a:pt x="29" y="40"/>
                  </a:lnTo>
                  <a:lnTo>
                    <a:pt x="29" y="45"/>
                  </a:lnTo>
                  <a:lnTo>
                    <a:pt x="41" y="45"/>
                  </a:lnTo>
                  <a:lnTo>
                    <a:pt x="41" y="57"/>
                  </a:lnTo>
                  <a:lnTo>
                    <a:pt x="23" y="57"/>
                  </a:lnTo>
                  <a:lnTo>
                    <a:pt x="23" y="50"/>
                  </a:lnTo>
                  <a:lnTo>
                    <a:pt x="16" y="50"/>
                  </a:lnTo>
                  <a:lnTo>
                    <a:pt x="16" y="57"/>
                  </a:lnTo>
                  <a:lnTo>
                    <a:pt x="4" y="57"/>
                  </a:lnTo>
                  <a:lnTo>
                    <a:pt x="5" y="40"/>
                  </a:lnTo>
                  <a:lnTo>
                    <a:pt x="0" y="40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56" name="Freeform 91"/>
            <p:cNvSpPr>
              <a:spLocks/>
            </p:cNvSpPr>
            <p:nvPr/>
          </p:nvSpPr>
          <p:spPr bwMode="auto">
            <a:xfrm>
              <a:off x="5140" y="3570"/>
              <a:ext cx="41" cy="57"/>
            </a:xfrm>
            <a:custGeom>
              <a:avLst/>
              <a:gdLst>
                <a:gd name="T0" fmla="*/ 4 w 41"/>
                <a:gd name="T1" fmla="*/ 0 h 57"/>
                <a:gd name="T2" fmla="*/ 16 w 41"/>
                <a:gd name="T3" fmla="*/ 0 h 57"/>
                <a:gd name="T4" fmla="*/ 16 w 41"/>
                <a:gd name="T5" fmla="*/ 8 h 57"/>
                <a:gd name="T6" fmla="*/ 23 w 41"/>
                <a:gd name="T7" fmla="*/ 8 h 57"/>
                <a:gd name="T8" fmla="*/ 23 w 41"/>
                <a:gd name="T9" fmla="*/ 0 h 57"/>
                <a:gd name="T10" fmla="*/ 41 w 41"/>
                <a:gd name="T11" fmla="*/ 0 h 57"/>
                <a:gd name="T12" fmla="*/ 41 w 41"/>
                <a:gd name="T13" fmla="*/ 15 h 57"/>
                <a:gd name="T14" fmla="*/ 29 w 41"/>
                <a:gd name="T15" fmla="*/ 15 h 57"/>
                <a:gd name="T16" fmla="*/ 29 w 41"/>
                <a:gd name="T17" fmla="*/ 19 h 57"/>
                <a:gd name="T18" fmla="*/ 41 w 41"/>
                <a:gd name="T19" fmla="*/ 19 h 57"/>
                <a:gd name="T20" fmla="*/ 41 w 41"/>
                <a:gd name="T21" fmla="*/ 40 h 57"/>
                <a:gd name="T22" fmla="*/ 29 w 41"/>
                <a:gd name="T23" fmla="*/ 40 h 57"/>
                <a:gd name="T24" fmla="*/ 29 w 41"/>
                <a:gd name="T25" fmla="*/ 45 h 57"/>
                <a:gd name="T26" fmla="*/ 41 w 41"/>
                <a:gd name="T27" fmla="*/ 45 h 57"/>
                <a:gd name="T28" fmla="*/ 41 w 41"/>
                <a:gd name="T29" fmla="*/ 57 h 57"/>
                <a:gd name="T30" fmla="*/ 23 w 41"/>
                <a:gd name="T31" fmla="*/ 57 h 57"/>
                <a:gd name="T32" fmla="*/ 23 w 41"/>
                <a:gd name="T33" fmla="*/ 50 h 57"/>
                <a:gd name="T34" fmla="*/ 16 w 41"/>
                <a:gd name="T35" fmla="*/ 50 h 57"/>
                <a:gd name="T36" fmla="*/ 16 w 41"/>
                <a:gd name="T37" fmla="*/ 57 h 57"/>
                <a:gd name="T38" fmla="*/ 4 w 41"/>
                <a:gd name="T39" fmla="*/ 57 h 57"/>
                <a:gd name="T40" fmla="*/ 5 w 41"/>
                <a:gd name="T41" fmla="*/ 40 h 57"/>
                <a:gd name="T42" fmla="*/ 0 w 41"/>
                <a:gd name="T43" fmla="*/ 40 h 57"/>
                <a:gd name="T44" fmla="*/ 0 w 41"/>
                <a:gd name="T45" fmla="*/ 15 h 57"/>
                <a:gd name="T46" fmla="*/ 4 w 41"/>
                <a:gd name="T47" fmla="*/ 15 h 57"/>
                <a:gd name="T48" fmla="*/ 4 w 41"/>
                <a:gd name="T4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57">
                  <a:moveTo>
                    <a:pt x="4" y="0"/>
                  </a:moveTo>
                  <a:lnTo>
                    <a:pt x="16" y="0"/>
                  </a:lnTo>
                  <a:lnTo>
                    <a:pt x="16" y="8"/>
                  </a:lnTo>
                  <a:lnTo>
                    <a:pt x="23" y="8"/>
                  </a:lnTo>
                  <a:lnTo>
                    <a:pt x="23" y="0"/>
                  </a:lnTo>
                  <a:lnTo>
                    <a:pt x="41" y="0"/>
                  </a:lnTo>
                  <a:lnTo>
                    <a:pt x="41" y="15"/>
                  </a:lnTo>
                  <a:lnTo>
                    <a:pt x="29" y="15"/>
                  </a:lnTo>
                  <a:lnTo>
                    <a:pt x="29" y="19"/>
                  </a:lnTo>
                  <a:lnTo>
                    <a:pt x="41" y="19"/>
                  </a:lnTo>
                  <a:lnTo>
                    <a:pt x="41" y="40"/>
                  </a:lnTo>
                  <a:lnTo>
                    <a:pt x="29" y="40"/>
                  </a:lnTo>
                  <a:lnTo>
                    <a:pt x="29" y="45"/>
                  </a:lnTo>
                  <a:lnTo>
                    <a:pt x="41" y="45"/>
                  </a:lnTo>
                  <a:lnTo>
                    <a:pt x="41" y="57"/>
                  </a:lnTo>
                  <a:lnTo>
                    <a:pt x="23" y="57"/>
                  </a:lnTo>
                  <a:lnTo>
                    <a:pt x="23" y="50"/>
                  </a:lnTo>
                  <a:lnTo>
                    <a:pt x="16" y="50"/>
                  </a:lnTo>
                  <a:lnTo>
                    <a:pt x="16" y="57"/>
                  </a:lnTo>
                  <a:lnTo>
                    <a:pt x="4" y="57"/>
                  </a:lnTo>
                  <a:lnTo>
                    <a:pt x="5" y="40"/>
                  </a:lnTo>
                  <a:lnTo>
                    <a:pt x="0" y="40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57" name="Freeform 92"/>
            <p:cNvSpPr>
              <a:spLocks/>
            </p:cNvSpPr>
            <p:nvPr/>
          </p:nvSpPr>
          <p:spPr bwMode="auto">
            <a:xfrm>
              <a:off x="5149" y="3590"/>
              <a:ext cx="20" cy="20"/>
            </a:xfrm>
            <a:custGeom>
              <a:avLst/>
              <a:gdLst>
                <a:gd name="T0" fmla="*/ 14 w 20"/>
                <a:gd name="T1" fmla="*/ 0 h 20"/>
                <a:gd name="T2" fmla="*/ 7 w 20"/>
                <a:gd name="T3" fmla="*/ 0 h 20"/>
                <a:gd name="T4" fmla="*/ 7 w 20"/>
                <a:gd name="T5" fmla="*/ 8 h 20"/>
                <a:gd name="T6" fmla="*/ 0 w 20"/>
                <a:gd name="T7" fmla="*/ 8 h 20"/>
                <a:gd name="T8" fmla="*/ 0 w 20"/>
                <a:gd name="T9" fmla="*/ 13 h 20"/>
                <a:gd name="T10" fmla="*/ 7 w 20"/>
                <a:gd name="T11" fmla="*/ 13 h 20"/>
                <a:gd name="T12" fmla="*/ 7 w 20"/>
                <a:gd name="T13" fmla="*/ 20 h 20"/>
                <a:gd name="T14" fmla="*/ 14 w 20"/>
                <a:gd name="T15" fmla="*/ 20 h 20"/>
                <a:gd name="T16" fmla="*/ 14 w 20"/>
                <a:gd name="T17" fmla="*/ 13 h 20"/>
                <a:gd name="T18" fmla="*/ 20 w 20"/>
                <a:gd name="T19" fmla="*/ 13 h 20"/>
                <a:gd name="T20" fmla="*/ 20 w 20"/>
                <a:gd name="T21" fmla="*/ 8 h 20"/>
                <a:gd name="T22" fmla="*/ 14 w 20"/>
                <a:gd name="T23" fmla="*/ 8 h 20"/>
                <a:gd name="T24" fmla="*/ 14 w 20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0">
                  <a:moveTo>
                    <a:pt x="14" y="0"/>
                  </a:moveTo>
                  <a:lnTo>
                    <a:pt x="7" y="0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13"/>
                  </a:lnTo>
                  <a:lnTo>
                    <a:pt x="7" y="13"/>
                  </a:lnTo>
                  <a:lnTo>
                    <a:pt x="7" y="20"/>
                  </a:lnTo>
                  <a:lnTo>
                    <a:pt x="14" y="20"/>
                  </a:lnTo>
                  <a:lnTo>
                    <a:pt x="14" y="13"/>
                  </a:lnTo>
                  <a:lnTo>
                    <a:pt x="20" y="13"/>
                  </a:lnTo>
                  <a:lnTo>
                    <a:pt x="20" y="8"/>
                  </a:lnTo>
                  <a:lnTo>
                    <a:pt x="14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58" name="Freeform 93"/>
            <p:cNvSpPr>
              <a:spLocks/>
            </p:cNvSpPr>
            <p:nvPr/>
          </p:nvSpPr>
          <p:spPr bwMode="auto">
            <a:xfrm>
              <a:off x="5149" y="3590"/>
              <a:ext cx="20" cy="20"/>
            </a:xfrm>
            <a:custGeom>
              <a:avLst/>
              <a:gdLst>
                <a:gd name="T0" fmla="*/ 14 w 20"/>
                <a:gd name="T1" fmla="*/ 0 h 20"/>
                <a:gd name="T2" fmla="*/ 7 w 20"/>
                <a:gd name="T3" fmla="*/ 0 h 20"/>
                <a:gd name="T4" fmla="*/ 7 w 20"/>
                <a:gd name="T5" fmla="*/ 8 h 20"/>
                <a:gd name="T6" fmla="*/ 0 w 20"/>
                <a:gd name="T7" fmla="*/ 8 h 20"/>
                <a:gd name="T8" fmla="*/ 0 w 20"/>
                <a:gd name="T9" fmla="*/ 13 h 20"/>
                <a:gd name="T10" fmla="*/ 7 w 20"/>
                <a:gd name="T11" fmla="*/ 13 h 20"/>
                <a:gd name="T12" fmla="*/ 7 w 20"/>
                <a:gd name="T13" fmla="*/ 20 h 20"/>
                <a:gd name="T14" fmla="*/ 14 w 20"/>
                <a:gd name="T15" fmla="*/ 20 h 20"/>
                <a:gd name="T16" fmla="*/ 14 w 20"/>
                <a:gd name="T17" fmla="*/ 13 h 20"/>
                <a:gd name="T18" fmla="*/ 20 w 20"/>
                <a:gd name="T19" fmla="*/ 13 h 20"/>
                <a:gd name="T20" fmla="*/ 20 w 20"/>
                <a:gd name="T21" fmla="*/ 8 h 20"/>
                <a:gd name="T22" fmla="*/ 14 w 20"/>
                <a:gd name="T23" fmla="*/ 8 h 20"/>
                <a:gd name="T24" fmla="*/ 14 w 20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0">
                  <a:moveTo>
                    <a:pt x="14" y="0"/>
                  </a:moveTo>
                  <a:lnTo>
                    <a:pt x="7" y="0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13"/>
                  </a:lnTo>
                  <a:lnTo>
                    <a:pt x="7" y="13"/>
                  </a:lnTo>
                  <a:lnTo>
                    <a:pt x="7" y="20"/>
                  </a:lnTo>
                  <a:lnTo>
                    <a:pt x="14" y="20"/>
                  </a:lnTo>
                  <a:lnTo>
                    <a:pt x="14" y="13"/>
                  </a:lnTo>
                  <a:lnTo>
                    <a:pt x="20" y="13"/>
                  </a:lnTo>
                  <a:lnTo>
                    <a:pt x="20" y="8"/>
                  </a:lnTo>
                  <a:lnTo>
                    <a:pt x="14" y="8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59" name="Oval 94"/>
            <p:cNvSpPr>
              <a:spLocks noChangeArrowheads="1"/>
            </p:cNvSpPr>
            <p:nvPr/>
          </p:nvSpPr>
          <p:spPr bwMode="auto">
            <a:xfrm>
              <a:off x="5152" y="3665"/>
              <a:ext cx="21" cy="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60" name="Oval 95"/>
            <p:cNvSpPr>
              <a:spLocks noChangeArrowheads="1"/>
            </p:cNvSpPr>
            <p:nvPr/>
          </p:nvSpPr>
          <p:spPr bwMode="auto">
            <a:xfrm>
              <a:off x="5152" y="3665"/>
              <a:ext cx="21" cy="21"/>
            </a:xfrm>
            <a:prstGeom prst="ellipse">
              <a:avLst/>
            </a:pr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61" name="Oval 96"/>
            <p:cNvSpPr>
              <a:spLocks noChangeArrowheads="1"/>
            </p:cNvSpPr>
            <p:nvPr/>
          </p:nvSpPr>
          <p:spPr bwMode="auto">
            <a:xfrm>
              <a:off x="5117" y="3694"/>
              <a:ext cx="21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62" name="Oval 97"/>
            <p:cNvSpPr>
              <a:spLocks noChangeArrowheads="1"/>
            </p:cNvSpPr>
            <p:nvPr/>
          </p:nvSpPr>
          <p:spPr bwMode="auto">
            <a:xfrm>
              <a:off x="5117" y="3694"/>
              <a:ext cx="21" cy="22"/>
            </a:xfrm>
            <a:prstGeom prst="ellipse">
              <a:avLst/>
            </a:pr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63" name="Oval 98"/>
            <p:cNvSpPr>
              <a:spLocks noChangeArrowheads="1"/>
            </p:cNvSpPr>
            <p:nvPr/>
          </p:nvSpPr>
          <p:spPr bwMode="auto">
            <a:xfrm>
              <a:off x="5082" y="3665"/>
              <a:ext cx="21" cy="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64" name="Oval 99"/>
            <p:cNvSpPr>
              <a:spLocks noChangeArrowheads="1"/>
            </p:cNvSpPr>
            <p:nvPr/>
          </p:nvSpPr>
          <p:spPr bwMode="auto">
            <a:xfrm>
              <a:off x="5082" y="3665"/>
              <a:ext cx="21" cy="21"/>
            </a:xfrm>
            <a:prstGeom prst="ellipse">
              <a:avLst/>
            </a:pr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65" name="Rectangle 100"/>
            <p:cNvSpPr>
              <a:spLocks noChangeArrowheads="1"/>
            </p:cNvSpPr>
            <p:nvPr/>
          </p:nvSpPr>
          <p:spPr bwMode="auto">
            <a:xfrm>
              <a:off x="5327" y="3743"/>
              <a:ext cx="5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600" smtClean="0">
                  <a:solidFill>
                    <a:srgbClr val="000000"/>
                  </a:solidFill>
                  <a:cs typeface="Arial" pitchFamily="34" charset="0"/>
                </a:rPr>
                <a:t>T</a:t>
              </a:r>
              <a:endParaRPr lang="de-DE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6" name="Rectangle 101"/>
            <p:cNvSpPr>
              <a:spLocks noChangeArrowheads="1"/>
            </p:cNvSpPr>
            <p:nvPr/>
          </p:nvSpPr>
          <p:spPr bwMode="auto">
            <a:xfrm>
              <a:off x="5359" y="3743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600" smtClean="0">
                  <a:solidFill>
                    <a:srgbClr val="000000"/>
                  </a:solidFill>
                  <a:cs typeface="Arial" pitchFamily="34" charset="0"/>
                </a:rPr>
                <a:t>I</a:t>
              </a:r>
              <a:endParaRPr lang="de-DE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7" name="Freeform 102"/>
            <p:cNvSpPr>
              <a:spLocks/>
            </p:cNvSpPr>
            <p:nvPr/>
          </p:nvSpPr>
          <p:spPr bwMode="auto">
            <a:xfrm>
              <a:off x="5284" y="3559"/>
              <a:ext cx="68" cy="159"/>
            </a:xfrm>
            <a:custGeom>
              <a:avLst/>
              <a:gdLst>
                <a:gd name="T0" fmla="*/ 0 w 55"/>
                <a:gd name="T1" fmla="*/ 0 h 128"/>
                <a:gd name="T2" fmla="*/ 55 w 55"/>
                <a:gd name="T3" fmla="*/ 0 h 128"/>
                <a:gd name="T4" fmla="*/ 55 w 55"/>
                <a:gd name="T5" fmla="*/ 128 h 128"/>
                <a:gd name="T6" fmla="*/ 16 w 55"/>
                <a:gd name="T7" fmla="*/ 112 h 128"/>
                <a:gd name="T8" fmla="*/ 0 w 55"/>
                <a:gd name="T9" fmla="*/ 76 h 128"/>
                <a:gd name="T10" fmla="*/ 0 w 55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8">
                  <a:moveTo>
                    <a:pt x="0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28"/>
                    <a:pt x="55" y="128"/>
                    <a:pt x="55" y="128"/>
                  </a:cubicBezTo>
                  <a:cubicBezTo>
                    <a:pt x="39" y="128"/>
                    <a:pt x="28" y="123"/>
                    <a:pt x="16" y="112"/>
                  </a:cubicBezTo>
                  <a:cubicBezTo>
                    <a:pt x="5" y="101"/>
                    <a:pt x="1" y="91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68" name="Freeform 103"/>
            <p:cNvSpPr>
              <a:spLocks/>
            </p:cNvSpPr>
            <p:nvPr/>
          </p:nvSpPr>
          <p:spPr bwMode="auto">
            <a:xfrm>
              <a:off x="5284" y="3559"/>
              <a:ext cx="68" cy="159"/>
            </a:xfrm>
            <a:custGeom>
              <a:avLst/>
              <a:gdLst>
                <a:gd name="T0" fmla="*/ 0 w 55"/>
                <a:gd name="T1" fmla="*/ 0 h 128"/>
                <a:gd name="T2" fmla="*/ 55 w 55"/>
                <a:gd name="T3" fmla="*/ 0 h 128"/>
                <a:gd name="T4" fmla="*/ 55 w 55"/>
                <a:gd name="T5" fmla="*/ 128 h 128"/>
                <a:gd name="T6" fmla="*/ 16 w 55"/>
                <a:gd name="T7" fmla="*/ 112 h 128"/>
                <a:gd name="T8" fmla="*/ 0 w 55"/>
                <a:gd name="T9" fmla="*/ 76 h 128"/>
                <a:gd name="T10" fmla="*/ 0 w 55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8">
                  <a:moveTo>
                    <a:pt x="0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28"/>
                    <a:pt x="55" y="128"/>
                    <a:pt x="55" y="128"/>
                  </a:cubicBezTo>
                  <a:cubicBezTo>
                    <a:pt x="39" y="128"/>
                    <a:pt x="28" y="123"/>
                    <a:pt x="16" y="112"/>
                  </a:cubicBezTo>
                  <a:cubicBezTo>
                    <a:pt x="5" y="101"/>
                    <a:pt x="1" y="91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69" name="Freeform 104"/>
            <p:cNvSpPr>
              <a:spLocks/>
            </p:cNvSpPr>
            <p:nvPr/>
          </p:nvSpPr>
          <p:spPr bwMode="auto">
            <a:xfrm>
              <a:off x="5352" y="3559"/>
              <a:ext cx="68" cy="159"/>
            </a:xfrm>
            <a:custGeom>
              <a:avLst/>
              <a:gdLst>
                <a:gd name="T0" fmla="*/ 55 w 55"/>
                <a:gd name="T1" fmla="*/ 0 h 128"/>
                <a:gd name="T2" fmla="*/ 0 w 55"/>
                <a:gd name="T3" fmla="*/ 0 h 128"/>
                <a:gd name="T4" fmla="*/ 0 w 55"/>
                <a:gd name="T5" fmla="*/ 128 h 128"/>
                <a:gd name="T6" fmla="*/ 39 w 55"/>
                <a:gd name="T7" fmla="*/ 112 h 128"/>
                <a:gd name="T8" fmla="*/ 55 w 55"/>
                <a:gd name="T9" fmla="*/ 76 h 128"/>
                <a:gd name="T10" fmla="*/ 55 w 55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8">
                  <a:moveTo>
                    <a:pt x="5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28"/>
                    <a:pt x="27" y="123"/>
                    <a:pt x="39" y="112"/>
                  </a:cubicBezTo>
                  <a:cubicBezTo>
                    <a:pt x="50" y="101"/>
                    <a:pt x="54" y="91"/>
                    <a:pt x="55" y="76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0095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70" name="Freeform 105"/>
            <p:cNvSpPr>
              <a:spLocks/>
            </p:cNvSpPr>
            <p:nvPr/>
          </p:nvSpPr>
          <p:spPr bwMode="auto">
            <a:xfrm>
              <a:off x="5352" y="3559"/>
              <a:ext cx="68" cy="159"/>
            </a:xfrm>
            <a:custGeom>
              <a:avLst/>
              <a:gdLst>
                <a:gd name="T0" fmla="*/ 55 w 55"/>
                <a:gd name="T1" fmla="*/ 0 h 128"/>
                <a:gd name="T2" fmla="*/ 0 w 55"/>
                <a:gd name="T3" fmla="*/ 0 h 128"/>
                <a:gd name="T4" fmla="*/ 0 w 55"/>
                <a:gd name="T5" fmla="*/ 128 h 128"/>
                <a:gd name="T6" fmla="*/ 39 w 55"/>
                <a:gd name="T7" fmla="*/ 112 h 128"/>
                <a:gd name="T8" fmla="*/ 55 w 55"/>
                <a:gd name="T9" fmla="*/ 76 h 128"/>
                <a:gd name="T10" fmla="*/ 55 w 55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8">
                  <a:moveTo>
                    <a:pt x="5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28"/>
                    <a:pt x="27" y="123"/>
                    <a:pt x="39" y="112"/>
                  </a:cubicBezTo>
                  <a:cubicBezTo>
                    <a:pt x="50" y="101"/>
                    <a:pt x="54" y="91"/>
                    <a:pt x="55" y="76"/>
                  </a:cubicBezTo>
                  <a:lnTo>
                    <a:pt x="55" y="0"/>
                  </a:lnTo>
                  <a:close/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71" name="Rectangle 106"/>
            <p:cNvSpPr>
              <a:spLocks noChangeArrowheads="1"/>
            </p:cNvSpPr>
            <p:nvPr/>
          </p:nvSpPr>
          <p:spPr bwMode="auto">
            <a:xfrm>
              <a:off x="4186" y="3755"/>
              <a:ext cx="6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600" smtClean="0">
                  <a:solidFill>
                    <a:srgbClr val="000101"/>
                  </a:solidFill>
                  <a:cs typeface="Arial" pitchFamily="34" charset="0"/>
                </a:rPr>
                <a:t>A</a:t>
              </a:r>
              <a:endParaRPr lang="de-DE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2" name="Rectangle 107"/>
            <p:cNvSpPr>
              <a:spLocks noChangeArrowheads="1"/>
            </p:cNvSpPr>
            <p:nvPr/>
          </p:nvSpPr>
          <p:spPr bwMode="auto">
            <a:xfrm>
              <a:off x="4221" y="3755"/>
              <a:ext cx="6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600" smtClean="0">
                  <a:solidFill>
                    <a:srgbClr val="000101"/>
                  </a:solidFill>
                  <a:cs typeface="Arial" pitchFamily="34" charset="0"/>
                </a:rPr>
                <a:t>G</a:t>
              </a:r>
              <a:endParaRPr lang="de-DE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3" name="Freeform 108"/>
            <p:cNvSpPr>
              <a:spLocks/>
            </p:cNvSpPr>
            <p:nvPr/>
          </p:nvSpPr>
          <p:spPr bwMode="auto">
            <a:xfrm>
              <a:off x="4159" y="3570"/>
              <a:ext cx="67" cy="158"/>
            </a:xfrm>
            <a:custGeom>
              <a:avLst/>
              <a:gdLst>
                <a:gd name="T0" fmla="*/ 0 w 54"/>
                <a:gd name="T1" fmla="*/ 0 h 127"/>
                <a:gd name="T2" fmla="*/ 54 w 54"/>
                <a:gd name="T3" fmla="*/ 0 h 127"/>
                <a:gd name="T4" fmla="*/ 54 w 54"/>
                <a:gd name="T5" fmla="*/ 127 h 127"/>
                <a:gd name="T6" fmla="*/ 15 w 54"/>
                <a:gd name="T7" fmla="*/ 111 h 127"/>
                <a:gd name="T8" fmla="*/ 0 w 54"/>
                <a:gd name="T9" fmla="*/ 76 h 127"/>
                <a:gd name="T10" fmla="*/ 0 w 54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127">
                  <a:moveTo>
                    <a:pt x="0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38" y="127"/>
                    <a:pt x="27" y="123"/>
                    <a:pt x="15" y="111"/>
                  </a:cubicBezTo>
                  <a:cubicBezTo>
                    <a:pt x="5" y="101"/>
                    <a:pt x="0" y="91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74" name="Freeform 109"/>
            <p:cNvSpPr>
              <a:spLocks/>
            </p:cNvSpPr>
            <p:nvPr/>
          </p:nvSpPr>
          <p:spPr bwMode="auto">
            <a:xfrm>
              <a:off x="4159" y="3570"/>
              <a:ext cx="67" cy="158"/>
            </a:xfrm>
            <a:custGeom>
              <a:avLst/>
              <a:gdLst>
                <a:gd name="T0" fmla="*/ 0 w 54"/>
                <a:gd name="T1" fmla="*/ 0 h 127"/>
                <a:gd name="T2" fmla="*/ 54 w 54"/>
                <a:gd name="T3" fmla="*/ 0 h 127"/>
                <a:gd name="T4" fmla="*/ 54 w 54"/>
                <a:gd name="T5" fmla="*/ 127 h 127"/>
                <a:gd name="T6" fmla="*/ 15 w 54"/>
                <a:gd name="T7" fmla="*/ 111 h 127"/>
                <a:gd name="T8" fmla="*/ 0 w 54"/>
                <a:gd name="T9" fmla="*/ 76 h 127"/>
                <a:gd name="T10" fmla="*/ 0 w 54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127">
                  <a:moveTo>
                    <a:pt x="0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38" y="127"/>
                    <a:pt x="27" y="123"/>
                    <a:pt x="15" y="111"/>
                  </a:cubicBezTo>
                  <a:cubicBezTo>
                    <a:pt x="5" y="101"/>
                    <a:pt x="0" y="91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" cap="flat">
              <a:solidFill>
                <a:srgbClr val="00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75" name="Freeform 110"/>
            <p:cNvSpPr>
              <a:spLocks/>
            </p:cNvSpPr>
            <p:nvPr/>
          </p:nvSpPr>
          <p:spPr bwMode="auto">
            <a:xfrm>
              <a:off x="4226" y="3570"/>
              <a:ext cx="67" cy="158"/>
            </a:xfrm>
            <a:custGeom>
              <a:avLst/>
              <a:gdLst>
                <a:gd name="T0" fmla="*/ 54 w 54"/>
                <a:gd name="T1" fmla="*/ 0 h 127"/>
                <a:gd name="T2" fmla="*/ 0 w 54"/>
                <a:gd name="T3" fmla="*/ 0 h 127"/>
                <a:gd name="T4" fmla="*/ 0 w 54"/>
                <a:gd name="T5" fmla="*/ 127 h 127"/>
                <a:gd name="T6" fmla="*/ 39 w 54"/>
                <a:gd name="T7" fmla="*/ 111 h 127"/>
                <a:gd name="T8" fmla="*/ 54 w 54"/>
                <a:gd name="T9" fmla="*/ 76 h 127"/>
                <a:gd name="T10" fmla="*/ 54 w 54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127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6" y="127"/>
                    <a:pt x="27" y="123"/>
                    <a:pt x="39" y="111"/>
                  </a:cubicBezTo>
                  <a:cubicBezTo>
                    <a:pt x="49" y="101"/>
                    <a:pt x="54" y="91"/>
                    <a:pt x="54" y="76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2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76" name="Freeform 111"/>
            <p:cNvSpPr>
              <a:spLocks/>
            </p:cNvSpPr>
            <p:nvPr/>
          </p:nvSpPr>
          <p:spPr bwMode="auto">
            <a:xfrm>
              <a:off x="4226" y="3570"/>
              <a:ext cx="67" cy="158"/>
            </a:xfrm>
            <a:custGeom>
              <a:avLst/>
              <a:gdLst>
                <a:gd name="T0" fmla="*/ 54 w 54"/>
                <a:gd name="T1" fmla="*/ 0 h 127"/>
                <a:gd name="T2" fmla="*/ 0 w 54"/>
                <a:gd name="T3" fmla="*/ 0 h 127"/>
                <a:gd name="T4" fmla="*/ 0 w 54"/>
                <a:gd name="T5" fmla="*/ 127 h 127"/>
                <a:gd name="T6" fmla="*/ 39 w 54"/>
                <a:gd name="T7" fmla="*/ 111 h 127"/>
                <a:gd name="T8" fmla="*/ 54 w 54"/>
                <a:gd name="T9" fmla="*/ 76 h 127"/>
                <a:gd name="T10" fmla="*/ 54 w 54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127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6" y="127"/>
                    <a:pt x="27" y="123"/>
                    <a:pt x="39" y="111"/>
                  </a:cubicBezTo>
                  <a:cubicBezTo>
                    <a:pt x="49" y="101"/>
                    <a:pt x="54" y="91"/>
                    <a:pt x="54" y="76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1" cap="flat">
              <a:solidFill>
                <a:srgbClr val="00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77" name="Freeform 112"/>
            <p:cNvSpPr>
              <a:spLocks/>
            </p:cNvSpPr>
            <p:nvPr/>
          </p:nvSpPr>
          <p:spPr bwMode="auto">
            <a:xfrm>
              <a:off x="4159" y="3617"/>
              <a:ext cx="67" cy="15"/>
            </a:xfrm>
            <a:custGeom>
              <a:avLst/>
              <a:gdLst>
                <a:gd name="T0" fmla="*/ 54 w 54"/>
                <a:gd name="T1" fmla="*/ 12 h 12"/>
                <a:gd name="T2" fmla="*/ 47 w 54"/>
                <a:gd name="T3" fmla="*/ 8 h 12"/>
                <a:gd name="T4" fmla="*/ 39 w 54"/>
                <a:gd name="T5" fmla="*/ 12 h 12"/>
                <a:gd name="T6" fmla="*/ 31 w 54"/>
                <a:gd name="T7" fmla="*/ 8 h 12"/>
                <a:gd name="T8" fmla="*/ 22 w 54"/>
                <a:gd name="T9" fmla="*/ 12 h 12"/>
                <a:gd name="T10" fmla="*/ 14 w 54"/>
                <a:gd name="T11" fmla="*/ 8 h 12"/>
                <a:gd name="T12" fmla="*/ 6 w 54"/>
                <a:gd name="T13" fmla="*/ 12 h 12"/>
                <a:gd name="T14" fmla="*/ 0 w 54"/>
                <a:gd name="T15" fmla="*/ 8 h 12"/>
                <a:gd name="T16" fmla="*/ 0 w 54"/>
                <a:gd name="T17" fmla="*/ 0 h 12"/>
                <a:gd name="T18" fmla="*/ 5 w 54"/>
                <a:gd name="T19" fmla="*/ 4 h 12"/>
                <a:gd name="T20" fmla="*/ 14 w 54"/>
                <a:gd name="T21" fmla="*/ 0 h 12"/>
                <a:gd name="T22" fmla="*/ 22 w 54"/>
                <a:gd name="T23" fmla="*/ 4 h 12"/>
                <a:gd name="T24" fmla="*/ 31 w 54"/>
                <a:gd name="T25" fmla="*/ 0 h 12"/>
                <a:gd name="T26" fmla="*/ 39 w 54"/>
                <a:gd name="T27" fmla="*/ 4 h 12"/>
                <a:gd name="T28" fmla="*/ 47 w 54"/>
                <a:gd name="T29" fmla="*/ 0 h 12"/>
                <a:gd name="T30" fmla="*/ 54 w 54"/>
                <a:gd name="T31" fmla="*/ 4 h 12"/>
                <a:gd name="T32" fmla="*/ 54 w 54"/>
                <a:gd name="T3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12">
                  <a:moveTo>
                    <a:pt x="54" y="12"/>
                  </a:moveTo>
                  <a:cubicBezTo>
                    <a:pt x="52" y="9"/>
                    <a:pt x="50" y="8"/>
                    <a:pt x="47" y="8"/>
                  </a:cubicBezTo>
                  <a:cubicBezTo>
                    <a:pt x="43" y="8"/>
                    <a:pt x="43" y="11"/>
                    <a:pt x="39" y="12"/>
                  </a:cubicBezTo>
                  <a:cubicBezTo>
                    <a:pt x="36" y="12"/>
                    <a:pt x="34" y="8"/>
                    <a:pt x="31" y="8"/>
                  </a:cubicBezTo>
                  <a:cubicBezTo>
                    <a:pt x="27" y="8"/>
                    <a:pt x="26" y="12"/>
                    <a:pt x="22" y="12"/>
                  </a:cubicBezTo>
                  <a:cubicBezTo>
                    <a:pt x="19" y="12"/>
                    <a:pt x="18" y="8"/>
                    <a:pt x="14" y="8"/>
                  </a:cubicBezTo>
                  <a:cubicBezTo>
                    <a:pt x="10" y="8"/>
                    <a:pt x="9" y="12"/>
                    <a:pt x="6" y="12"/>
                  </a:cubicBezTo>
                  <a:cubicBezTo>
                    <a:pt x="3" y="12"/>
                    <a:pt x="1" y="10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5" y="4"/>
                  </a:cubicBezTo>
                  <a:cubicBezTo>
                    <a:pt x="9" y="4"/>
                    <a:pt x="10" y="0"/>
                    <a:pt x="14" y="0"/>
                  </a:cubicBezTo>
                  <a:cubicBezTo>
                    <a:pt x="17" y="0"/>
                    <a:pt x="19" y="3"/>
                    <a:pt x="22" y="4"/>
                  </a:cubicBezTo>
                  <a:cubicBezTo>
                    <a:pt x="26" y="4"/>
                    <a:pt x="27" y="0"/>
                    <a:pt x="31" y="0"/>
                  </a:cubicBezTo>
                  <a:cubicBezTo>
                    <a:pt x="34" y="0"/>
                    <a:pt x="36" y="4"/>
                    <a:pt x="39" y="4"/>
                  </a:cubicBezTo>
                  <a:cubicBezTo>
                    <a:pt x="43" y="3"/>
                    <a:pt x="43" y="0"/>
                    <a:pt x="47" y="0"/>
                  </a:cubicBezTo>
                  <a:cubicBezTo>
                    <a:pt x="50" y="0"/>
                    <a:pt x="52" y="1"/>
                    <a:pt x="54" y="4"/>
                  </a:cubicBezTo>
                  <a:lnTo>
                    <a:pt x="5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78" name="Freeform 113"/>
            <p:cNvSpPr>
              <a:spLocks/>
            </p:cNvSpPr>
            <p:nvPr/>
          </p:nvSpPr>
          <p:spPr bwMode="auto">
            <a:xfrm>
              <a:off x="4159" y="3617"/>
              <a:ext cx="67" cy="15"/>
            </a:xfrm>
            <a:custGeom>
              <a:avLst/>
              <a:gdLst>
                <a:gd name="T0" fmla="*/ 54 w 54"/>
                <a:gd name="T1" fmla="*/ 12 h 12"/>
                <a:gd name="T2" fmla="*/ 47 w 54"/>
                <a:gd name="T3" fmla="*/ 8 h 12"/>
                <a:gd name="T4" fmla="*/ 39 w 54"/>
                <a:gd name="T5" fmla="*/ 12 h 12"/>
                <a:gd name="T6" fmla="*/ 31 w 54"/>
                <a:gd name="T7" fmla="*/ 8 h 12"/>
                <a:gd name="T8" fmla="*/ 22 w 54"/>
                <a:gd name="T9" fmla="*/ 12 h 12"/>
                <a:gd name="T10" fmla="*/ 14 w 54"/>
                <a:gd name="T11" fmla="*/ 8 h 12"/>
                <a:gd name="T12" fmla="*/ 6 w 54"/>
                <a:gd name="T13" fmla="*/ 12 h 12"/>
                <a:gd name="T14" fmla="*/ 0 w 54"/>
                <a:gd name="T15" fmla="*/ 8 h 12"/>
                <a:gd name="T16" fmla="*/ 0 w 54"/>
                <a:gd name="T17" fmla="*/ 0 h 12"/>
                <a:gd name="T18" fmla="*/ 5 w 54"/>
                <a:gd name="T19" fmla="*/ 4 h 12"/>
                <a:gd name="T20" fmla="*/ 14 w 54"/>
                <a:gd name="T21" fmla="*/ 0 h 12"/>
                <a:gd name="T22" fmla="*/ 22 w 54"/>
                <a:gd name="T23" fmla="*/ 4 h 12"/>
                <a:gd name="T24" fmla="*/ 31 w 54"/>
                <a:gd name="T25" fmla="*/ 0 h 12"/>
                <a:gd name="T26" fmla="*/ 39 w 54"/>
                <a:gd name="T27" fmla="*/ 4 h 12"/>
                <a:gd name="T28" fmla="*/ 47 w 54"/>
                <a:gd name="T29" fmla="*/ 0 h 12"/>
                <a:gd name="T30" fmla="*/ 54 w 54"/>
                <a:gd name="T31" fmla="*/ 4 h 12"/>
                <a:gd name="T32" fmla="*/ 54 w 54"/>
                <a:gd name="T3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12">
                  <a:moveTo>
                    <a:pt x="54" y="12"/>
                  </a:moveTo>
                  <a:cubicBezTo>
                    <a:pt x="52" y="9"/>
                    <a:pt x="50" y="8"/>
                    <a:pt x="47" y="8"/>
                  </a:cubicBezTo>
                  <a:cubicBezTo>
                    <a:pt x="43" y="8"/>
                    <a:pt x="43" y="11"/>
                    <a:pt x="39" y="12"/>
                  </a:cubicBezTo>
                  <a:cubicBezTo>
                    <a:pt x="36" y="12"/>
                    <a:pt x="34" y="8"/>
                    <a:pt x="31" y="8"/>
                  </a:cubicBezTo>
                  <a:cubicBezTo>
                    <a:pt x="27" y="8"/>
                    <a:pt x="26" y="12"/>
                    <a:pt x="22" y="12"/>
                  </a:cubicBezTo>
                  <a:cubicBezTo>
                    <a:pt x="19" y="12"/>
                    <a:pt x="18" y="8"/>
                    <a:pt x="14" y="8"/>
                  </a:cubicBezTo>
                  <a:cubicBezTo>
                    <a:pt x="10" y="8"/>
                    <a:pt x="9" y="12"/>
                    <a:pt x="6" y="12"/>
                  </a:cubicBezTo>
                  <a:cubicBezTo>
                    <a:pt x="3" y="12"/>
                    <a:pt x="1" y="10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5" y="4"/>
                  </a:cubicBezTo>
                  <a:cubicBezTo>
                    <a:pt x="9" y="4"/>
                    <a:pt x="10" y="0"/>
                    <a:pt x="14" y="0"/>
                  </a:cubicBezTo>
                  <a:cubicBezTo>
                    <a:pt x="17" y="0"/>
                    <a:pt x="19" y="3"/>
                    <a:pt x="22" y="4"/>
                  </a:cubicBezTo>
                  <a:cubicBezTo>
                    <a:pt x="26" y="4"/>
                    <a:pt x="27" y="0"/>
                    <a:pt x="31" y="0"/>
                  </a:cubicBezTo>
                  <a:cubicBezTo>
                    <a:pt x="34" y="0"/>
                    <a:pt x="36" y="4"/>
                    <a:pt x="39" y="4"/>
                  </a:cubicBezTo>
                  <a:cubicBezTo>
                    <a:pt x="43" y="3"/>
                    <a:pt x="43" y="0"/>
                    <a:pt x="47" y="0"/>
                  </a:cubicBezTo>
                  <a:cubicBezTo>
                    <a:pt x="50" y="0"/>
                    <a:pt x="52" y="1"/>
                    <a:pt x="54" y="4"/>
                  </a:cubicBezTo>
                  <a:lnTo>
                    <a:pt x="54" y="12"/>
                  </a:lnTo>
                  <a:close/>
                </a:path>
              </a:pathLst>
            </a:custGeom>
            <a:noFill/>
            <a:ln w="1" cap="flat">
              <a:solidFill>
                <a:srgbClr val="00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79" name="Freeform 114"/>
            <p:cNvSpPr>
              <a:spLocks/>
            </p:cNvSpPr>
            <p:nvPr/>
          </p:nvSpPr>
          <p:spPr bwMode="auto">
            <a:xfrm>
              <a:off x="4159" y="3627"/>
              <a:ext cx="67" cy="15"/>
            </a:xfrm>
            <a:custGeom>
              <a:avLst/>
              <a:gdLst>
                <a:gd name="T0" fmla="*/ 54 w 54"/>
                <a:gd name="T1" fmla="*/ 12 h 12"/>
                <a:gd name="T2" fmla="*/ 47 w 54"/>
                <a:gd name="T3" fmla="*/ 8 h 12"/>
                <a:gd name="T4" fmla="*/ 39 w 54"/>
                <a:gd name="T5" fmla="*/ 12 h 12"/>
                <a:gd name="T6" fmla="*/ 31 w 54"/>
                <a:gd name="T7" fmla="*/ 8 h 12"/>
                <a:gd name="T8" fmla="*/ 22 w 54"/>
                <a:gd name="T9" fmla="*/ 12 h 12"/>
                <a:gd name="T10" fmla="*/ 14 w 54"/>
                <a:gd name="T11" fmla="*/ 8 h 12"/>
                <a:gd name="T12" fmla="*/ 6 w 54"/>
                <a:gd name="T13" fmla="*/ 12 h 12"/>
                <a:gd name="T14" fmla="*/ 0 w 54"/>
                <a:gd name="T15" fmla="*/ 8 h 12"/>
                <a:gd name="T16" fmla="*/ 0 w 54"/>
                <a:gd name="T17" fmla="*/ 0 h 12"/>
                <a:gd name="T18" fmla="*/ 5 w 54"/>
                <a:gd name="T19" fmla="*/ 4 h 12"/>
                <a:gd name="T20" fmla="*/ 14 w 54"/>
                <a:gd name="T21" fmla="*/ 0 h 12"/>
                <a:gd name="T22" fmla="*/ 22 w 54"/>
                <a:gd name="T23" fmla="*/ 4 h 12"/>
                <a:gd name="T24" fmla="*/ 31 w 54"/>
                <a:gd name="T25" fmla="*/ 0 h 12"/>
                <a:gd name="T26" fmla="*/ 39 w 54"/>
                <a:gd name="T27" fmla="*/ 4 h 12"/>
                <a:gd name="T28" fmla="*/ 47 w 54"/>
                <a:gd name="T29" fmla="*/ 0 h 12"/>
                <a:gd name="T30" fmla="*/ 54 w 54"/>
                <a:gd name="T31" fmla="*/ 4 h 12"/>
                <a:gd name="T32" fmla="*/ 54 w 54"/>
                <a:gd name="T3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12">
                  <a:moveTo>
                    <a:pt x="54" y="12"/>
                  </a:moveTo>
                  <a:cubicBezTo>
                    <a:pt x="52" y="9"/>
                    <a:pt x="50" y="8"/>
                    <a:pt x="47" y="8"/>
                  </a:cubicBezTo>
                  <a:cubicBezTo>
                    <a:pt x="43" y="8"/>
                    <a:pt x="43" y="12"/>
                    <a:pt x="39" y="12"/>
                  </a:cubicBezTo>
                  <a:cubicBezTo>
                    <a:pt x="36" y="12"/>
                    <a:pt x="34" y="8"/>
                    <a:pt x="31" y="8"/>
                  </a:cubicBezTo>
                  <a:cubicBezTo>
                    <a:pt x="27" y="8"/>
                    <a:pt x="26" y="12"/>
                    <a:pt x="22" y="12"/>
                  </a:cubicBezTo>
                  <a:cubicBezTo>
                    <a:pt x="19" y="12"/>
                    <a:pt x="18" y="8"/>
                    <a:pt x="14" y="8"/>
                  </a:cubicBezTo>
                  <a:cubicBezTo>
                    <a:pt x="10" y="8"/>
                    <a:pt x="9" y="12"/>
                    <a:pt x="6" y="12"/>
                  </a:cubicBezTo>
                  <a:cubicBezTo>
                    <a:pt x="3" y="12"/>
                    <a:pt x="1" y="10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5" y="4"/>
                  </a:cubicBezTo>
                  <a:cubicBezTo>
                    <a:pt x="9" y="4"/>
                    <a:pt x="10" y="0"/>
                    <a:pt x="14" y="0"/>
                  </a:cubicBezTo>
                  <a:cubicBezTo>
                    <a:pt x="17" y="0"/>
                    <a:pt x="19" y="4"/>
                    <a:pt x="22" y="4"/>
                  </a:cubicBezTo>
                  <a:cubicBezTo>
                    <a:pt x="26" y="4"/>
                    <a:pt x="27" y="0"/>
                    <a:pt x="31" y="0"/>
                  </a:cubicBezTo>
                  <a:cubicBezTo>
                    <a:pt x="34" y="0"/>
                    <a:pt x="36" y="4"/>
                    <a:pt x="39" y="4"/>
                  </a:cubicBezTo>
                  <a:cubicBezTo>
                    <a:pt x="43" y="3"/>
                    <a:pt x="43" y="0"/>
                    <a:pt x="47" y="0"/>
                  </a:cubicBezTo>
                  <a:cubicBezTo>
                    <a:pt x="50" y="0"/>
                    <a:pt x="52" y="1"/>
                    <a:pt x="54" y="4"/>
                  </a:cubicBezTo>
                  <a:lnTo>
                    <a:pt x="5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80" name="Freeform 115"/>
            <p:cNvSpPr>
              <a:spLocks/>
            </p:cNvSpPr>
            <p:nvPr/>
          </p:nvSpPr>
          <p:spPr bwMode="auto">
            <a:xfrm>
              <a:off x="4159" y="3627"/>
              <a:ext cx="67" cy="15"/>
            </a:xfrm>
            <a:custGeom>
              <a:avLst/>
              <a:gdLst>
                <a:gd name="T0" fmla="*/ 54 w 54"/>
                <a:gd name="T1" fmla="*/ 12 h 12"/>
                <a:gd name="T2" fmla="*/ 47 w 54"/>
                <a:gd name="T3" fmla="*/ 8 h 12"/>
                <a:gd name="T4" fmla="*/ 39 w 54"/>
                <a:gd name="T5" fmla="*/ 12 h 12"/>
                <a:gd name="T6" fmla="*/ 31 w 54"/>
                <a:gd name="T7" fmla="*/ 8 h 12"/>
                <a:gd name="T8" fmla="*/ 22 w 54"/>
                <a:gd name="T9" fmla="*/ 12 h 12"/>
                <a:gd name="T10" fmla="*/ 14 w 54"/>
                <a:gd name="T11" fmla="*/ 8 h 12"/>
                <a:gd name="T12" fmla="*/ 6 w 54"/>
                <a:gd name="T13" fmla="*/ 12 h 12"/>
                <a:gd name="T14" fmla="*/ 0 w 54"/>
                <a:gd name="T15" fmla="*/ 8 h 12"/>
                <a:gd name="T16" fmla="*/ 0 w 54"/>
                <a:gd name="T17" fmla="*/ 0 h 12"/>
                <a:gd name="T18" fmla="*/ 5 w 54"/>
                <a:gd name="T19" fmla="*/ 4 h 12"/>
                <a:gd name="T20" fmla="*/ 14 w 54"/>
                <a:gd name="T21" fmla="*/ 0 h 12"/>
                <a:gd name="T22" fmla="*/ 22 w 54"/>
                <a:gd name="T23" fmla="*/ 4 h 12"/>
                <a:gd name="T24" fmla="*/ 31 w 54"/>
                <a:gd name="T25" fmla="*/ 0 h 12"/>
                <a:gd name="T26" fmla="*/ 39 w 54"/>
                <a:gd name="T27" fmla="*/ 4 h 12"/>
                <a:gd name="T28" fmla="*/ 47 w 54"/>
                <a:gd name="T29" fmla="*/ 0 h 12"/>
                <a:gd name="T30" fmla="*/ 54 w 54"/>
                <a:gd name="T31" fmla="*/ 4 h 12"/>
                <a:gd name="T32" fmla="*/ 54 w 54"/>
                <a:gd name="T3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12">
                  <a:moveTo>
                    <a:pt x="54" y="12"/>
                  </a:moveTo>
                  <a:cubicBezTo>
                    <a:pt x="52" y="9"/>
                    <a:pt x="50" y="8"/>
                    <a:pt x="47" y="8"/>
                  </a:cubicBezTo>
                  <a:cubicBezTo>
                    <a:pt x="43" y="8"/>
                    <a:pt x="43" y="12"/>
                    <a:pt x="39" y="12"/>
                  </a:cubicBezTo>
                  <a:cubicBezTo>
                    <a:pt x="36" y="12"/>
                    <a:pt x="34" y="8"/>
                    <a:pt x="31" y="8"/>
                  </a:cubicBezTo>
                  <a:cubicBezTo>
                    <a:pt x="27" y="8"/>
                    <a:pt x="26" y="12"/>
                    <a:pt x="22" y="12"/>
                  </a:cubicBezTo>
                  <a:cubicBezTo>
                    <a:pt x="19" y="12"/>
                    <a:pt x="18" y="8"/>
                    <a:pt x="14" y="8"/>
                  </a:cubicBezTo>
                  <a:cubicBezTo>
                    <a:pt x="10" y="8"/>
                    <a:pt x="9" y="12"/>
                    <a:pt x="6" y="12"/>
                  </a:cubicBezTo>
                  <a:cubicBezTo>
                    <a:pt x="3" y="12"/>
                    <a:pt x="1" y="10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5" y="4"/>
                  </a:cubicBezTo>
                  <a:cubicBezTo>
                    <a:pt x="9" y="4"/>
                    <a:pt x="10" y="0"/>
                    <a:pt x="14" y="0"/>
                  </a:cubicBezTo>
                  <a:cubicBezTo>
                    <a:pt x="17" y="0"/>
                    <a:pt x="19" y="4"/>
                    <a:pt x="22" y="4"/>
                  </a:cubicBezTo>
                  <a:cubicBezTo>
                    <a:pt x="26" y="4"/>
                    <a:pt x="27" y="0"/>
                    <a:pt x="31" y="0"/>
                  </a:cubicBezTo>
                  <a:cubicBezTo>
                    <a:pt x="34" y="0"/>
                    <a:pt x="36" y="4"/>
                    <a:pt x="39" y="4"/>
                  </a:cubicBezTo>
                  <a:cubicBezTo>
                    <a:pt x="43" y="3"/>
                    <a:pt x="43" y="0"/>
                    <a:pt x="47" y="0"/>
                  </a:cubicBezTo>
                  <a:cubicBezTo>
                    <a:pt x="50" y="0"/>
                    <a:pt x="52" y="1"/>
                    <a:pt x="54" y="4"/>
                  </a:cubicBezTo>
                  <a:lnTo>
                    <a:pt x="54" y="12"/>
                  </a:lnTo>
                  <a:close/>
                </a:path>
              </a:pathLst>
            </a:custGeom>
            <a:noFill/>
            <a:ln w="1" cap="flat">
              <a:solidFill>
                <a:srgbClr val="00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81" name="Freeform 116"/>
            <p:cNvSpPr>
              <a:spLocks/>
            </p:cNvSpPr>
            <p:nvPr/>
          </p:nvSpPr>
          <p:spPr bwMode="auto">
            <a:xfrm>
              <a:off x="4159" y="3637"/>
              <a:ext cx="67" cy="15"/>
            </a:xfrm>
            <a:custGeom>
              <a:avLst/>
              <a:gdLst>
                <a:gd name="T0" fmla="*/ 54 w 54"/>
                <a:gd name="T1" fmla="*/ 12 h 12"/>
                <a:gd name="T2" fmla="*/ 47 w 54"/>
                <a:gd name="T3" fmla="*/ 8 h 12"/>
                <a:gd name="T4" fmla="*/ 39 w 54"/>
                <a:gd name="T5" fmla="*/ 12 h 12"/>
                <a:gd name="T6" fmla="*/ 31 w 54"/>
                <a:gd name="T7" fmla="*/ 8 h 12"/>
                <a:gd name="T8" fmla="*/ 22 w 54"/>
                <a:gd name="T9" fmla="*/ 12 h 12"/>
                <a:gd name="T10" fmla="*/ 14 w 54"/>
                <a:gd name="T11" fmla="*/ 8 h 12"/>
                <a:gd name="T12" fmla="*/ 6 w 54"/>
                <a:gd name="T13" fmla="*/ 12 h 12"/>
                <a:gd name="T14" fmla="*/ 0 w 54"/>
                <a:gd name="T15" fmla="*/ 8 h 12"/>
                <a:gd name="T16" fmla="*/ 0 w 54"/>
                <a:gd name="T17" fmla="*/ 0 h 12"/>
                <a:gd name="T18" fmla="*/ 5 w 54"/>
                <a:gd name="T19" fmla="*/ 4 h 12"/>
                <a:gd name="T20" fmla="*/ 14 w 54"/>
                <a:gd name="T21" fmla="*/ 0 h 12"/>
                <a:gd name="T22" fmla="*/ 22 w 54"/>
                <a:gd name="T23" fmla="*/ 4 h 12"/>
                <a:gd name="T24" fmla="*/ 31 w 54"/>
                <a:gd name="T25" fmla="*/ 0 h 12"/>
                <a:gd name="T26" fmla="*/ 39 w 54"/>
                <a:gd name="T27" fmla="*/ 4 h 12"/>
                <a:gd name="T28" fmla="*/ 47 w 54"/>
                <a:gd name="T29" fmla="*/ 0 h 12"/>
                <a:gd name="T30" fmla="*/ 54 w 54"/>
                <a:gd name="T31" fmla="*/ 4 h 12"/>
                <a:gd name="T32" fmla="*/ 54 w 54"/>
                <a:gd name="T3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12">
                  <a:moveTo>
                    <a:pt x="54" y="12"/>
                  </a:moveTo>
                  <a:cubicBezTo>
                    <a:pt x="52" y="9"/>
                    <a:pt x="50" y="8"/>
                    <a:pt x="47" y="8"/>
                  </a:cubicBezTo>
                  <a:cubicBezTo>
                    <a:pt x="43" y="8"/>
                    <a:pt x="43" y="12"/>
                    <a:pt x="39" y="12"/>
                  </a:cubicBezTo>
                  <a:cubicBezTo>
                    <a:pt x="36" y="12"/>
                    <a:pt x="34" y="8"/>
                    <a:pt x="31" y="8"/>
                  </a:cubicBezTo>
                  <a:cubicBezTo>
                    <a:pt x="27" y="8"/>
                    <a:pt x="26" y="12"/>
                    <a:pt x="22" y="12"/>
                  </a:cubicBezTo>
                  <a:cubicBezTo>
                    <a:pt x="19" y="12"/>
                    <a:pt x="18" y="8"/>
                    <a:pt x="14" y="8"/>
                  </a:cubicBezTo>
                  <a:cubicBezTo>
                    <a:pt x="10" y="8"/>
                    <a:pt x="9" y="12"/>
                    <a:pt x="6" y="12"/>
                  </a:cubicBezTo>
                  <a:cubicBezTo>
                    <a:pt x="3" y="12"/>
                    <a:pt x="1" y="10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5" y="4"/>
                  </a:cubicBezTo>
                  <a:cubicBezTo>
                    <a:pt x="9" y="4"/>
                    <a:pt x="10" y="0"/>
                    <a:pt x="14" y="0"/>
                  </a:cubicBezTo>
                  <a:cubicBezTo>
                    <a:pt x="17" y="0"/>
                    <a:pt x="19" y="4"/>
                    <a:pt x="22" y="4"/>
                  </a:cubicBezTo>
                  <a:cubicBezTo>
                    <a:pt x="26" y="4"/>
                    <a:pt x="27" y="0"/>
                    <a:pt x="31" y="0"/>
                  </a:cubicBezTo>
                  <a:cubicBezTo>
                    <a:pt x="34" y="0"/>
                    <a:pt x="36" y="4"/>
                    <a:pt x="39" y="4"/>
                  </a:cubicBezTo>
                  <a:cubicBezTo>
                    <a:pt x="43" y="4"/>
                    <a:pt x="43" y="0"/>
                    <a:pt x="47" y="0"/>
                  </a:cubicBezTo>
                  <a:cubicBezTo>
                    <a:pt x="50" y="0"/>
                    <a:pt x="52" y="1"/>
                    <a:pt x="54" y="4"/>
                  </a:cubicBezTo>
                  <a:lnTo>
                    <a:pt x="5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82" name="Freeform 117"/>
            <p:cNvSpPr>
              <a:spLocks/>
            </p:cNvSpPr>
            <p:nvPr/>
          </p:nvSpPr>
          <p:spPr bwMode="auto">
            <a:xfrm>
              <a:off x="4159" y="3637"/>
              <a:ext cx="67" cy="15"/>
            </a:xfrm>
            <a:custGeom>
              <a:avLst/>
              <a:gdLst>
                <a:gd name="T0" fmla="*/ 54 w 54"/>
                <a:gd name="T1" fmla="*/ 12 h 12"/>
                <a:gd name="T2" fmla="*/ 47 w 54"/>
                <a:gd name="T3" fmla="*/ 8 h 12"/>
                <a:gd name="T4" fmla="*/ 39 w 54"/>
                <a:gd name="T5" fmla="*/ 12 h 12"/>
                <a:gd name="T6" fmla="*/ 31 w 54"/>
                <a:gd name="T7" fmla="*/ 8 h 12"/>
                <a:gd name="T8" fmla="*/ 22 w 54"/>
                <a:gd name="T9" fmla="*/ 12 h 12"/>
                <a:gd name="T10" fmla="*/ 14 w 54"/>
                <a:gd name="T11" fmla="*/ 8 h 12"/>
                <a:gd name="T12" fmla="*/ 6 w 54"/>
                <a:gd name="T13" fmla="*/ 12 h 12"/>
                <a:gd name="T14" fmla="*/ 0 w 54"/>
                <a:gd name="T15" fmla="*/ 8 h 12"/>
                <a:gd name="T16" fmla="*/ 0 w 54"/>
                <a:gd name="T17" fmla="*/ 0 h 12"/>
                <a:gd name="T18" fmla="*/ 5 w 54"/>
                <a:gd name="T19" fmla="*/ 4 h 12"/>
                <a:gd name="T20" fmla="*/ 14 w 54"/>
                <a:gd name="T21" fmla="*/ 0 h 12"/>
                <a:gd name="T22" fmla="*/ 22 w 54"/>
                <a:gd name="T23" fmla="*/ 4 h 12"/>
                <a:gd name="T24" fmla="*/ 31 w 54"/>
                <a:gd name="T25" fmla="*/ 0 h 12"/>
                <a:gd name="T26" fmla="*/ 39 w 54"/>
                <a:gd name="T27" fmla="*/ 4 h 12"/>
                <a:gd name="T28" fmla="*/ 47 w 54"/>
                <a:gd name="T29" fmla="*/ 0 h 12"/>
                <a:gd name="T30" fmla="*/ 54 w 54"/>
                <a:gd name="T31" fmla="*/ 4 h 12"/>
                <a:gd name="T32" fmla="*/ 54 w 54"/>
                <a:gd name="T3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12">
                  <a:moveTo>
                    <a:pt x="54" y="12"/>
                  </a:moveTo>
                  <a:cubicBezTo>
                    <a:pt x="52" y="9"/>
                    <a:pt x="50" y="8"/>
                    <a:pt x="47" y="8"/>
                  </a:cubicBezTo>
                  <a:cubicBezTo>
                    <a:pt x="43" y="8"/>
                    <a:pt x="43" y="12"/>
                    <a:pt x="39" y="12"/>
                  </a:cubicBezTo>
                  <a:cubicBezTo>
                    <a:pt x="36" y="12"/>
                    <a:pt x="34" y="8"/>
                    <a:pt x="31" y="8"/>
                  </a:cubicBezTo>
                  <a:cubicBezTo>
                    <a:pt x="27" y="8"/>
                    <a:pt x="26" y="12"/>
                    <a:pt x="22" y="12"/>
                  </a:cubicBezTo>
                  <a:cubicBezTo>
                    <a:pt x="19" y="12"/>
                    <a:pt x="18" y="8"/>
                    <a:pt x="14" y="8"/>
                  </a:cubicBezTo>
                  <a:cubicBezTo>
                    <a:pt x="10" y="8"/>
                    <a:pt x="9" y="12"/>
                    <a:pt x="6" y="12"/>
                  </a:cubicBezTo>
                  <a:cubicBezTo>
                    <a:pt x="3" y="12"/>
                    <a:pt x="1" y="10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5" y="4"/>
                  </a:cubicBezTo>
                  <a:cubicBezTo>
                    <a:pt x="9" y="4"/>
                    <a:pt x="10" y="0"/>
                    <a:pt x="14" y="0"/>
                  </a:cubicBezTo>
                  <a:cubicBezTo>
                    <a:pt x="17" y="0"/>
                    <a:pt x="19" y="4"/>
                    <a:pt x="22" y="4"/>
                  </a:cubicBezTo>
                  <a:cubicBezTo>
                    <a:pt x="26" y="4"/>
                    <a:pt x="27" y="0"/>
                    <a:pt x="31" y="0"/>
                  </a:cubicBezTo>
                  <a:cubicBezTo>
                    <a:pt x="34" y="0"/>
                    <a:pt x="36" y="4"/>
                    <a:pt x="39" y="4"/>
                  </a:cubicBezTo>
                  <a:cubicBezTo>
                    <a:pt x="43" y="4"/>
                    <a:pt x="43" y="0"/>
                    <a:pt x="47" y="0"/>
                  </a:cubicBezTo>
                  <a:cubicBezTo>
                    <a:pt x="50" y="0"/>
                    <a:pt x="52" y="1"/>
                    <a:pt x="54" y="4"/>
                  </a:cubicBezTo>
                  <a:lnTo>
                    <a:pt x="54" y="12"/>
                  </a:lnTo>
                  <a:close/>
                </a:path>
              </a:pathLst>
            </a:custGeom>
            <a:noFill/>
            <a:ln w="1" cap="flat">
              <a:solidFill>
                <a:srgbClr val="00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83" name="Freeform 118"/>
            <p:cNvSpPr>
              <a:spLocks/>
            </p:cNvSpPr>
            <p:nvPr/>
          </p:nvSpPr>
          <p:spPr bwMode="auto">
            <a:xfrm>
              <a:off x="4159" y="3647"/>
              <a:ext cx="67" cy="15"/>
            </a:xfrm>
            <a:custGeom>
              <a:avLst/>
              <a:gdLst>
                <a:gd name="T0" fmla="*/ 54 w 54"/>
                <a:gd name="T1" fmla="*/ 12 h 12"/>
                <a:gd name="T2" fmla="*/ 47 w 54"/>
                <a:gd name="T3" fmla="*/ 8 h 12"/>
                <a:gd name="T4" fmla="*/ 39 w 54"/>
                <a:gd name="T5" fmla="*/ 12 h 12"/>
                <a:gd name="T6" fmla="*/ 31 w 54"/>
                <a:gd name="T7" fmla="*/ 8 h 12"/>
                <a:gd name="T8" fmla="*/ 22 w 54"/>
                <a:gd name="T9" fmla="*/ 12 h 12"/>
                <a:gd name="T10" fmla="*/ 14 w 54"/>
                <a:gd name="T11" fmla="*/ 8 h 12"/>
                <a:gd name="T12" fmla="*/ 6 w 54"/>
                <a:gd name="T13" fmla="*/ 12 h 12"/>
                <a:gd name="T14" fmla="*/ 0 w 54"/>
                <a:gd name="T15" fmla="*/ 8 h 12"/>
                <a:gd name="T16" fmla="*/ 0 w 54"/>
                <a:gd name="T17" fmla="*/ 0 h 12"/>
                <a:gd name="T18" fmla="*/ 5 w 54"/>
                <a:gd name="T19" fmla="*/ 4 h 12"/>
                <a:gd name="T20" fmla="*/ 14 w 54"/>
                <a:gd name="T21" fmla="*/ 0 h 12"/>
                <a:gd name="T22" fmla="*/ 22 w 54"/>
                <a:gd name="T23" fmla="*/ 4 h 12"/>
                <a:gd name="T24" fmla="*/ 31 w 54"/>
                <a:gd name="T25" fmla="*/ 0 h 12"/>
                <a:gd name="T26" fmla="*/ 39 w 54"/>
                <a:gd name="T27" fmla="*/ 4 h 12"/>
                <a:gd name="T28" fmla="*/ 47 w 54"/>
                <a:gd name="T29" fmla="*/ 0 h 12"/>
                <a:gd name="T30" fmla="*/ 54 w 54"/>
                <a:gd name="T31" fmla="*/ 4 h 12"/>
                <a:gd name="T32" fmla="*/ 54 w 54"/>
                <a:gd name="T3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12">
                  <a:moveTo>
                    <a:pt x="54" y="12"/>
                  </a:moveTo>
                  <a:cubicBezTo>
                    <a:pt x="52" y="9"/>
                    <a:pt x="50" y="8"/>
                    <a:pt x="47" y="8"/>
                  </a:cubicBezTo>
                  <a:cubicBezTo>
                    <a:pt x="43" y="8"/>
                    <a:pt x="43" y="12"/>
                    <a:pt x="39" y="12"/>
                  </a:cubicBezTo>
                  <a:cubicBezTo>
                    <a:pt x="36" y="12"/>
                    <a:pt x="34" y="8"/>
                    <a:pt x="31" y="8"/>
                  </a:cubicBezTo>
                  <a:cubicBezTo>
                    <a:pt x="27" y="8"/>
                    <a:pt x="26" y="12"/>
                    <a:pt x="22" y="12"/>
                  </a:cubicBezTo>
                  <a:cubicBezTo>
                    <a:pt x="19" y="12"/>
                    <a:pt x="18" y="8"/>
                    <a:pt x="14" y="8"/>
                  </a:cubicBezTo>
                  <a:cubicBezTo>
                    <a:pt x="10" y="8"/>
                    <a:pt x="9" y="12"/>
                    <a:pt x="6" y="12"/>
                  </a:cubicBezTo>
                  <a:cubicBezTo>
                    <a:pt x="3" y="12"/>
                    <a:pt x="1" y="10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5" y="4"/>
                  </a:cubicBezTo>
                  <a:cubicBezTo>
                    <a:pt x="9" y="4"/>
                    <a:pt x="10" y="0"/>
                    <a:pt x="14" y="0"/>
                  </a:cubicBezTo>
                  <a:cubicBezTo>
                    <a:pt x="17" y="0"/>
                    <a:pt x="19" y="4"/>
                    <a:pt x="22" y="4"/>
                  </a:cubicBezTo>
                  <a:cubicBezTo>
                    <a:pt x="26" y="4"/>
                    <a:pt x="27" y="0"/>
                    <a:pt x="31" y="0"/>
                  </a:cubicBezTo>
                  <a:cubicBezTo>
                    <a:pt x="34" y="0"/>
                    <a:pt x="36" y="4"/>
                    <a:pt x="39" y="4"/>
                  </a:cubicBezTo>
                  <a:cubicBezTo>
                    <a:pt x="43" y="4"/>
                    <a:pt x="43" y="0"/>
                    <a:pt x="47" y="0"/>
                  </a:cubicBezTo>
                  <a:cubicBezTo>
                    <a:pt x="50" y="0"/>
                    <a:pt x="52" y="1"/>
                    <a:pt x="54" y="4"/>
                  </a:cubicBezTo>
                  <a:lnTo>
                    <a:pt x="5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84" name="Freeform 119"/>
            <p:cNvSpPr>
              <a:spLocks/>
            </p:cNvSpPr>
            <p:nvPr/>
          </p:nvSpPr>
          <p:spPr bwMode="auto">
            <a:xfrm>
              <a:off x="4159" y="3647"/>
              <a:ext cx="67" cy="15"/>
            </a:xfrm>
            <a:custGeom>
              <a:avLst/>
              <a:gdLst>
                <a:gd name="T0" fmla="*/ 54 w 54"/>
                <a:gd name="T1" fmla="*/ 12 h 12"/>
                <a:gd name="T2" fmla="*/ 47 w 54"/>
                <a:gd name="T3" fmla="*/ 8 h 12"/>
                <a:gd name="T4" fmla="*/ 39 w 54"/>
                <a:gd name="T5" fmla="*/ 12 h 12"/>
                <a:gd name="T6" fmla="*/ 31 w 54"/>
                <a:gd name="T7" fmla="*/ 8 h 12"/>
                <a:gd name="T8" fmla="*/ 22 w 54"/>
                <a:gd name="T9" fmla="*/ 12 h 12"/>
                <a:gd name="T10" fmla="*/ 14 w 54"/>
                <a:gd name="T11" fmla="*/ 8 h 12"/>
                <a:gd name="T12" fmla="*/ 6 w 54"/>
                <a:gd name="T13" fmla="*/ 12 h 12"/>
                <a:gd name="T14" fmla="*/ 0 w 54"/>
                <a:gd name="T15" fmla="*/ 8 h 12"/>
                <a:gd name="T16" fmla="*/ 0 w 54"/>
                <a:gd name="T17" fmla="*/ 0 h 12"/>
                <a:gd name="T18" fmla="*/ 5 w 54"/>
                <a:gd name="T19" fmla="*/ 4 h 12"/>
                <a:gd name="T20" fmla="*/ 14 w 54"/>
                <a:gd name="T21" fmla="*/ 0 h 12"/>
                <a:gd name="T22" fmla="*/ 22 w 54"/>
                <a:gd name="T23" fmla="*/ 4 h 12"/>
                <a:gd name="T24" fmla="*/ 31 w 54"/>
                <a:gd name="T25" fmla="*/ 0 h 12"/>
                <a:gd name="T26" fmla="*/ 39 w 54"/>
                <a:gd name="T27" fmla="*/ 4 h 12"/>
                <a:gd name="T28" fmla="*/ 47 w 54"/>
                <a:gd name="T29" fmla="*/ 0 h 12"/>
                <a:gd name="T30" fmla="*/ 54 w 54"/>
                <a:gd name="T31" fmla="*/ 4 h 12"/>
                <a:gd name="T32" fmla="*/ 54 w 54"/>
                <a:gd name="T3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12">
                  <a:moveTo>
                    <a:pt x="54" y="12"/>
                  </a:moveTo>
                  <a:cubicBezTo>
                    <a:pt x="52" y="9"/>
                    <a:pt x="50" y="8"/>
                    <a:pt x="47" y="8"/>
                  </a:cubicBezTo>
                  <a:cubicBezTo>
                    <a:pt x="43" y="8"/>
                    <a:pt x="43" y="12"/>
                    <a:pt x="39" y="12"/>
                  </a:cubicBezTo>
                  <a:cubicBezTo>
                    <a:pt x="36" y="12"/>
                    <a:pt x="34" y="8"/>
                    <a:pt x="31" y="8"/>
                  </a:cubicBezTo>
                  <a:cubicBezTo>
                    <a:pt x="27" y="8"/>
                    <a:pt x="26" y="12"/>
                    <a:pt x="22" y="12"/>
                  </a:cubicBezTo>
                  <a:cubicBezTo>
                    <a:pt x="19" y="12"/>
                    <a:pt x="18" y="8"/>
                    <a:pt x="14" y="8"/>
                  </a:cubicBezTo>
                  <a:cubicBezTo>
                    <a:pt x="10" y="8"/>
                    <a:pt x="9" y="12"/>
                    <a:pt x="6" y="12"/>
                  </a:cubicBezTo>
                  <a:cubicBezTo>
                    <a:pt x="3" y="12"/>
                    <a:pt x="1" y="10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5" y="4"/>
                  </a:cubicBezTo>
                  <a:cubicBezTo>
                    <a:pt x="9" y="4"/>
                    <a:pt x="10" y="0"/>
                    <a:pt x="14" y="0"/>
                  </a:cubicBezTo>
                  <a:cubicBezTo>
                    <a:pt x="17" y="0"/>
                    <a:pt x="19" y="4"/>
                    <a:pt x="22" y="4"/>
                  </a:cubicBezTo>
                  <a:cubicBezTo>
                    <a:pt x="26" y="4"/>
                    <a:pt x="27" y="0"/>
                    <a:pt x="31" y="0"/>
                  </a:cubicBezTo>
                  <a:cubicBezTo>
                    <a:pt x="34" y="0"/>
                    <a:pt x="36" y="4"/>
                    <a:pt x="39" y="4"/>
                  </a:cubicBezTo>
                  <a:cubicBezTo>
                    <a:pt x="43" y="4"/>
                    <a:pt x="43" y="0"/>
                    <a:pt x="47" y="0"/>
                  </a:cubicBezTo>
                  <a:cubicBezTo>
                    <a:pt x="50" y="0"/>
                    <a:pt x="52" y="1"/>
                    <a:pt x="54" y="4"/>
                  </a:cubicBezTo>
                  <a:lnTo>
                    <a:pt x="54" y="12"/>
                  </a:lnTo>
                  <a:close/>
                </a:path>
              </a:pathLst>
            </a:custGeom>
            <a:noFill/>
            <a:ln w="1" cap="flat">
              <a:solidFill>
                <a:srgbClr val="00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85" name="Freeform 120"/>
            <p:cNvSpPr>
              <a:spLocks/>
            </p:cNvSpPr>
            <p:nvPr/>
          </p:nvSpPr>
          <p:spPr bwMode="auto">
            <a:xfrm>
              <a:off x="4159" y="3657"/>
              <a:ext cx="67" cy="15"/>
            </a:xfrm>
            <a:custGeom>
              <a:avLst/>
              <a:gdLst>
                <a:gd name="T0" fmla="*/ 54 w 54"/>
                <a:gd name="T1" fmla="*/ 12 h 12"/>
                <a:gd name="T2" fmla="*/ 47 w 54"/>
                <a:gd name="T3" fmla="*/ 8 h 12"/>
                <a:gd name="T4" fmla="*/ 39 w 54"/>
                <a:gd name="T5" fmla="*/ 12 h 12"/>
                <a:gd name="T6" fmla="*/ 31 w 54"/>
                <a:gd name="T7" fmla="*/ 8 h 12"/>
                <a:gd name="T8" fmla="*/ 22 w 54"/>
                <a:gd name="T9" fmla="*/ 12 h 12"/>
                <a:gd name="T10" fmla="*/ 14 w 54"/>
                <a:gd name="T11" fmla="*/ 8 h 12"/>
                <a:gd name="T12" fmla="*/ 6 w 54"/>
                <a:gd name="T13" fmla="*/ 12 h 12"/>
                <a:gd name="T14" fmla="*/ 0 w 54"/>
                <a:gd name="T15" fmla="*/ 8 h 12"/>
                <a:gd name="T16" fmla="*/ 0 w 54"/>
                <a:gd name="T17" fmla="*/ 0 h 12"/>
                <a:gd name="T18" fmla="*/ 5 w 54"/>
                <a:gd name="T19" fmla="*/ 4 h 12"/>
                <a:gd name="T20" fmla="*/ 14 w 54"/>
                <a:gd name="T21" fmla="*/ 0 h 12"/>
                <a:gd name="T22" fmla="*/ 22 w 54"/>
                <a:gd name="T23" fmla="*/ 4 h 12"/>
                <a:gd name="T24" fmla="*/ 31 w 54"/>
                <a:gd name="T25" fmla="*/ 0 h 12"/>
                <a:gd name="T26" fmla="*/ 39 w 54"/>
                <a:gd name="T27" fmla="*/ 4 h 12"/>
                <a:gd name="T28" fmla="*/ 47 w 54"/>
                <a:gd name="T29" fmla="*/ 0 h 12"/>
                <a:gd name="T30" fmla="*/ 54 w 54"/>
                <a:gd name="T31" fmla="*/ 4 h 12"/>
                <a:gd name="T32" fmla="*/ 54 w 54"/>
                <a:gd name="T3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12">
                  <a:moveTo>
                    <a:pt x="54" y="12"/>
                  </a:moveTo>
                  <a:cubicBezTo>
                    <a:pt x="52" y="9"/>
                    <a:pt x="50" y="8"/>
                    <a:pt x="47" y="8"/>
                  </a:cubicBezTo>
                  <a:cubicBezTo>
                    <a:pt x="43" y="8"/>
                    <a:pt x="43" y="12"/>
                    <a:pt x="39" y="12"/>
                  </a:cubicBezTo>
                  <a:cubicBezTo>
                    <a:pt x="36" y="12"/>
                    <a:pt x="34" y="8"/>
                    <a:pt x="31" y="8"/>
                  </a:cubicBezTo>
                  <a:cubicBezTo>
                    <a:pt x="27" y="8"/>
                    <a:pt x="26" y="12"/>
                    <a:pt x="22" y="12"/>
                  </a:cubicBezTo>
                  <a:cubicBezTo>
                    <a:pt x="19" y="12"/>
                    <a:pt x="18" y="8"/>
                    <a:pt x="14" y="8"/>
                  </a:cubicBezTo>
                  <a:cubicBezTo>
                    <a:pt x="10" y="8"/>
                    <a:pt x="9" y="12"/>
                    <a:pt x="6" y="12"/>
                  </a:cubicBezTo>
                  <a:cubicBezTo>
                    <a:pt x="3" y="12"/>
                    <a:pt x="1" y="10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5" y="4"/>
                  </a:cubicBezTo>
                  <a:cubicBezTo>
                    <a:pt x="9" y="4"/>
                    <a:pt x="10" y="0"/>
                    <a:pt x="14" y="0"/>
                  </a:cubicBezTo>
                  <a:cubicBezTo>
                    <a:pt x="17" y="0"/>
                    <a:pt x="19" y="4"/>
                    <a:pt x="22" y="4"/>
                  </a:cubicBezTo>
                  <a:cubicBezTo>
                    <a:pt x="26" y="4"/>
                    <a:pt x="27" y="0"/>
                    <a:pt x="31" y="0"/>
                  </a:cubicBezTo>
                  <a:cubicBezTo>
                    <a:pt x="34" y="0"/>
                    <a:pt x="36" y="4"/>
                    <a:pt x="39" y="4"/>
                  </a:cubicBezTo>
                  <a:cubicBezTo>
                    <a:pt x="43" y="4"/>
                    <a:pt x="43" y="0"/>
                    <a:pt x="47" y="0"/>
                  </a:cubicBezTo>
                  <a:cubicBezTo>
                    <a:pt x="50" y="0"/>
                    <a:pt x="52" y="1"/>
                    <a:pt x="54" y="4"/>
                  </a:cubicBezTo>
                  <a:lnTo>
                    <a:pt x="5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86" name="Freeform 121"/>
            <p:cNvSpPr>
              <a:spLocks/>
            </p:cNvSpPr>
            <p:nvPr/>
          </p:nvSpPr>
          <p:spPr bwMode="auto">
            <a:xfrm>
              <a:off x="4159" y="3733"/>
              <a:ext cx="67" cy="15"/>
            </a:xfrm>
            <a:custGeom>
              <a:avLst/>
              <a:gdLst>
                <a:gd name="T0" fmla="*/ 54 w 54"/>
                <a:gd name="T1" fmla="*/ 12 h 12"/>
                <a:gd name="T2" fmla="*/ 47 w 54"/>
                <a:gd name="T3" fmla="*/ 8 h 12"/>
                <a:gd name="T4" fmla="*/ 39 w 54"/>
                <a:gd name="T5" fmla="*/ 12 h 12"/>
                <a:gd name="T6" fmla="*/ 31 w 54"/>
                <a:gd name="T7" fmla="*/ 8 h 12"/>
                <a:gd name="T8" fmla="*/ 22 w 54"/>
                <a:gd name="T9" fmla="*/ 12 h 12"/>
                <a:gd name="T10" fmla="*/ 14 w 54"/>
                <a:gd name="T11" fmla="*/ 8 h 12"/>
                <a:gd name="T12" fmla="*/ 6 w 54"/>
                <a:gd name="T13" fmla="*/ 12 h 12"/>
                <a:gd name="T14" fmla="*/ 0 w 54"/>
                <a:gd name="T15" fmla="*/ 8 h 12"/>
                <a:gd name="T16" fmla="*/ 0 w 54"/>
                <a:gd name="T17" fmla="*/ 0 h 12"/>
                <a:gd name="T18" fmla="*/ 5 w 54"/>
                <a:gd name="T19" fmla="*/ 4 h 12"/>
                <a:gd name="T20" fmla="*/ 14 w 54"/>
                <a:gd name="T21" fmla="*/ 0 h 12"/>
                <a:gd name="T22" fmla="*/ 22 w 54"/>
                <a:gd name="T23" fmla="*/ 4 h 12"/>
                <a:gd name="T24" fmla="*/ 31 w 54"/>
                <a:gd name="T25" fmla="*/ 0 h 12"/>
                <a:gd name="T26" fmla="*/ 39 w 54"/>
                <a:gd name="T27" fmla="*/ 4 h 12"/>
                <a:gd name="T28" fmla="*/ 47 w 54"/>
                <a:gd name="T29" fmla="*/ 0 h 12"/>
                <a:gd name="T30" fmla="*/ 54 w 54"/>
                <a:gd name="T31" fmla="*/ 4 h 12"/>
                <a:gd name="T32" fmla="*/ 54 w 54"/>
                <a:gd name="T3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12">
                  <a:moveTo>
                    <a:pt x="54" y="12"/>
                  </a:moveTo>
                  <a:cubicBezTo>
                    <a:pt x="52" y="9"/>
                    <a:pt x="50" y="8"/>
                    <a:pt x="47" y="8"/>
                  </a:cubicBezTo>
                  <a:cubicBezTo>
                    <a:pt x="43" y="8"/>
                    <a:pt x="43" y="12"/>
                    <a:pt x="39" y="12"/>
                  </a:cubicBezTo>
                  <a:cubicBezTo>
                    <a:pt x="36" y="12"/>
                    <a:pt x="34" y="8"/>
                    <a:pt x="31" y="8"/>
                  </a:cubicBezTo>
                  <a:cubicBezTo>
                    <a:pt x="27" y="8"/>
                    <a:pt x="26" y="12"/>
                    <a:pt x="22" y="12"/>
                  </a:cubicBezTo>
                  <a:cubicBezTo>
                    <a:pt x="19" y="12"/>
                    <a:pt x="18" y="8"/>
                    <a:pt x="14" y="8"/>
                  </a:cubicBezTo>
                  <a:cubicBezTo>
                    <a:pt x="10" y="8"/>
                    <a:pt x="9" y="12"/>
                    <a:pt x="6" y="12"/>
                  </a:cubicBezTo>
                  <a:cubicBezTo>
                    <a:pt x="3" y="12"/>
                    <a:pt x="1" y="10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5" y="4"/>
                  </a:cubicBezTo>
                  <a:cubicBezTo>
                    <a:pt x="9" y="4"/>
                    <a:pt x="10" y="0"/>
                    <a:pt x="14" y="0"/>
                  </a:cubicBezTo>
                  <a:cubicBezTo>
                    <a:pt x="17" y="0"/>
                    <a:pt x="19" y="4"/>
                    <a:pt x="22" y="4"/>
                  </a:cubicBezTo>
                  <a:cubicBezTo>
                    <a:pt x="26" y="4"/>
                    <a:pt x="27" y="0"/>
                    <a:pt x="31" y="0"/>
                  </a:cubicBezTo>
                  <a:cubicBezTo>
                    <a:pt x="34" y="0"/>
                    <a:pt x="36" y="4"/>
                    <a:pt x="39" y="4"/>
                  </a:cubicBezTo>
                  <a:cubicBezTo>
                    <a:pt x="43" y="4"/>
                    <a:pt x="43" y="0"/>
                    <a:pt x="47" y="0"/>
                  </a:cubicBezTo>
                  <a:cubicBezTo>
                    <a:pt x="50" y="0"/>
                    <a:pt x="52" y="1"/>
                    <a:pt x="54" y="4"/>
                  </a:cubicBezTo>
                  <a:lnTo>
                    <a:pt x="54" y="12"/>
                  </a:lnTo>
                  <a:close/>
                </a:path>
              </a:pathLst>
            </a:custGeom>
            <a:noFill/>
            <a:ln w="1" cap="flat">
              <a:solidFill>
                <a:srgbClr val="00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87" name="Freeform 122"/>
            <p:cNvSpPr>
              <a:spLocks/>
            </p:cNvSpPr>
            <p:nvPr/>
          </p:nvSpPr>
          <p:spPr bwMode="auto">
            <a:xfrm>
              <a:off x="4261" y="3610"/>
              <a:ext cx="29" cy="29"/>
            </a:xfrm>
            <a:custGeom>
              <a:avLst/>
              <a:gdLst>
                <a:gd name="T0" fmla="*/ 15 w 29"/>
                <a:gd name="T1" fmla="*/ 0 h 29"/>
                <a:gd name="T2" fmla="*/ 11 w 29"/>
                <a:gd name="T3" fmla="*/ 10 h 29"/>
                <a:gd name="T4" fmla="*/ 0 w 29"/>
                <a:gd name="T5" fmla="*/ 10 h 29"/>
                <a:gd name="T6" fmla="*/ 8 w 29"/>
                <a:gd name="T7" fmla="*/ 17 h 29"/>
                <a:gd name="T8" fmla="*/ 5 w 29"/>
                <a:gd name="T9" fmla="*/ 29 h 29"/>
                <a:gd name="T10" fmla="*/ 15 w 29"/>
                <a:gd name="T11" fmla="*/ 22 h 29"/>
                <a:gd name="T12" fmla="*/ 24 w 29"/>
                <a:gd name="T13" fmla="*/ 29 h 29"/>
                <a:gd name="T14" fmla="*/ 20 w 29"/>
                <a:gd name="T15" fmla="*/ 17 h 29"/>
                <a:gd name="T16" fmla="*/ 29 w 29"/>
                <a:gd name="T17" fmla="*/ 10 h 29"/>
                <a:gd name="T18" fmla="*/ 18 w 29"/>
                <a:gd name="T19" fmla="*/ 10 h 29"/>
                <a:gd name="T20" fmla="*/ 15 w 29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1" y="10"/>
                  </a:lnTo>
                  <a:lnTo>
                    <a:pt x="0" y="10"/>
                  </a:lnTo>
                  <a:lnTo>
                    <a:pt x="8" y="17"/>
                  </a:lnTo>
                  <a:lnTo>
                    <a:pt x="5" y="29"/>
                  </a:lnTo>
                  <a:lnTo>
                    <a:pt x="15" y="22"/>
                  </a:lnTo>
                  <a:lnTo>
                    <a:pt x="24" y="29"/>
                  </a:lnTo>
                  <a:lnTo>
                    <a:pt x="20" y="17"/>
                  </a:lnTo>
                  <a:lnTo>
                    <a:pt x="29" y="10"/>
                  </a:lnTo>
                  <a:lnTo>
                    <a:pt x="18" y="1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88" name="Freeform 123"/>
            <p:cNvSpPr>
              <a:spLocks/>
            </p:cNvSpPr>
            <p:nvPr/>
          </p:nvSpPr>
          <p:spPr bwMode="auto">
            <a:xfrm>
              <a:off x="4261" y="3610"/>
              <a:ext cx="29" cy="29"/>
            </a:xfrm>
            <a:custGeom>
              <a:avLst/>
              <a:gdLst>
                <a:gd name="T0" fmla="*/ 15 w 29"/>
                <a:gd name="T1" fmla="*/ 0 h 29"/>
                <a:gd name="T2" fmla="*/ 11 w 29"/>
                <a:gd name="T3" fmla="*/ 10 h 29"/>
                <a:gd name="T4" fmla="*/ 0 w 29"/>
                <a:gd name="T5" fmla="*/ 10 h 29"/>
                <a:gd name="T6" fmla="*/ 8 w 29"/>
                <a:gd name="T7" fmla="*/ 17 h 29"/>
                <a:gd name="T8" fmla="*/ 5 w 29"/>
                <a:gd name="T9" fmla="*/ 29 h 29"/>
                <a:gd name="T10" fmla="*/ 15 w 29"/>
                <a:gd name="T11" fmla="*/ 22 h 29"/>
                <a:gd name="T12" fmla="*/ 24 w 29"/>
                <a:gd name="T13" fmla="*/ 29 h 29"/>
                <a:gd name="T14" fmla="*/ 20 w 29"/>
                <a:gd name="T15" fmla="*/ 17 h 29"/>
                <a:gd name="T16" fmla="*/ 29 w 29"/>
                <a:gd name="T17" fmla="*/ 10 h 29"/>
                <a:gd name="T18" fmla="*/ 18 w 29"/>
                <a:gd name="T19" fmla="*/ 10 h 29"/>
                <a:gd name="T20" fmla="*/ 15 w 29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1" y="10"/>
                  </a:lnTo>
                  <a:lnTo>
                    <a:pt x="0" y="10"/>
                  </a:lnTo>
                  <a:lnTo>
                    <a:pt x="8" y="17"/>
                  </a:lnTo>
                  <a:lnTo>
                    <a:pt x="5" y="29"/>
                  </a:lnTo>
                  <a:lnTo>
                    <a:pt x="15" y="22"/>
                  </a:lnTo>
                  <a:lnTo>
                    <a:pt x="24" y="29"/>
                  </a:lnTo>
                  <a:lnTo>
                    <a:pt x="20" y="17"/>
                  </a:lnTo>
                  <a:lnTo>
                    <a:pt x="29" y="10"/>
                  </a:lnTo>
                  <a:lnTo>
                    <a:pt x="18" y="1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1" cap="flat">
              <a:solidFill>
                <a:srgbClr val="00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89" name="Freeform 124"/>
            <p:cNvSpPr>
              <a:spLocks/>
            </p:cNvSpPr>
            <p:nvPr/>
          </p:nvSpPr>
          <p:spPr bwMode="auto">
            <a:xfrm>
              <a:off x="4229" y="3610"/>
              <a:ext cx="29" cy="29"/>
            </a:xfrm>
            <a:custGeom>
              <a:avLst/>
              <a:gdLst>
                <a:gd name="T0" fmla="*/ 14 w 29"/>
                <a:gd name="T1" fmla="*/ 0 h 29"/>
                <a:gd name="T2" fmla="*/ 11 w 29"/>
                <a:gd name="T3" fmla="*/ 10 h 29"/>
                <a:gd name="T4" fmla="*/ 0 w 29"/>
                <a:gd name="T5" fmla="*/ 10 h 29"/>
                <a:gd name="T6" fmla="*/ 8 w 29"/>
                <a:gd name="T7" fmla="*/ 17 h 29"/>
                <a:gd name="T8" fmla="*/ 6 w 29"/>
                <a:gd name="T9" fmla="*/ 29 h 29"/>
                <a:gd name="T10" fmla="*/ 14 w 29"/>
                <a:gd name="T11" fmla="*/ 22 h 29"/>
                <a:gd name="T12" fmla="*/ 24 w 29"/>
                <a:gd name="T13" fmla="*/ 29 h 29"/>
                <a:gd name="T14" fmla="*/ 19 w 29"/>
                <a:gd name="T15" fmla="*/ 17 h 29"/>
                <a:gd name="T16" fmla="*/ 29 w 29"/>
                <a:gd name="T17" fmla="*/ 10 h 29"/>
                <a:gd name="T18" fmla="*/ 18 w 29"/>
                <a:gd name="T19" fmla="*/ 10 h 29"/>
                <a:gd name="T20" fmla="*/ 14 w 29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1" y="10"/>
                  </a:lnTo>
                  <a:lnTo>
                    <a:pt x="0" y="10"/>
                  </a:lnTo>
                  <a:lnTo>
                    <a:pt x="8" y="17"/>
                  </a:lnTo>
                  <a:lnTo>
                    <a:pt x="6" y="29"/>
                  </a:lnTo>
                  <a:lnTo>
                    <a:pt x="14" y="22"/>
                  </a:lnTo>
                  <a:lnTo>
                    <a:pt x="24" y="29"/>
                  </a:lnTo>
                  <a:lnTo>
                    <a:pt x="19" y="17"/>
                  </a:lnTo>
                  <a:lnTo>
                    <a:pt x="29" y="10"/>
                  </a:lnTo>
                  <a:lnTo>
                    <a:pt x="18" y="1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90" name="Freeform 125"/>
            <p:cNvSpPr>
              <a:spLocks/>
            </p:cNvSpPr>
            <p:nvPr/>
          </p:nvSpPr>
          <p:spPr bwMode="auto">
            <a:xfrm>
              <a:off x="4229" y="3610"/>
              <a:ext cx="29" cy="29"/>
            </a:xfrm>
            <a:custGeom>
              <a:avLst/>
              <a:gdLst>
                <a:gd name="T0" fmla="*/ 14 w 29"/>
                <a:gd name="T1" fmla="*/ 0 h 29"/>
                <a:gd name="T2" fmla="*/ 11 w 29"/>
                <a:gd name="T3" fmla="*/ 10 h 29"/>
                <a:gd name="T4" fmla="*/ 0 w 29"/>
                <a:gd name="T5" fmla="*/ 10 h 29"/>
                <a:gd name="T6" fmla="*/ 8 w 29"/>
                <a:gd name="T7" fmla="*/ 17 h 29"/>
                <a:gd name="T8" fmla="*/ 6 w 29"/>
                <a:gd name="T9" fmla="*/ 29 h 29"/>
                <a:gd name="T10" fmla="*/ 14 w 29"/>
                <a:gd name="T11" fmla="*/ 22 h 29"/>
                <a:gd name="T12" fmla="*/ 24 w 29"/>
                <a:gd name="T13" fmla="*/ 29 h 29"/>
                <a:gd name="T14" fmla="*/ 19 w 29"/>
                <a:gd name="T15" fmla="*/ 17 h 29"/>
                <a:gd name="T16" fmla="*/ 29 w 29"/>
                <a:gd name="T17" fmla="*/ 10 h 29"/>
                <a:gd name="T18" fmla="*/ 18 w 29"/>
                <a:gd name="T19" fmla="*/ 10 h 29"/>
                <a:gd name="T20" fmla="*/ 14 w 29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1" y="10"/>
                  </a:lnTo>
                  <a:lnTo>
                    <a:pt x="0" y="10"/>
                  </a:lnTo>
                  <a:lnTo>
                    <a:pt x="8" y="17"/>
                  </a:lnTo>
                  <a:lnTo>
                    <a:pt x="6" y="29"/>
                  </a:lnTo>
                  <a:lnTo>
                    <a:pt x="14" y="22"/>
                  </a:lnTo>
                  <a:lnTo>
                    <a:pt x="24" y="29"/>
                  </a:lnTo>
                  <a:lnTo>
                    <a:pt x="19" y="17"/>
                  </a:lnTo>
                  <a:lnTo>
                    <a:pt x="29" y="10"/>
                  </a:lnTo>
                  <a:lnTo>
                    <a:pt x="18" y="1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1" cap="flat">
              <a:solidFill>
                <a:srgbClr val="00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91" name="Freeform 126"/>
            <p:cNvSpPr>
              <a:spLocks/>
            </p:cNvSpPr>
            <p:nvPr/>
          </p:nvSpPr>
          <p:spPr bwMode="auto">
            <a:xfrm>
              <a:off x="4245" y="3637"/>
              <a:ext cx="29" cy="30"/>
            </a:xfrm>
            <a:custGeom>
              <a:avLst/>
              <a:gdLst>
                <a:gd name="T0" fmla="*/ 14 w 29"/>
                <a:gd name="T1" fmla="*/ 0 h 30"/>
                <a:gd name="T2" fmla="*/ 10 w 29"/>
                <a:gd name="T3" fmla="*/ 12 h 30"/>
                <a:gd name="T4" fmla="*/ 0 w 29"/>
                <a:gd name="T5" fmla="*/ 12 h 30"/>
                <a:gd name="T6" fmla="*/ 8 w 29"/>
                <a:gd name="T7" fmla="*/ 19 h 30"/>
                <a:gd name="T8" fmla="*/ 5 w 29"/>
                <a:gd name="T9" fmla="*/ 30 h 30"/>
                <a:gd name="T10" fmla="*/ 14 w 29"/>
                <a:gd name="T11" fmla="*/ 24 h 30"/>
                <a:gd name="T12" fmla="*/ 23 w 29"/>
                <a:gd name="T13" fmla="*/ 30 h 30"/>
                <a:gd name="T14" fmla="*/ 19 w 29"/>
                <a:gd name="T15" fmla="*/ 19 h 30"/>
                <a:gd name="T16" fmla="*/ 29 w 29"/>
                <a:gd name="T17" fmla="*/ 12 h 30"/>
                <a:gd name="T18" fmla="*/ 18 w 29"/>
                <a:gd name="T19" fmla="*/ 12 h 30"/>
                <a:gd name="T20" fmla="*/ 14 w 29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0">
                  <a:moveTo>
                    <a:pt x="14" y="0"/>
                  </a:moveTo>
                  <a:lnTo>
                    <a:pt x="10" y="12"/>
                  </a:lnTo>
                  <a:lnTo>
                    <a:pt x="0" y="12"/>
                  </a:lnTo>
                  <a:lnTo>
                    <a:pt x="8" y="19"/>
                  </a:lnTo>
                  <a:lnTo>
                    <a:pt x="5" y="30"/>
                  </a:lnTo>
                  <a:lnTo>
                    <a:pt x="14" y="24"/>
                  </a:lnTo>
                  <a:lnTo>
                    <a:pt x="23" y="30"/>
                  </a:lnTo>
                  <a:lnTo>
                    <a:pt x="19" y="19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92" name="Freeform 127"/>
            <p:cNvSpPr>
              <a:spLocks/>
            </p:cNvSpPr>
            <p:nvPr/>
          </p:nvSpPr>
          <p:spPr bwMode="auto">
            <a:xfrm>
              <a:off x="4245" y="3637"/>
              <a:ext cx="29" cy="30"/>
            </a:xfrm>
            <a:custGeom>
              <a:avLst/>
              <a:gdLst>
                <a:gd name="T0" fmla="*/ 14 w 29"/>
                <a:gd name="T1" fmla="*/ 0 h 30"/>
                <a:gd name="T2" fmla="*/ 10 w 29"/>
                <a:gd name="T3" fmla="*/ 12 h 30"/>
                <a:gd name="T4" fmla="*/ 0 w 29"/>
                <a:gd name="T5" fmla="*/ 12 h 30"/>
                <a:gd name="T6" fmla="*/ 8 w 29"/>
                <a:gd name="T7" fmla="*/ 19 h 30"/>
                <a:gd name="T8" fmla="*/ 5 w 29"/>
                <a:gd name="T9" fmla="*/ 30 h 30"/>
                <a:gd name="T10" fmla="*/ 14 w 29"/>
                <a:gd name="T11" fmla="*/ 24 h 30"/>
                <a:gd name="T12" fmla="*/ 23 w 29"/>
                <a:gd name="T13" fmla="*/ 30 h 30"/>
                <a:gd name="T14" fmla="*/ 19 w 29"/>
                <a:gd name="T15" fmla="*/ 19 h 30"/>
                <a:gd name="T16" fmla="*/ 29 w 29"/>
                <a:gd name="T17" fmla="*/ 12 h 30"/>
                <a:gd name="T18" fmla="*/ 18 w 29"/>
                <a:gd name="T19" fmla="*/ 12 h 30"/>
                <a:gd name="T20" fmla="*/ 14 w 29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0">
                  <a:moveTo>
                    <a:pt x="14" y="0"/>
                  </a:moveTo>
                  <a:lnTo>
                    <a:pt x="10" y="12"/>
                  </a:lnTo>
                  <a:lnTo>
                    <a:pt x="0" y="12"/>
                  </a:lnTo>
                  <a:lnTo>
                    <a:pt x="8" y="19"/>
                  </a:lnTo>
                  <a:lnTo>
                    <a:pt x="5" y="30"/>
                  </a:lnTo>
                  <a:lnTo>
                    <a:pt x="14" y="24"/>
                  </a:lnTo>
                  <a:lnTo>
                    <a:pt x="23" y="30"/>
                  </a:lnTo>
                  <a:lnTo>
                    <a:pt x="19" y="19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1" cap="flat">
              <a:solidFill>
                <a:srgbClr val="00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93" name="Rectangle 128"/>
            <p:cNvSpPr>
              <a:spLocks noChangeArrowheads="1"/>
            </p:cNvSpPr>
            <p:nvPr/>
          </p:nvSpPr>
          <p:spPr bwMode="auto">
            <a:xfrm>
              <a:off x="4159" y="3614"/>
              <a:ext cx="67" cy="58"/>
            </a:xfrm>
            <a:prstGeom prst="rect">
              <a:avLst/>
            </a:prstGeom>
            <a:solidFill>
              <a:srgbClr val="0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94" name="Freeform 129"/>
            <p:cNvSpPr>
              <a:spLocks/>
            </p:cNvSpPr>
            <p:nvPr/>
          </p:nvSpPr>
          <p:spPr bwMode="auto">
            <a:xfrm>
              <a:off x="4159" y="3619"/>
              <a:ext cx="67" cy="42"/>
            </a:xfrm>
            <a:custGeom>
              <a:avLst/>
              <a:gdLst>
                <a:gd name="T0" fmla="*/ 54 w 54"/>
                <a:gd name="T1" fmla="*/ 34 h 34"/>
                <a:gd name="T2" fmla="*/ 45 w 54"/>
                <a:gd name="T3" fmla="*/ 30 h 34"/>
                <a:gd name="T4" fmla="*/ 37 w 54"/>
                <a:gd name="T5" fmla="*/ 34 h 34"/>
                <a:gd name="T6" fmla="*/ 27 w 54"/>
                <a:gd name="T7" fmla="*/ 30 h 34"/>
                <a:gd name="T8" fmla="*/ 17 w 54"/>
                <a:gd name="T9" fmla="*/ 34 h 34"/>
                <a:gd name="T10" fmla="*/ 8 w 54"/>
                <a:gd name="T11" fmla="*/ 30 h 34"/>
                <a:gd name="T12" fmla="*/ 0 w 54"/>
                <a:gd name="T13" fmla="*/ 33 h 34"/>
                <a:gd name="T14" fmla="*/ 0 w 54"/>
                <a:gd name="T15" fmla="*/ 4 h 34"/>
                <a:gd name="T16" fmla="*/ 8 w 54"/>
                <a:gd name="T17" fmla="*/ 0 h 34"/>
                <a:gd name="T18" fmla="*/ 17 w 54"/>
                <a:gd name="T19" fmla="*/ 4 h 34"/>
                <a:gd name="T20" fmla="*/ 27 w 54"/>
                <a:gd name="T21" fmla="*/ 0 h 34"/>
                <a:gd name="T22" fmla="*/ 37 w 54"/>
                <a:gd name="T23" fmla="*/ 5 h 34"/>
                <a:gd name="T24" fmla="*/ 46 w 54"/>
                <a:gd name="T25" fmla="*/ 0 h 34"/>
                <a:gd name="T26" fmla="*/ 54 w 54"/>
                <a:gd name="T27" fmla="*/ 5 h 34"/>
                <a:gd name="T28" fmla="*/ 54 w 54"/>
                <a:gd name="T2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34">
                  <a:moveTo>
                    <a:pt x="54" y="34"/>
                  </a:moveTo>
                  <a:cubicBezTo>
                    <a:pt x="52" y="31"/>
                    <a:pt x="49" y="30"/>
                    <a:pt x="45" y="30"/>
                  </a:cubicBezTo>
                  <a:cubicBezTo>
                    <a:pt x="42" y="30"/>
                    <a:pt x="41" y="34"/>
                    <a:pt x="37" y="34"/>
                  </a:cubicBezTo>
                  <a:cubicBezTo>
                    <a:pt x="33" y="34"/>
                    <a:pt x="31" y="30"/>
                    <a:pt x="27" y="30"/>
                  </a:cubicBezTo>
                  <a:cubicBezTo>
                    <a:pt x="23" y="30"/>
                    <a:pt x="21" y="34"/>
                    <a:pt x="17" y="34"/>
                  </a:cubicBezTo>
                  <a:cubicBezTo>
                    <a:pt x="13" y="34"/>
                    <a:pt x="12" y="30"/>
                    <a:pt x="8" y="30"/>
                  </a:cubicBezTo>
                  <a:cubicBezTo>
                    <a:pt x="5" y="30"/>
                    <a:pt x="3" y="30"/>
                    <a:pt x="0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1"/>
                    <a:pt x="5" y="0"/>
                    <a:pt x="8" y="0"/>
                  </a:cubicBezTo>
                  <a:cubicBezTo>
                    <a:pt x="12" y="0"/>
                    <a:pt x="13" y="4"/>
                    <a:pt x="17" y="4"/>
                  </a:cubicBezTo>
                  <a:cubicBezTo>
                    <a:pt x="21" y="5"/>
                    <a:pt x="23" y="0"/>
                    <a:pt x="27" y="0"/>
                  </a:cubicBezTo>
                  <a:cubicBezTo>
                    <a:pt x="31" y="0"/>
                    <a:pt x="33" y="5"/>
                    <a:pt x="37" y="5"/>
                  </a:cubicBezTo>
                  <a:cubicBezTo>
                    <a:pt x="41" y="4"/>
                    <a:pt x="43" y="0"/>
                    <a:pt x="46" y="0"/>
                  </a:cubicBezTo>
                  <a:cubicBezTo>
                    <a:pt x="48" y="0"/>
                    <a:pt x="52" y="2"/>
                    <a:pt x="54" y="5"/>
                  </a:cubicBezTo>
                  <a:lnTo>
                    <a:pt x="54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  <p:sp>
          <p:nvSpPr>
            <p:cNvPr id="295" name="Freeform 130"/>
            <p:cNvSpPr>
              <a:spLocks noEditPoints="1"/>
            </p:cNvSpPr>
            <p:nvPr/>
          </p:nvSpPr>
          <p:spPr bwMode="auto">
            <a:xfrm>
              <a:off x="4159" y="3630"/>
              <a:ext cx="68" cy="19"/>
            </a:xfrm>
            <a:custGeom>
              <a:avLst/>
              <a:gdLst>
                <a:gd name="T0" fmla="*/ 0 w 55"/>
                <a:gd name="T1" fmla="*/ 15 h 15"/>
                <a:gd name="T2" fmla="*/ 8 w 55"/>
                <a:gd name="T3" fmla="*/ 11 h 15"/>
                <a:gd name="T4" fmla="*/ 17 w 55"/>
                <a:gd name="T5" fmla="*/ 15 h 15"/>
                <a:gd name="T6" fmla="*/ 27 w 55"/>
                <a:gd name="T7" fmla="*/ 11 h 15"/>
                <a:gd name="T8" fmla="*/ 37 w 55"/>
                <a:gd name="T9" fmla="*/ 15 h 15"/>
                <a:gd name="T10" fmla="*/ 46 w 55"/>
                <a:gd name="T11" fmla="*/ 11 h 15"/>
                <a:gd name="T12" fmla="*/ 55 w 55"/>
                <a:gd name="T13" fmla="*/ 15 h 15"/>
                <a:gd name="T14" fmla="*/ 0 w 55"/>
                <a:gd name="T15" fmla="*/ 4 h 15"/>
                <a:gd name="T16" fmla="*/ 8 w 55"/>
                <a:gd name="T17" fmla="*/ 1 h 15"/>
                <a:gd name="T18" fmla="*/ 17 w 55"/>
                <a:gd name="T19" fmla="*/ 5 h 15"/>
                <a:gd name="T20" fmla="*/ 27 w 55"/>
                <a:gd name="T21" fmla="*/ 1 h 15"/>
                <a:gd name="T22" fmla="*/ 37 w 55"/>
                <a:gd name="T23" fmla="*/ 5 h 15"/>
                <a:gd name="T24" fmla="*/ 46 w 55"/>
                <a:gd name="T25" fmla="*/ 1 h 15"/>
                <a:gd name="T26" fmla="*/ 55 w 55"/>
                <a:gd name="T2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15">
                  <a:moveTo>
                    <a:pt x="0" y="15"/>
                  </a:moveTo>
                  <a:cubicBezTo>
                    <a:pt x="3" y="12"/>
                    <a:pt x="4" y="11"/>
                    <a:pt x="8" y="11"/>
                  </a:cubicBezTo>
                  <a:cubicBezTo>
                    <a:pt x="12" y="11"/>
                    <a:pt x="13" y="15"/>
                    <a:pt x="17" y="15"/>
                  </a:cubicBezTo>
                  <a:cubicBezTo>
                    <a:pt x="21" y="15"/>
                    <a:pt x="23" y="11"/>
                    <a:pt x="27" y="11"/>
                  </a:cubicBezTo>
                  <a:cubicBezTo>
                    <a:pt x="31" y="11"/>
                    <a:pt x="33" y="15"/>
                    <a:pt x="37" y="15"/>
                  </a:cubicBezTo>
                  <a:cubicBezTo>
                    <a:pt x="41" y="15"/>
                    <a:pt x="43" y="11"/>
                    <a:pt x="46" y="11"/>
                  </a:cubicBezTo>
                  <a:cubicBezTo>
                    <a:pt x="50" y="11"/>
                    <a:pt x="51" y="14"/>
                    <a:pt x="55" y="15"/>
                  </a:cubicBezTo>
                  <a:moveTo>
                    <a:pt x="0" y="4"/>
                  </a:moveTo>
                  <a:cubicBezTo>
                    <a:pt x="2" y="1"/>
                    <a:pt x="4" y="1"/>
                    <a:pt x="8" y="1"/>
                  </a:cubicBezTo>
                  <a:cubicBezTo>
                    <a:pt x="12" y="1"/>
                    <a:pt x="13" y="5"/>
                    <a:pt x="17" y="5"/>
                  </a:cubicBezTo>
                  <a:cubicBezTo>
                    <a:pt x="21" y="5"/>
                    <a:pt x="23" y="1"/>
                    <a:pt x="27" y="1"/>
                  </a:cubicBezTo>
                  <a:cubicBezTo>
                    <a:pt x="31" y="1"/>
                    <a:pt x="32" y="5"/>
                    <a:pt x="37" y="5"/>
                  </a:cubicBezTo>
                  <a:cubicBezTo>
                    <a:pt x="41" y="5"/>
                    <a:pt x="43" y="1"/>
                    <a:pt x="46" y="1"/>
                  </a:cubicBezTo>
                  <a:cubicBezTo>
                    <a:pt x="50" y="0"/>
                    <a:pt x="51" y="3"/>
                    <a:pt x="55" y="5"/>
                  </a:cubicBezTo>
                </a:path>
              </a:pathLst>
            </a:custGeom>
            <a:noFill/>
            <a:ln w="1" cap="flat">
              <a:solidFill>
                <a:srgbClr val="00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2400">
                <a:solidFill>
                  <a:srgbClr val="000000"/>
                </a:solidFill>
              </a:endParaRPr>
            </a:p>
          </p:txBody>
        </p:sp>
      </p:grpSp>
      <p:sp>
        <p:nvSpPr>
          <p:cNvPr id="296" name="Zástupný symbol päty 4"/>
          <p:cNvSpPr txBox="1">
            <a:spLocks/>
          </p:cNvSpPr>
          <p:nvPr/>
        </p:nvSpPr>
        <p:spPr>
          <a:xfrm>
            <a:off x="683568" y="6381750"/>
            <a:ext cx="2571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r>
              <a:rPr lang="de-CH" sz="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Source: S-GE Switzerland Global Enterprise</a:t>
            </a:r>
            <a:endParaRPr lang="cs-CZ" sz="800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92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6300788" y="2133600"/>
            <a:ext cx="2303462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2"/>
                </a:solidFill>
                <a:cs typeface="+mn-cs"/>
              </a:rPr>
              <a:t>Image, Basic Information, Prospect Generation</a:t>
            </a:r>
            <a:endParaRPr lang="en-US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6300788" y="3167063"/>
            <a:ext cx="230346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2"/>
                </a:solidFill>
                <a:cs typeface="+mn-cs"/>
              </a:rPr>
              <a:t>Image, Lead Generation</a:t>
            </a:r>
            <a:endParaRPr lang="en-US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6300788" y="4202113"/>
            <a:ext cx="2303462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2"/>
                </a:solidFill>
                <a:cs typeface="+mn-cs"/>
              </a:rPr>
              <a:t>Lead Generation, Detailed Offers, Settlements</a:t>
            </a:r>
            <a:endParaRPr lang="en-US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6300788" y="5235575"/>
            <a:ext cx="230346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2"/>
                </a:solidFill>
                <a:cs typeface="+mn-cs"/>
              </a:rPr>
              <a:t>Land/Property, Settlements</a:t>
            </a:r>
            <a:endParaRPr lang="en-US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84213" y="2133600"/>
            <a:ext cx="4465637" cy="93821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threePt" dir="t">
              <a:rot lat="0" lon="0" rev="1200000"/>
            </a:lightRig>
          </a:scene3d>
          <a:sp3d extrusionH="76200" contourW="12700">
            <a:bevelT w="12700" h="12700"/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en-US" sz="2400" dirty="0">
              <a:solidFill>
                <a:prstClr val="white"/>
              </a:solidFill>
            </a:endParaRPr>
          </a:p>
          <a:p>
            <a:pPr eaLnBrk="0" hangingPunct="0">
              <a:defRPr/>
            </a:pPr>
            <a:r>
              <a:rPr lang="en-US" sz="2400" b="1" dirty="0">
                <a:solidFill>
                  <a:prstClr val="white"/>
                </a:solidFill>
              </a:rPr>
              <a:t>Federal:	</a:t>
            </a:r>
            <a:r>
              <a:rPr lang="en-US" sz="2400" dirty="0">
                <a:solidFill>
                  <a:prstClr val="white"/>
                </a:solidFill>
              </a:rPr>
              <a:t>S-GE</a:t>
            </a:r>
            <a:endParaRPr lang="en-US" sz="2400" b="1" dirty="0">
              <a:solidFill>
                <a:prstClr val="white"/>
              </a:solidFill>
            </a:endParaRPr>
          </a:p>
          <a:p>
            <a:pPr eaLnBrk="0" hangingPunct="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Chevron 63"/>
          <p:cNvSpPr/>
          <p:nvPr/>
        </p:nvSpPr>
        <p:spPr bwMode="auto">
          <a:xfrm>
            <a:off x="5549900" y="2347913"/>
            <a:ext cx="401638" cy="509587"/>
          </a:xfrm>
          <a:prstGeom prst="chevron">
            <a:avLst/>
          </a:prstGeom>
          <a:solidFill>
            <a:schemeClr val="tx2"/>
          </a:solidFill>
          <a:ln w="9525" cap="flat" cmpd="sng" algn="ctr">
            <a:solidFill>
              <a:srgbClr val="00037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>
              <a:solidFill>
                <a:srgbClr val="999999"/>
              </a:solidFill>
              <a:latin typeface="Arial"/>
              <a:cs typeface="+mn-cs"/>
            </a:endParaRPr>
          </a:p>
        </p:txBody>
      </p:sp>
      <p:sp>
        <p:nvSpPr>
          <p:cNvPr id="13" name="Chevron 63"/>
          <p:cNvSpPr/>
          <p:nvPr/>
        </p:nvSpPr>
        <p:spPr bwMode="auto">
          <a:xfrm>
            <a:off x="5549900" y="3381375"/>
            <a:ext cx="401638" cy="511175"/>
          </a:xfrm>
          <a:prstGeom prst="chevro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>
              <a:solidFill>
                <a:srgbClr val="999999"/>
              </a:solidFill>
              <a:latin typeface="Arial"/>
              <a:cs typeface="+mn-cs"/>
            </a:endParaRPr>
          </a:p>
        </p:txBody>
      </p:sp>
      <p:sp>
        <p:nvSpPr>
          <p:cNvPr id="14" name="Chevron 63"/>
          <p:cNvSpPr/>
          <p:nvPr/>
        </p:nvSpPr>
        <p:spPr bwMode="auto">
          <a:xfrm>
            <a:off x="5549900" y="4414838"/>
            <a:ext cx="401638" cy="511175"/>
          </a:xfrm>
          <a:prstGeom prst="chevro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>
              <a:solidFill>
                <a:srgbClr val="999999"/>
              </a:solidFill>
              <a:latin typeface="Arial"/>
              <a:cs typeface="+mn-cs"/>
            </a:endParaRPr>
          </a:p>
        </p:txBody>
      </p:sp>
      <p:sp>
        <p:nvSpPr>
          <p:cNvPr id="15" name="Chevron 63"/>
          <p:cNvSpPr/>
          <p:nvPr/>
        </p:nvSpPr>
        <p:spPr bwMode="auto">
          <a:xfrm>
            <a:off x="5549900" y="5449888"/>
            <a:ext cx="401638" cy="509587"/>
          </a:xfrm>
          <a:prstGeom prst="chevro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>
              <a:solidFill>
                <a:srgbClr val="999999"/>
              </a:solidFill>
              <a:latin typeface="Arial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84213" y="3167628"/>
            <a:ext cx="4465637" cy="93821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>
              <a:rot lat="0" lon="0" rev="1200000"/>
            </a:lightRig>
          </a:scene3d>
          <a:sp3d extrusionH="76200" contourW="12700">
            <a:bevelT w="12700" h="12700"/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 dirty="0">
              <a:solidFill>
                <a:prstClr val="white"/>
              </a:solidFill>
            </a:endParaRPr>
          </a:p>
          <a:p>
            <a:pPr eaLnBrk="0" hangingPunct="0">
              <a:defRPr/>
            </a:pPr>
            <a:r>
              <a:rPr lang="en-US" sz="2400" b="1" dirty="0">
                <a:solidFill>
                  <a:prstClr val="white"/>
                </a:solidFill>
              </a:rPr>
              <a:t>Regional: 	</a:t>
            </a:r>
            <a:r>
              <a:rPr lang="en-US" sz="2400" dirty="0">
                <a:solidFill>
                  <a:prstClr val="white"/>
                </a:solidFill>
              </a:rPr>
              <a:t>GZA, GGBA, 		</a:t>
            </a:r>
            <a:r>
              <a:rPr lang="en-US" sz="2400" dirty="0" smtClean="0">
                <a:solidFill>
                  <a:prstClr val="white"/>
                </a:solidFill>
              </a:rPr>
              <a:t>	</a:t>
            </a:r>
            <a:r>
              <a:rPr lang="en-US" sz="2400" dirty="0" err="1" smtClean="0">
                <a:solidFill>
                  <a:prstClr val="white"/>
                </a:solidFill>
              </a:rPr>
              <a:t>BaselArea</a:t>
            </a:r>
            <a:r>
              <a:rPr lang="en-US" sz="2400" dirty="0">
                <a:solidFill>
                  <a:prstClr val="white"/>
                </a:solidFill>
              </a:rPr>
              <a:t>, SGBA</a:t>
            </a:r>
          </a:p>
          <a:p>
            <a:pPr algn="ctr" eaLnBrk="0" hangingPunct="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684212" y="4201656"/>
            <a:ext cx="4465637" cy="93821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threePt" dir="t">
              <a:rot lat="0" lon="0" rev="1200000"/>
            </a:lightRig>
          </a:scene3d>
          <a:sp3d extrusionH="76200" contourW="12700">
            <a:bevelT w="12700" h="12700"/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 dirty="0">
              <a:solidFill>
                <a:prstClr val="white"/>
              </a:solidFill>
            </a:endParaRPr>
          </a:p>
          <a:p>
            <a:pPr eaLnBrk="0" hangingPunct="0">
              <a:defRPr/>
            </a:pPr>
            <a:r>
              <a:rPr lang="en-US" sz="2400" b="1" dirty="0">
                <a:solidFill>
                  <a:prstClr val="white"/>
                </a:solidFill>
              </a:rPr>
              <a:t>Cantonal: 	</a:t>
            </a:r>
            <a:r>
              <a:rPr lang="en-US" sz="2400" dirty="0">
                <a:solidFill>
                  <a:prstClr val="white"/>
                </a:solidFill>
              </a:rPr>
              <a:t>26 Economic 		</a:t>
            </a:r>
            <a:r>
              <a:rPr lang="en-US" sz="2400" dirty="0" smtClean="0">
                <a:solidFill>
                  <a:prstClr val="white"/>
                </a:solidFill>
              </a:rPr>
              <a:t>	Promotion</a:t>
            </a:r>
            <a:endParaRPr lang="en-US" sz="2400" dirty="0">
              <a:solidFill>
                <a:prstClr val="white"/>
              </a:solidFill>
            </a:endParaRPr>
          </a:p>
          <a:p>
            <a:pPr algn="ctr" eaLnBrk="0" hangingPunct="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680966" y="5235683"/>
            <a:ext cx="4465637" cy="93821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threePt" dir="t">
              <a:rot lat="0" lon="0" rev="1200000"/>
            </a:lightRig>
          </a:scene3d>
          <a:sp3d extrusionH="76200" contourW="12700">
            <a:bevelT w="12700" h="12700"/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 dirty="0">
              <a:solidFill>
                <a:prstClr val="white"/>
              </a:solidFill>
            </a:endParaRPr>
          </a:p>
          <a:p>
            <a:pPr eaLnBrk="0" hangingPunct="0">
              <a:defRPr/>
            </a:pPr>
            <a:r>
              <a:rPr lang="en-US" sz="2400" b="1" dirty="0">
                <a:solidFill>
                  <a:prstClr val="white"/>
                </a:solidFill>
              </a:rPr>
              <a:t>Municipal: 	</a:t>
            </a:r>
            <a:r>
              <a:rPr lang="en-US" sz="2400" dirty="0">
                <a:solidFill>
                  <a:prstClr val="white"/>
                </a:solidFill>
              </a:rPr>
              <a:t>Local Promotion</a:t>
            </a:r>
          </a:p>
          <a:p>
            <a:pPr algn="ctr" eaLnBrk="0" hangingPunct="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9" name="Zástupný symbol päty 4"/>
          <p:cNvSpPr txBox="1">
            <a:spLocks/>
          </p:cNvSpPr>
          <p:nvPr/>
        </p:nvSpPr>
        <p:spPr>
          <a:xfrm>
            <a:off x="632140" y="6381750"/>
            <a:ext cx="2571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r>
              <a:rPr lang="de-CH" sz="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Source: S-GE Switzerland Global Enterprise</a:t>
            </a:r>
            <a:endParaRPr lang="cs-CZ" sz="800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 b="2100"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1266825"/>
            <a:ext cx="8820472" cy="5715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smtClean="0">
                <a:latin typeface="Verdana" pitchFamily="34" charset="0"/>
              </a:rPr>
              <a:t>   </a:t>
            </a:r>
            <a:r>
              <a:rPr lang="en-US" sz="2400" b="1" dirty="0" smtClean="0">
                <a:solidFill>
                  <a:srgbClr val="000066"/>
                </a:solidFill>
                <a:latin typeface="Verdana" pitchFamily="34" charset="0"/>
              </a:rPr>
              <a:t>Professional support on four levels</a:t>
            </a:r>
          </a:p>
        </p:txBody>
      </p:sp>
    </p:spTree>
    <p:extLst>
      <p:ext uri="{BB962C8B-B14F-4D97-AF65-F5344CB8AC3E}">
        <p14:creationId xmlns:p14="http://schemas.microsoft.com/office/powerpoint/2010/main" val="131967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de-CH" smtClean="0"/>
              <a:pPr/>
              <a:t>8</a:t>
            </a:fld>
            <a:endParaRPr lang="de-CH"/>
          </a:p>
        </p:txBody>
      </p:sp>
      <p:sp>
        <p:nvSpPr>
          <p:cNvPr id="6" name="Rechteck 87"/>
          <p:cNvSpPr/>
          <p:nvPr/>
        </p:nvSpPr>
        <p:spPr>
          <a:xfrm>
            <a:off x="684214" y="5088803"/>
            <a:ext cx="8004416" cy="1436541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400" b="1" kern="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Abgerundetes Rechteck 148"/>
          <p:cNvSpPr/>
          <p:nvPr/>
        </p:nvSpPr>
        <p:spPr>
          <a:xfrm>
            <a:off x="1268404" y="2249041"/>
            <a:ext cx="1889988" cy="32410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b="1" kern="0" dirty="0" smtClean="0">
                <a:solidFill>
                  <a:srgbClr val="000000"/>
                </a:solidFill>
                <a:cs typeface="Arial" pitchFamily="34" charset="0"/>
              </a:rPr>
              <a:t>Image</a:t>
            </a:r>
            <a:endParaRPr lang="en-US" sz="1600" b="1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Abgerundetes Rechteck 163"/>
          <p:cNvSpPr/>
          <p:nvPr/>
        </p:nvSpPr>
        <p:spPr>
          <a:xfrm>
            <a:off x="1268404" y="2887522"/>
            <a:ext cx="1889988" cy="32410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b="1" kern="0" dirty="0" smtClean="0">
                <a:solidFill>
                  <a:srgbClr val="000000"/>
                </a:solidFill>
                <a:cs typeface="Arial" pitchFamily="34" charset="0"/>
              </a:rPr>
              <a:t>Targets</a:t>
            </a:r>
            <a:endParaRPr lang="en-US" sz="1600" b="1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Abgerundetes Rechteck 179"/>
          <p:cNvSpPr/>
          <p:nvPr/>
        </p:nvSpPr>
        <p:spPr>
          <a:xfrm>
            <a:off x="1746118" y="6056779"/>
            <a:ext cx="1889778" cy="32410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b="1" kern="0" dirty="0" smtClean="0">
                <a:solidFill>
                  <a:srgbClr val="000000"/>
                </a:solidFill>
                <a:cs typeface="Arial" pitchFamily="34" charset="0"/>
              </a:rPr>
              <a:t>Setup</a:t>
            </a:r>
            <a:endParaRPr lang="en-US" sz="1600" b="1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Textfeld 203"/>
          <p:cNvSpPr txBox="1"/>
          <p:nvPr/>
        </p:nvSpPr>
        <p:spPr>
          <a:xfrm>
            <a:off x="971550" y="5088804"/>
            <a:ext cx="3821554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kern="0" dirty="0" smtClean="0">
                <a:solidFill>
                  <a:srgbClr val="FFFFFF"/>
                </a:solidFill>
                <a:cs typeface="Arial" pitchFamily="34" charset="0"/>
              </a:rPr>
              <a:t>Consultant / </a:t>
            </a:r>
            <a:r>
              <a:rPr lang="en-US" sz="1600" b="1" kern="0" dirty="0" smtClean="0">
                <a:solidFill>
                  <a:srgbClr val="FFFFFF"/>
                </a:solidFill>
                <a:cs typeface="Arial" pitchFamily="34" charset="0"/>
              </a:rPr>
              <a:t>Areas </a:t>
            </a:r>
            <a:r>
              <a:rPr lang="en-US" sz="1600" b="1" kern="0" dirty="0" smtClean="0">
                <a:solidFill>
                  <a:srgbClr val="FFFFFF"/>
                </a:solidFill>
                <a:cs typeface="Arial" pitchFamily="34" charset="0"/>
              </a:rPr>
              <a:t>/ Cantons </a:t>
            </a:r>
            <a:r>
              <a:rPr lang="en-US" sz="1600" b="1" kern="0" dirty="0" smtClean="0">
                <a:solidFill>
                  <a:srgbClr val="FFFFFF"/>
                </a:solidFill>
                <a:cs typeface="Arial" pitchFamily="34" charset="0"/>
              </a:rPr>
              <a:t>Partner</a:t>
            </a:r>
            <a:endParaRPr lang="en-US" sz="1600" b="1" kern="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Abgerundetes Rechteck 231"/>
          <p:cNvSpPr/>
          <p:nvPr/>
        </p:nvSpPr>
        <p:spPr>
          <a:xfrm>
            <a:off x="1241852" y="3535923"/>
            <a:ext cx="1889988" cy="32410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b="1" kern="0" dirty="0" smtClean="0">
                <a:solidFill>
                  <a:srgbClr val="000000"/>
                </a:solidFill>
                <a:cs typeface="Arial" pitchFamily="34" charset="0"/>
              </a:rPr>
              <a:t>Contacts</a:t>
            </a:r>
            <a:endParaRPr lang="en-US" sz="1400" b="1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Abgerundetes Rechteck 245"/>
          <p:cNvSpPr/>
          <p:nvPr/>
        </p:nvSpPr>
        <p:spPr>
          <a:xfrm>
            <a:off x="1268509" y="4164484"/>
            <a:ext cx="1889778" cy="32410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b="1" kern="0" dirty="0" smtClean="0">
                <a:solidFill>
                  <a:srgbClr val="000000"/>
                </a:solidFill>
                <a:cs typeface="Arial" pitchFamily="34" charset="0"/>
              </a:rPr>
              <a:t>Prospects</a:t>
            </a:r>
            <a:endParaRPr lang="en-US" sz="1400" b="1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Abgerundetes Rechteck 178"/>
          <p:cNvSpPr/>
          <p:nvPr/>
        </p:nvSpPr>
        <p:spPr>
          <a:xfrm>
            <a:off x="1746118" y="5442329"/>
            <a:ext cx="1889778" cy="32410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b="1" kern="0" dirty="0" smtClean="0">
                <a:solidFill>
                  <a:srgbClr val="000000"/>
                </a:solidFill>
                <a:cs typeface="Arial" pitchFamily="34" charset="0"/>
              </a:rPr>
              <a:t>Lead</a:t>
            </a:r>
            <a:endParaRPr lang="en-US" sz="1600" b="1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Chevron 69"/>
          <p:cNvSpPr/>
          <p:nvPr/>
        </p:nvSpPr>
        <p:spPr bwMode="auto">
          <a:xfrm rot="5400000">
            <a:off x="2113092" y="2579875"/>
            <a:ext cx="200611" cy="300916"/>
          </a:xfrm>
          <a:prstGeom prst="chevron">
            <a:avLst/>
          </a:prstGeom>
          <a:solidFill>
            <a:srgbClr val="38377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6" name="Chevron 71"/>
          <p:cNvSpPr/>
          <p:nvPr/>
        </p:nvSpPr>
        <p:spPr bwMode="auto">
          <a:xfrm rot="5400000">
            <a:off x="2113092" y="3218356"/>
            <a:ext cx="200611" cy="300916"/>
          </a:xfrm>
          <a:prstGeom prst="chevron">
            <a:avLst/>
          </a:prstGeom>
          <a:solidFill>
            <a:srgbClr val="38377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7" name="Chevron 72"/>
          <p:cNvSpPr/>
          <p:nvPr/>
        </p:nvSpPr>
        <p:spPr bwMode="auto">
          <a:xfrm rot="5400000">
            <a:off x="2113092" y="3856837"/>
            <a:ext cx="200611" cy="300916"/>
          </a:xfrm>
          <a:prstGeom prst="chevron">
            <a:avLst/>
          </a:prstGeom>
          <a:solidFill>
            <a:srgbClr val="38377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8" name="Chevron 73"/>
          <p:cNvSpPr/>
          <p:nvPr/>
        </p:nvSpPr>
        <p:spPr bwMode="auto">
          <a:xfrm rot="5400000">
            <a:off x="2113092" y="4495315"/>
            <a:ext cx="200611" cy="300916"/>
          </a:xfrm>
          <a:prstGeom prst="chevron">
            <a:avLst/>
          </a:prstGeom>
          <a:solidFill>
            <a:srgbClr val="38377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19" name="Chevron 74"/>
          <p:cNvSpPr/>
          <p:nvPr/>
        </p:nvSpPr>
        <p:spPr bwMode="auto">
          <a:xfrm rot="5400000">
            <a:off x="2605929" y="5767916"/>
            <a:ext cx="200611" cy="300916"/>
          </a:xfrm>
          <a:prstGeom prst="chevron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chemeClr val="bg1"/>
              </a:solidFill>
            </a:endParaRPr>
          </a:p>
        </p:txBody>
      </p:sp>
      <p:sp>
        <p:nvSpPr>
          <p:cNvPr id="20" name="Chevron 78"/>
          <p:cNvSpPr/>
          <p:nvPr/>
        </p:nvSpPr>
        <p:spPr bwMode="auto">
          <a:xfrm rot="5400000">
            <a:off x="4843257" y="4305743"/>
            <a:ext cx="200611" cy="300916"/>
          </a:xfrm>
          <a:prstGeom prst="chevron">
            <a:avLst/>
          </a:prstGeom>
          <a:solidFill>
            <a:srgbClr val="38377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grpSp>
        <p:nvGrpSpPr>
          <p:cNvPr id="21" name="Group 958"/>
          <p:cNvGrpSpPr>
            <a:grpSpLocks noChangeAspect="1"/>
          </p:cNvGrpSpPr>
          <p:nvPr/>
        </p:nvGrpSpPr>
        <p:grpSpPr bwMode="auto">
          <a:xfrm>
            <a:off x="5036223" y="5116388"/>
            <a:ext cx="1994496" cy="1361521"/>
            <a:chOff x="887" y="1344"/>
            <a:chExt cx="3986" cy="2721"/>
          </a:xfrm>
        </p:grpSpPr>
        <p:sp>
          <p:nvSpPr>
            <p:cNvPr id="22" name="AutoShape 957"/>
            <p:cNvSpPr>
              <a:spLocks noChangeAspect="1" noChangeArrowheads="1" noTextEdit="1"/>
            </p:cNvSpPr>
            <p:nvPr/>
          </p:nvSpPr>
          <p:spPr bwMode="auto">
            <a:xfrm>
              <a:off x="887" y="1344"/>
              <a:ext cx="3986" cy="2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grpSp>
          <p:nvGrpSpPr>
            <p:cNvPr id="23" name="Group 1159"/>
            <p:cNvGrpSpPr>
              <a:grpSpLocks/>
            </p:cNvGrpSpPr>
            <p:nvPr/>
          </p:nvGrpSpPr>
          <p:grpSpPr bwMode="auto">
            <a:xfrm>
              <a:off x="892" y="1397"/>
              <a:ext cx="3978" cy="2668"/>
              <a:chOff x="892" y="1397"/>
              <a:chExt cx="3978" cy="2668"/>
            </a:xfrm>
          </p:grpSpPr>
          <p:sp>
            <p:nvSpPr>
              <p:cNvPr id="774" name="Freeform 959"/>
              <p:cNvSpPr>
                <a:spLocks/>
              </p:cNvSpPr>
              <p:nvPr/>
            </p:nvSpPr>
            <p:spPr bwMode="auto">
              <a:xfrm>
                <a:off x="3375" y="1755"/>
                <a:ext cx="754" cy="832"/>
              </a:xfrm>
              <a:custGeom>
                <a:avLst/>
                <a:gdLst>
                  <a:gd name="T0" fmla="*/ 218 w 283"/>
                  <a:gd name="T1" fmla="*/ 19 h 312"/>
                  <a:gd name="T2" fmla="*/ 209 w 283"/>
                  <a:gd name="T3" fmla="*/ 13 h 312"/>
                  <a:gd name="T4" fmla="*/ 198 w 283"/>
                  <a:gd name="T5" fmla="*/ 15 h 312"/>
                  <a:gd name="T6" fmla="*/ 191 w 283"/>
                  <a:gd name="T7" fmla="*/ 25 h 312"/>
                  <a:gd name="T8" fmla="*/ 185 w 283"/>
                  <a:gd name="T9" fmla="*/ 21 h 312"/>
                  <a:gd name="T10" fmla="*/ 173 w 283"/>
                  <a:gd name="T11" fmla="*/ 14 h 312"/>
                  <a:gd name="T12" fmla="*/ 175 w 283"/>
                  <a:gd name="T13" fmla="*/ 5 h 312"/>
                  <a:gd name="T14" fmla="*/ 157 w 283"/>
                  <a:gd name="T15" fmla="*/ 5 h 312"/>
                  <a:gd name="T16" fmla="*/ 151 w 283"/>
                  <a:gd name="T17" fmla="*/ 10 h 312"/>
                  <a:gd name="T18" fmla="*/ 162 w 283"/>
                  <a:gd name="T19" fmla="*/ 8 h 312"/>
                  <a:gd name="T20" fmla="*/ 168 w 283"/>
                  <a:gd name="T21" fmla="*/ 19 h 312"/>
                  <a:gd name="T22" fmla="*/ 145 w 283"/>
                  <a:gd name="T23" fmla="*/ 28 h 312"/>
                  <a:gd name="T24" fmla="*/ 132 w 283"/>
                  <a:gd name="T25" fmla="*/ 25 h 312"/>
                  <a:gd name="T26" fmla="*/ 118 w 283"/>
                  <a:gd name="T27" fmla="*/ 14 h 312"/>
                  <a:gd name="T28" fmla="*/ 94 w 283"/>
                  <a:gd name="T29" fmla="*/ 25 h 312"/>
                  <a:gd name="T30" fmla="*/ 78 w 283"/>
                  <a:gd name="T31" fmla="*/ 19 h 312"/>
                  <a:gd name="T32" fmla="*/ 74 w 283"/>
                  <a:gd name="T33" fmla="*/ 33 h 312"/>
                  <a:gd name="T34" fmla="*/ 79 w 283"/>
                  <a:gd name="T35" fmla="*/ 39 h 312"/>
                  <a:gd name="T36" fmla="*/ 77 w 283"/>
                  <a:gd name="T37" fmla="*/ 45 h 312"/>
                  <a:gd name="T38" fmla="*/ 69 w 283"/>
                  <a:gd name="T39" fmla="*/ 49 h 312"/>
                  <a:gd name="T40" fmla="*/ 62 w 283"/>
                  <a:gd name="T41" fmla="*/ 58 h 312"/>
                  <a:gd name="T42" fmla="*/ 47 w 283"/>
                  <a:gd name="T43" fmla="*/ 77 h 312"/>
                  <a:gd name="T44" fmla="*/ 58 w 283"/>
                  <a:gd name="T45" fmla="*/ 109 h 312"/>
                  <a:gd name="T46" fmla="*/ 49 w 283"/>
                  <a:gd name="T47" fmla="*/ 122 h 312"/>
                  <a:gd name="T48" fmla="*/ 24 w 283"/>
                  <a:gd name="T49" fmla="*/ 139 h 312"/>
                  <a:gd name="T50" fmla="*/ 0 w 283"/>
                  <a:gd name="T51" fmla="*/ 143 h 312"/>
                  <a:gd name="T52" fmla="*/ 7 w 283"/>
                  <a:gd name="T53" fmla="*/ 154 h 312"/>
                  <a:gd name="T54" fmla="*/ 41 w 283"/>
                  <a:gd name="T55" fmla="*/ 153 h 312"/>
                  <a:gd name="T56" fmla="*/ 58 w 283"/>
                  <a:gd name="T57" fmla="*/ 154 h 312"/>
                  <a:gd name="T58" fmla="*/ 57 w 283"/>
                  <a:gd name="T59" fmla="*/ 170 h 312"/>
                  <a:gd name="T60" fmla="*/ 70 w 283"/>
                  <a:gd name="T61" fmla="*/ 173 h 312"/>
                  <a:gd name="T62" fmla="*/ 100 w 283"/>
                  <a:gd name="T63" fmla="*/ 191 h 312"/>
                  <a:gd name="T64" fmla="*/ 118 w 283"/>
                  <a:gd name="T65" fmla="*/ 193 h 312"/>
                  <a:gd name="T66" fmla="*/ 130 w 283"/>
                  <a:gd name="T67" fmla="*/ 214 h 312"/>
                  <a:gd name="T68" fmla="*/ 113 w 283"/>
                  <a:gd name="T69" fmla="*/ 236 h 312"/>
                  <a:gd name="T70" fmla="*/ 133 w 283"/>
                  <a:gd name="T71" fmla="*/ 236 h 312"/>
                  <a:gd name="T72" fmla="*/ 151 w 283"/>
                  <a:gd name="T73" fmla="*/ 254 h 312"/>
                  <a:gd name="T74" fmla="*/ 152 w 283"/>
                  <a:gd name="T75" fmla="*/ 288 h 312"/>
                  <a:gd name="T76" fmla="*/ 165 w 283"/>
                  <a:gd name="T77" fmla="*/ 297 h 312"/>
                  <a:gd name="T78" fmla="*/ 205 w 283"/>
                  <a:gd name="T79" fmla="*/ 302 h 312"/>
                  <a:gd name="T80" fmla="*/ 216 w 283"/>
                  <a:gd name="T81" fmla="*/ 312 h 312"/>
                  <a:gd name="T82" fmla="*/ 222 w 283"/>
                  <a:gd name="T83" fmla="*/ 299 h 312"/>
                  <a:gd name="T84" fmla="*/ 232 w 283"/>
                  <a:gd name="T85" fmla="*/ 274 h 312"/>
                  <a:gd name="T86" fmla="*/ 247 w 283"/>
                  <a:gd name="T87" fmla="*/ 262 h 312"/>
                  <a:gd name="T88" fmla="*/ 235 w 283"/>
                  <a:gd name="T89" fmla="*/ 247 h 312"/>
                  <a:gd name="T90" fmla="*/ 226 w 283"/>
                  <a:gd name="T91" fmla="*/ 232 h 312"/>
                  <a:gd name="T92" fmla="*/ 223 w 283"/>
                  <a:gd name="T93" fmla="*/ 223 h 312"/>
                  <a:gd name="T94" fmla="*/ 235 w 283"/>
                  <a:gd name="T95" fmla="*/ 211 h 312"/>
                  <a:gd name="T96" fmla="*/ 235 w 283"/>
                  <a:gd name="T97" fmla="*/ 193 h 312"/>
                  <a:gd name="T98" fmla="*/ 228 w 283"/>
                  <a:gd name="T99" fmla="*/ 177 h 312"/>
                  <a:gd name="T100" fmla="*/ 226 w 283"/>
                  <a:gd name="T101" fmla="*/ 157 h 312"/>
                  <a:gd name="T102" fmla="*/ 232 w 283"/>
                  <a:gd name="T103" fmla="*/ 141 h 312"/>
                  <a:gd name="T104" fmla="*/ 239 w 283"/>
                  <a:gd name="T105" fmla="*/ 122 h 312"/>
                  <a:gd name="T106" fmla="*/ 249 w 283"/>
                  <a:gd name="T107" fmla="*/ 106 h 312"/>
                  <a:gd name="T108" fmla="*/ 260 w 283"/>
                  <a:gd name="T109" fmla="*/ 86 h 312"/>
                  <a:gd name="T110" fmla="*/ 278 w 283"/>
                  <a:gd name="T111" fmla="*/ 74 h 312"/>
                  <a:gd name="T112" fmla="*/ 276 w 283"/>
                  <a:gd name="T113" fmla="*/ 58 h 312"/>
                  <a:gd name="T114" fmla="*/ 275 w 283"/>
                  <a:gd name="T115" fmla="*/ 39 h 312"/>
                  <a:gd name="T116" fmla="*/ 264 w 283"/>
                  <a:gd name="T117" fmla="*/ 29 h 312"/>
                  <a:gd name="T118" fmla="*/ 256 w 283"/>
                  <a:gd name="T119" fmla="*/ 30 h 312"/>
                  <a:gd name="T120" fmla="*/ 246 w 283"/>
                  <a:gd name="T121" fmla="*/ 16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3" h="312">
                    <a:moveTo>
                      <a:pt x="234" y="11"/>
                    </a:moveTo>
                    <a:cubicBezTo>
                      <a:pt x="233" y="11"/>
                      <a:pt x="222" y="15"/>
                      <a:pt x="220" y="16"/>
                    </a:cubicBezTo>
                    <a:cubicBezTo>
                      <a:pt x="219" y="16"/>
                      <a:pt x="218" y="19"/>
                      <a:pt x="218" y="19"/>
                    </a:cubicBezTo>
                    <a:cubicBezTo>
                      <a:pt x="214" y="21"/>
                      <a:pt x="214" y="21"/>
                      <a:pt x="214" y="21"/>
                    </a:cubicBezTo>
                    <a:cubicBezTo>
                      <a:pt x="209" y="18"/>
                      <a:pt x="209" y="18"/>
                      <a:pt x="209" y="18"/>
                    </a:cubicBezTo>
                    <a:cubicBezTo>
                      <a:pt x="209" y="13"/>
                      <a:pt x="209" y="13"/>
                      <a:pt x="209" y="13"/>
                    </a:cubicBezTo>
                    <a:cubicBezTo>
                      <a:pt x="205" y="11"/>
                      <a:pt x="205" y="11"/>
                      <a:pt x="205" y="11"/>
                    </a:cubicBezTo>
                    <a:cubicBezTo>
                      <a:pt x="200" y="16"/>
                      <a:pt x="200" y="16"/>
                      <a:pt x="200" y="16"/>
                    </a:cubicBezTo>
                    <a:cubicBezTo>
                      <a:pt x="198" y="15"/>
                      <a:pt x="198" y="15"/>
                      <a:pt x="198" y="15"/>
                    </a:cubicBezTo>
                    <a:cubicBezTo>
                      <a:pt x="195" y="17"/>
                      <a:pt x="195" y="17"/>
                      <a:pt x="195" y="17"/>
                    </a:cubicBezTo>
                    <a:cubicBezTo>
                      <a:pt x="193" y="25"/>
                      <a:pt x="193" y="25"/>
                      <a:pt x="193" y="25"/>
                    </a:cubicBezTo>
                    <a:cubicBezTo>
                      <a:pt x="191" y="25"/>
                      <a:pt x="191" y="25"/>
                      <a:pt x="191" y="25"/>
                    </a:cubicBezTo>
                    <a:cubicBezTo>
                      <a:pt x="190" y="23"/>
                      <a:pt x="190" y="23"/>
                      <a:pt x="190" y="23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5" y="21"/>
                      <a:pt x="185" y="21"/>
                      <a:pt x="185" y="21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82" y="14"/>
                      <a:pt x="182" y="14"/>
                      <a:pt x="182" y="14"/>
                    </a:cubicBezTo>
                    <a:cubicBezTo>
                      <a:pt x="173" y="14"/>
                      <a:pt x="173" y="14"/>
                      <a:pt x="173" y="14"/>
                    </a:cubicBezTo>
                    <a:cubicBezTo>
                      <a:pt x="173" y="11"/>
                      <a:pt x="173" y="11"/>
                      <a:pt x="173" y="11"/>
                    </a:cubicBezTo>
                    <a:cubicBezTo>
                      <a:pt x="178" y="6"/>
                      <a:pt x="178" y="6"/>
                      <a:pt x="178" y="6"/>
                    </a:cubicBezTo>
                    <a:cubicBezTo>
                      <a:pt x="175" y="5"/>
                      <a:pt x="175" y="5"/>
                      <a:pt x="175" y="5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59" y="4"/>
                      <a:pt x="159" y="4"/>
                      <a:pt x="159" y="4"/>
                    </a:cubicBezTo>
                    <a:cubicBezTo>
                      <a:pt x="157" y="5"/>
                      <a:pt x="157" y="5"/>
                      <a:pt x="157" y="5"/>
                    </a:cubicBezTo>
                    <a:cubicBezTo>
                      <a:pt x="155" y="5"/>
                      <a:pt x="155" y="5"/>
                      <a:pt x="155" y="5"/>
                    </a:cubicBezTo>
                    <a:cubicBezTo>
                      <a:pt x="155" y="8"/>
                      <a:pt x="155" y="8"/>
                      <a:pt x="155" y="8"/>
                    </a:cubicBezTo>
                    <a:cubicBezTo>
                      <a:pt x="151" y="10"/>
                      <a:pt x="151" y="10"/>
                      <a:pt x="151" y="10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8" y="12"/>
                      <a:pt x="158" y="12"/>
                      <a:pt x="158" y="12"/>
                    </a:cubicBezTo>
                    <a:cubicBezTo>
                      <a:pt x="162" y="8"/>
                      <a:pt x="162" y="8"/>
                      <a:pt x="162" y="8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64" y="14"/>
                      <a:pt x="164" y="14"/>
                      <a:pt x="164" y="14"/>
                    </a:cubicBezTo>
                    <a:cubicBezTo>
                      <a:pt x="168" y="19"/>
                      <a:pt x="168" y="19"/>
                      <a:pt x="168" y="19"/>
                    </a:cubicBezTo>
                    <a:cubicBezTo>
                      <a:pt x="161" y="26"/>
                      <a:pt x="161" y="26"/>
                      <a:pt x="161" y="26"/>
                    </a:cubicBezTo>
                    <a:cubicBezTo>
                      <a:pt x="155" y="23"/>
                      <a:pt x="155" y="23"/>
                      <a:pt x="155" y="23"/>
                    </a:cubicBezTo>
                    <a:cubicBezTo>
                      <a:pt x="145" y="28"/>
                      <a:pt x="145" y="28"/>
                      <a:pt x="145" y="28"/>
                    </a:cubicBezTo>
                    <a:cubicBezTo>
                      <a:pt x="143" y="24"/>
                      <a:pt x="143" y="24"/>
                      <a:pt x="143" y="24"/>
                    </a:cubicBezTo>
                    <a:cubicBezTo>
                      <a:pt x="141" y="25"/>
                      <a:pt x="141" y="25"/>
                      <a:pt x="141" y="25"/>
                    </a:cubicBezTo>
                    <a:cubicBezTo>
                      <a:pt x="132" y="25"/>
                      <a:pt x="132" y="25"/>
                      <a:pt x="132" y="25"/>
                    </a:cubicBezTo>
                    <a:cubicBezTo>
                      <a:pt x="132" y="21"/>
                      <a:pt x="132" y="21"/>
                      <a:pt x="132" y="21"/>
                    </a:cubicBezTo>
                    <a:cubicBezTo>
                      <a:pt x="121" y="17"/>
                      <a:pt x="121" y="17"/>
                      <a:pt x="121" y="17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5" y="22"/>
                      <a:pt x="115" y="22"/>
                      <a:pt x="115" y="22"/>
                    </a:cubicBezTo>
                    <a:cubicBezTo>
                      <a:pt x="106" y="24"/>
                      <a:pt x="106" y="24"/>
                      <a:pt x="106" y="24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37"/>
                      <a:pt x="73" y="37"/>
                      <a:pt x="73" y="37"/>
                    </a:cubicBezTo>
                    <a:cubicBezTo>
                      <a:pt x="79" y="39"/>
                      <a:pt x="79" y="39"/>
                      <a:pt x="79" y="39"/>
                    </a:cubicBezTo>
                    <a:cubicBezTo>
                      <a:pt x="85" y="42"/>
                      <a:pt x="85" y="42"/>
                      <a:pt x="85" y="42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77" y="45"/>
                      <a:pt x="77" y="45"/>
                      <a:pt x="77" y="45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56" y="69"/>
                      <a:pt x="56" y="69"/>
                      <a:pt x="56" y="69"/>
                    </a:cubicBezTo>
                    <a:cubicBezTo>
                      <a:pt x="47" y="77"/>
                      <a:pt x="47" y="77"/>
                      <a:pt x="47" y="77"/>
                    </a:cubicBezTo>
                    <a:cubicBezTo>
                      <a:pt x="57" y="91"/>
                      <a:pt x="57" y="91"/>
                      <a:pt x="57" y="91"/>
                    </a:cubicBezTo>
                    <a:cubicBezTo>
                      <a:pt x="61" y="103"/>
                      <a:pt x="61" y="103"/>
                      <a:pt x="61" y="103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2" y="110"/>
                      <a:pt x="52" y="110"/>
                      <a:pt x="52" y="110"/>
                    </a:cubicBezTo>
                    <a:cubicBezTo>
                      <a:pt x="45" y="119"/>
                      <a:pt x="45" y="119"/>
                      <a:pt x="45" y="119"/>
                    </a:cubicBezTo>
                    <a:cubicBezTo>
                      <a:pt x="49" y="122"/>
                      <a:pt x="49" y="122"/>
                      <a:pt x="49" y="122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29" y="136"/>
                      <a:pt x="29" y="136"/>
                      <a:pt x="29" y="136"/>
                    </a:cubicBezTo>
                    <a:cubicBezTo>
                      <a:pt x="24" y="139"/>
                      <a:pt x="24" y="139"/>
                      <a:pt x="24" y="139"/>
                    </a:cubicBezTo>
                    <a:cubicBezTo>
                      <a:pt x="11" y="137"/>
                      <a:pt x="11" y="137"/>
                      <a:pt x="11" y="137"/>
                    </a:cubicBezTo>
                    <a:cubicBezTo>
                      <a:pt x="5" y="138"/>
                      <a:pt x="5" y="138"/>
                      <a:pt x="5" y="138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7" y="154"/>
                      <a:pt x="7" y="154"/>
                      <a:pt x="7" y="154"/>
                    </a:cubicBezTo>
                    <a:cubicBezTo>
                      <a:pt x="16" y="156"/>
                      <a:pt x="16" y="156"/>
                      <a:pt x="16" y="156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41" y="153"/>
                      <a:pt x="41" y="153"/>
                      <a:pt x="41" y="153"/>
                    </a:cubicBezTo>
                    <a:cubicBezTo>
                      <a:pt x="48" y="152"/>
                      <a:pt x="48" y="152"/>
                      <a:pt x="48" y="152"/>
                    </a:cubicBezTo>
                    <a:cubicBezTo>
                      <a:pt x="56" y="152"/>
                      <a:pt x="56" y="152"/>
                      <a:pt x="56" y="152"/>
                    </a:cubicBezTo>
                    <a:cubicBezTo>
                      <a:pt x="58" y="154"/>
                      <a:pt x="58" y="154"/>
                      <a:pt x="58" y="154"/>
                    </a:cubicBezTo>
                    <a:cubicBezTo>
                      <a:pt x="53" y="161"/>
                      <a:pt x="53" y="161"/>
                      <a:pt x="53" y="161"/>
                    </a:cubicBezTo>
                    <a:cubicBezTo>
                      <a:pt x="55" y="168"/>
                      <a:pt x="55" y="168"/>
                      <a:pt x="55" y="168"/>
                    </a:cubicBezTo>
                    <a:cubicBezTo>
                      <a:pt x="57" y="170"/>
                      <a:pt x="57" y="170"/>
                      <a:pt x="57" y="170"/>
                    </a:cubicBezTo>
                    <a:cubicBezTo>
                      <a:pt x="61" y="168"/>
                      <a:pt x="61" y="168"/>
                      <a:pt x="61" y="168"/>
                    </a:cubicBezTo>
                    <a:cubicBezTo>
                      <a:pt x="69" y="173"/>
                      <a:pt x="69" y="173"/>
                      <a:pt x="69" y="173"/>
                    </a:cubicBezTo>
                    <a:cubicBezTo>
                      <a:pt x="70" y="173"/>
                      <a:pt x="70" y="173"/>
                      <a:pt x="70" y="173"/>
                    </a:cubicBezTo>
                    <a:cubicBezTo>
                      <a:pt x="84" y="187"/>
                      <a:pt x="84" y="187"/>
                      <a:pt x="84" y="187"/>
                    </a:cubicBezTo>
                    <a:cubicBezTo>
                      <a:pt x="95" y="193"/>
                      <a:pt x="95" y="193"/>
                      <a:pt x="95" y="193"/>
                    </a:cubicBezTo>
                    <a:cubicBezTo>
                      <a:pt x="100" y="191"/>
                      <a:pt x="100" y="191"/>
                      <a:pt x="100" y="191"/>
                    </a:cubicBezTo>
                    <a:cubicBezTo>
                      <a:pt x="103" y="192"/>
                      <a:pt x="103" y="192"/>
                      <a:pt x="103" y="192"/>
                    </a:cubicBezTo>
                    <a:cubicBezTo>
                      <a:pt x="108" y="191"/>
                      <a:pt x="108" y="191"/>
                      <a:pt x="108" y="191"/>
                    </a:cubicBezTo>
                    <a:cubicBezTo>
                      <a:pt x="118" y="193"/>
                      <a:pt x="118" y="193"/>
                      <a:pt x="118" y="193"/>
                    </a:cubicBezTo>
                    <a:cubicBezTo>
                      <a:pt x="129" y="195"/>
                      <a:pt x="129" y="195"/>
                      <a:pt x="129" y="195"/>
                    </a:cubicBezTo>
                    <a:cubicBezTo>
                      <a:pt x="129" y="199"/>
                      <a:pt x="129" y="199"/>
                      <a:pt x="129" y="199"/>
                    </a:cubicBezTo>
                    <a:cubicBezTo>
                      <a:pt x="130" y="214"/>
                      <a:pt x="130" y="214"/>
                      <a:pt x="130" y="214"/>
                    </a:cubicBezTo>
                    <a:cubicBezTo>
                      <a:pt x="131" y="222"/>
                      <a:pt x="131" y="222"/>
                      <a:pt x="131" y="222"/>
                    </a:cubicBezTo>
                    <a:cubicBezTo>
                      <a:pt x="127" y="225"/>
                      <a:pt x="127" y="225"/>
                      <a:pt x="127" y="225"/>
                    </a:cubicBezTo>
                    <a:cubicBezTo>
                      <a:pt x="113" y="236"/>
                      <a:pt x="113" y="236"/>
                      <a:pt x="113" y="236"/>
                    </a:cubicBezTo>
                    <a:cubicBezTo>
                      <a:pt x="119" y="240"/>
                      <a:pt x="119" y="240"/>
                      <a:pt x="119" y="240"/>
                    </a:cubicBezTo>
                    <a:cubicBezTo>
                      <a:pt x="127" y="242"/>
                      <a:pt x="127" y="242"/>
                      <a:pt x="127" y="242"/>
                    </a:cubicBezTo>
                    <a:cubicBezTo>
                      <a:pt x="133" y="236"/>
                      <a:pt x="133" y="236"/>
                      <a:pt x="133" y="236"/>
                    </a:cubicBezTo>
                    <a:cubicBezTo>
                      <a:pt x="140" y="238"/>
                      <a:pt x="140" y="238"/>
                      <a:pt x="140" y="238"/>
                    </a:cubicBezTo>
                    <a:cubicBezTo>
                      <a:pt x="145" y="240"/>
                      <a:pt x="145" y="240"/>
                      <a:pt x="145" y="240"/>
                    </a:cubicBezTo>
                    <a:cubicBezTo>
                      <a:pt x="151" y="254"/>
                      <a:pt x="151" y="254"/>
                      <a:pt x="151" y="254"/>
                    </a:cubicBezTo>
                    <a:cubicBezTo>
                      <a:pt x="147" y="273"/>
                      <a:pt x="147" y="273"/>
                      <a:pt x="147" y="273"/>
                    </a:cubicBezTo>
                    <a:cubicBezTo>
                      <a:pt x="146" y="278"/>
                      <a:pt x="146" y="278"/>
                      <a:pt x="146" y="278"/>
                    </a:cubicBezTo>
                    <a:cubicBezTo>
                      <a:pt x="152" y="288"/>
                      <a:pt x="152" y="288"/>
                      <a:pt x="152" y="288"/>
                    </a:cubicBezTo>
                    <a:cubicBezTo>
                      <a:pt x="151" y="293"/>
                      <a:pt x="151" y="293"/>
                      <a:pt x="151" y="293"/>
                    </a:cubicBezTo>
                    <a:cubicBezTo>
                      <a:pt x="156" y="297"/>
                      <a:pt x="156" y="297"/>
                      <a:pt x="156" y="297"/>
                    </a:cubicBezTo>
                    <a:cubicBezTo>
                      <a:pt x="165" y="297"/>
                      <a:pt x="165" y="297"/>
                      <a:pt x="165" y="297"/>
                    </a:cubicBezTo>
                    <a:cubicBezTo>
                      <a:pt x="181" y="300"/>
                      <a:pt x="181" y="300"/>
                      <a:pt x="181" y="300"/>
                    </a:cubicBezTo>
                    <a:cubicBezTo>
                      <a:pt x="192" y="301"/>
                      <a:pt x="192" y="301"/>
                      <a:pt x="192" y="301"/>
                    </a:cubicBezTo>
                    <a:cubicBezTo>
                      <a:pt x="205" y="302"/>
                      <a:pt x="205" y="302"/>
                      <a:pt x="205" y="302"/>
                    </a:cubicBezTo>
                    <a:cubicBezTo>
                      <a:pt x="206" y="302"/>
                      <a:pt x="206" y="302"/>
                      <a:pt x="206" y="302"/>
                    </a:cubicBezTo>
                    <a:cubicBezTo>
                      <a:pt x="215" y="310"/>
                      <a:pt x="215" y="310"/>
                      <a:pt x="215" y="310"/>
                    </a:cubicBezTo>
                    <a:cubicBezTo>
                      <a:pt x="216" y="312"/>
                      <a:pt x="216" y="312"/>
                      <a:pt x="216" y="312"/>
                    </a:cubicBezTo>
                    <a:cubicBezTo>
                      <a:pt x="220" y="306"/>
                      <a:pt x="220" y="306"/>
                      <a:pt x="220" y="306"/>
                    </a:cubicBezTo>
                    <a:cubicBezTo>
                      <a:pt x="222" y="304"/>
                      <a:pt x="222" y="304"/>
                      <a:pt x="222" y="304"/>
                    </a:cubicBezTo>
                    <a:cubicBezTo>
                      <a:pt x="222" y="299"/>
                      <a:pt x="222" y="299"/>
                      <a:pt x="222" y="299"/>
                    </a:cubicBezTo>
                    <a:cubicBezTo>
                      <a:pt x="226" y="295"/>
                      <a:pt x="226" y="295"/>
                      <a:pt x="226" y="295"/>
                    </a:cubicBezTo>
                    <a:cubicBezTo>
                      <a:pt x="231" y="278"/>
                      <a:pt x="231" y="278"/>
                      <a:pt x="231" y="278"/>
                    </a:cubicBezTo>
                    <a:cubicBezTo>
                      <a:pt x="232" y="274"/>
                      <a:pt x="232" y="274"/>
                      <a:pt x="232" y="274"/>
                    </a:cubicBezTo>
                    <a:cubicBezTo>
                      <a:pt x="238" y="273"/>
                      <a:pt x="238" y="273"/>
                      <a:pt x="238" y="273"/>
                    </a:cubicBezTo>
                    <a:cubicBezTo>
                      <a:pt x="240" y="264"/>
                      <a:pt x="240" y="264"/>
                      <a:pt x="240" y="264"/>
                    </a:cubicBezTo>
                    <a:cubicBezTo>
                      <a:pt x="247" y="262"/>
                      <a:pt x="247" y="262"/>
                      <a:pt x="247" y="262"/>
                    </a:cubicBezTo>
                    <a:cubicBezTo>
                      <a:pt x="246" y="261"/>
                      <a:pt x="246" y="261"/>
                      <a:pt x="246" y="261"/>
                    </a:cubicBezTo>
                    <a:cubicBezTo>
                      <a:pt x="239" y="252"/>
                      <a:pt x="239" y="252"/>
                      <a:pt x="239" y="252"/>
                    </a:cubicBezTo>
                    <a:cubicBezTo>
                      <a:pt x="235" y="247"/>
                      <a:pt x="235" y="247"/>
                      <a:pt x="235" y="247"/>
                    </a:cubicBezTo>
                    <a:cubicBezTo>
                      <a:pt x="233" y="243"/>
                      <a:pt x="233" y="243"/>
                      <a:pt x="233" y="243"/>
                    </a:cubicBezTo>
                    <a:cubicBezTo>
                      <a:pt x="228" y="236"/>
                      <a:pt x="228" y="236"/>
                      <a:pt x="228" y="236"/>
                    </a:cubicBezTo>
                    <a:cubicBezTo>
                      <a:pt x="226" y="232"/>
                      <a:pt x="226" y="232"/>
                      <a:pt x="226" y="232"/>
                    </a:cubicBezTo>
                    <a:cubicBezTo>
                      <a:pt x="224" y="228"/>
                      <a:pt x="224" y="228"/>
                      <a:pt x="224" y="228"/>
                    </a:cubicBezTo>
                    <a:cubicBezTo>
                      <a:pt x="223" y="227"/>
                      <a:pt x="223" y="227"/>
                      <a:pt x="223" y="227"/>
                    </a:cubicBezTo>
                    <a:cubicBezTo>
                      <a:pt x="223" y="223"/>
                      <a:pt x="223" y="223"/>
                      <a:pt x="223" y="223"/>
                    </a:cubicBez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30" y="214"/>
                      <a:pt x="230" y="214"/>
                      <a:pt x="230" y="214"/>
                    </a:cubicBezTo>
                    <a:cubicBezTo>
                      <a:pt x="235" y="211"/>
                      <a:pt x="235" y="211"/>
                      <a:pt x="235" y="211"/>
                    </a:cubicBezTo>
                    <a:cubicBezTo>
                      <a:pt x="235" y="207"/>
                      <a:pt x="235" y="207"/>
                      <a:pt x="235" y="207"/>
                    </a:cubicBezTo>
                    <a:cubicBezTo>
                      <a:pt x="236" y="197"/>
                      <a:pt x="236" y="197"/>
                      <a:pt x="236" y="197"/>
                    </a:cubicBezTo>
                    <a:cubicBezTo>
                      <a:pt x="235" y="193"/>
                      <a:pt x="235" y="193"/>
                      <a:pt x="235" y="193"/>
                    </a:cubicBezTo>
                    <a:cubicBezTo>
                      <a:pt x="233" y="187"/>
                      <a:pt x="233" y="187"/>
                      <a:pt x="233" y="187"/>
                    </a:cubicBezTo>
                    <a:cubicBezTo>
                      <a:pt x="231" y="182"/>
                      <a:pt x="231" y="182"/>
                      <a:pt x="231" y="182"/>
                    </a:cubicBezTo>
                    <a:cubicBezTo>
                      <a:pt x="228" y="177"/>
                      <a:pt x="228" y="177"/>
                      <a:pt x="228" y="177"/>
                    </a:cubicBezTo>
                    <a:cubicBezTo>
                      <a:pt x="225" y="169"/>
                      <a:pt x="225" y="169"/>
                      <a:pt x="225" y="169"/>
                    </a:cubicBezTo>
                    <a:cubicBezTo>
                      <a:pt x="225" y="161"/>
                      <a:pt x="225" y="161"/>
                      <a:pt x="225" y="161"/>
                    </a:cubicBezTo>
                    <a:cubicBezTo>
                      <a:pt x="226" y="157"/>
                      <a:pt x="226" y="157"/>
                      <a:pt x="226" y="157"/>
                    </a:cubicBezTo>
                    <a:cubicBezTo>
                      <a:pt x="228" y="153"/>
                      <a:pt x="228" y="153"/>
                      <a:pt x="228" y="153"/>
                    </a:cubicBezTo>
                    <a:cubicBezTo>
                      <a:pt x="228" y="152"/>
                      <a:pt x="228" y="152"/>
                      <a:pt x="228" y="152"/>
                    </a:cubicBezTo>
                    <a:cubicBezTo>
                      <a:pt x="232" y="141"/>
                      <a:pt x="232" y="141"/>
                      <a:pt x="232" y="141"/>
                    </a:cubicBezTo>
                    <a:cubicBezTo>
                      <a:pt x="235" y="134"/>
                      <a:pt x="235" y="134"/>
                      <a:pt x="235" y="134"/>
                    </a:cubicBezTo>
                    <a:cubicBezTo>
                      <a:pt x="238" y="123"/>
                      <a:pt x="238" y="123"/>
                      <a:pt x="238" y="123"/>
                    </a:cubicBezTo>
                    <a:cubicBezTo>
                      <a:pt x="239" y="122"/>
                      <a:pt x="239" y="122"/>
                      <a:pt x="239" y="122"/>
                    </a:cubicBezTo>
                    <a:cubicBezTo>
                      <a:pt x="242" y="119"/>
                      <a:pt x="242" y="119"/>
                      <a:pt x="242" y="119"/>
                    </a:cubicBezTo>
                    <a:cubicBezTo>
                      <a:pt x="244" y="114"/>
                      <a:pt x="244" y="114"/>
                      <a:pt x="244" y="114"/>
                    </a:cubicBezTo>
                    <a:cubicBezTo>
                      <a:pt x="249" y="106"/>
                      <a:pt x="249" y="106"/>
                      <a:pt x="249" y="106"/>
                    </a:cubicBezTo>
                    <a:cubicBezTo>
                      <a:pt x="256" y="100"/>
                      <a:pt x="256" y="100"/>
                      <a:pt x="256" y="100"/>
                    </a:cubicBezTo>
                    <a:cubicBezTo>
                      <a:pt x="258" y="90"/>
                      <a:pt x="258" y="90"/>
                      <a:pt x="258" y="90"/>
                    </a:cubicBezTo>
                    <a:cubicBezTo>
                      <a:pt x="260" y="86"/>
                      <a:pt x="260" y="86"/>
                      <a:pt x="260" y="86"/>
                    </a:cubicBezTo>
                    <a:cubicBezTo>
                      <a:pt x="264" y="80"/>
                      <a:pt x="264" y="80"/>
                      <a:pt x="264" y="80"/>
                    </a:cubicBezTo>
                    <a:cubicBezTo>
                      <a:pt x="267" y="76"/>
                      <a:pt x="267" y="76"/>
                      <a:pt x="267" y="76"/>
                    </a:cubicBezTo>
                    <a:cubicBezTo>
                      <a:pt x="278" y="74"/>
                      <a:pt x="278" y="74"/>
                      <a:pt x="278" y="74"/>
                    </a:cubicBezTo>
                    <a:cubicBezTo>
                      <a:pt x="283" y="69"/>
                      <a:pt x="283" y="69"/>
                      <a:pt x="283" y="69"/>
                    </a:cubicBezTo>
                    <a:cubicBezTo>
                      <a:pt x="283" y="64"/>
                      <a:pt x="283" y="64"/>
                      <a:pt x="283" y="64"/>
                    </a:cubicBezTo>
                    <a:cubicBezTo>
                      <a:pt x="276" y="58"/>
                      <a:pt x="276" y="58"/>
                      <a:pt x="276" y="58"/>
                    </a:cubicBezTo>
                    <a:cubicBezTo>
                      <a:pt x="275" y="52"/>
                      <a:pt x="275" y="52"/>
                      <a:pt x="275" y="52"/>
                    </a:cubicBezTo>
                    <a:cubicBezTo>
                      <a:pt x="273" y="43"/>
                      <a:pt x="273" y="43"/>
                      <a:pt x="273" y="43"/>
                    </a:cubicBezTo>
                    <a:cubicBezTo>
                      <a:pt x="275" y="39"/>
                      <a:pt x="275" y="39"/>
                      <a:pt x="275" y="39"/>
                    </a:cubicBezTo>
                    <a:cubicBezTo>
                      <a:pt x="276" y="34"/>
                      <a:pt x="276" y="34"/>
                      <a:pt x="276" y="34"/>
                    </a:cubicBezTo>
                    <a:cubicBezTo>
                      <a:pt x="265" y="33"/>
                      <a:pt x="265" y="33"/>
                      <a:pt x="265" y="33"/>
                    </a:cubicBezTo>
                    <a:cubicBezTo>
                      <a:pt x="264" y="29"/>
                      <a:pt x="264" y="29"/>
                      <a:pt x="264" y="29"/>
                    </a:cubicBezTo>
                    <a:cubicBezTo>
                      <a:pt x="260" y="28"/>
                      <a:pt x="260" y="28"/>
                      <a:pt x="260" y="28"/>
                    </a:cubicBezTo>
                    <a:cubicBezTo>
                      <a:pt x="259" y="31"/>
                      <a:pt x="259" y="31"/>
                      <a:pt x="259" y="31"/>
                    </a:cubicBezTo>
                    <a:cubicBezTo>
                      <a:pt x="256" y="30"/>
                      <a:pt x="256" y="30"/>
                      <a:pt x="256" y="30"/>
                    </a:cubicBezTo>
                    <a:cubicBezTo>
                      <a:pt x="253" y="21"/>
                      <a:pt x="253" y="21"/>
                      <a:pt x="253" y="21"/>
                    </a:cubicBezTo>
                    <a:cubicBezTo>
                      <a:pt x="250" y="19"/>
                      <a:pt x="250" y="19"/>
                      <a:pt x="250" y="19"/>
                    </a:cubicBezTo>
                    <a:cubicBezTo>
                      <a:pt x="246" y="16"/>
                      <a:pt x="246" y="16"/>
                      <a:pt x="246" y="16"/>
                    </a:cubicBezTo>
                    <a:cubicBezTo>
                      <a:pt x="244" y="8"/>
                      <a:pt x="244" y="8"/>
                      <a:pt x="244" y="8"/>
                    </a:cubicBezTo>
                    <a:cubicBezTo>
                      <a:pt x="244" y="8"/>
                      <a:pt x="235" y="11"/>
                      <a:pt x="234" y="11"/>
                    </a:cubicBez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75" name="Freeform 960"/>
              <p:cNvSpPr>
                <a:spLocks/>
              </p:cNvSpPr>
              <p:nvPr/>
            </p:nvSpPr>
            <p:spPr bwMode="auto">
              <a:xfrm>
                <a:off x="994" y="2529"/>
                <a:ext cx="1042" cy="952"/>
              </a:xfrm>
              <a:custGeom>
                <a:avLst/>
                <a:gdLst>
                  <a:gd name="T0" fmla="*/ 594 w 1042"/>
                  <a:gd name="T1" fmla="*/ 82 h 952"/>
                  <a:gd name="T2" fmla="*/ 578 w 1042"/>
                  <a:gd name="T3" fmla="*/ 37 h 952"/>
                  <a:gd name="T4" fmla="*/ 536 w 1042"/>
                  <a:gd name="T5" fmla="*/ 18 h 952"/>
                  <a:gd name="T6" fmla="*/ 480 w 1042"/>
                  <a:gd name="T7" fmla="*/ 61 h 952"/>
                  <a:gd name="T8" fmla="*/ 424 w 1042"/>
                  <a:gd name="T9" fmla="*/ 90 h 952"/>
                  <a:gd name="T10" fmla="*/ 330 w 1042"/>
                  <a:gd name="T11" fmla="*/ 168 h 952"/>
                  <a:gd name="T12" fmla="*/ 296 w 1042"/>
                  <a:gd name="T13" fmla="*/ 234 h 952"/>
                  <a:gd name="T14" fmla="*/ 101 w 1042"/>
                  <a:gd name="T15" fmla="*/ 408 h 952"/>
                  <a:gd name="T16" fmla="*/ 29 w 1042"/>
                  <a:gd name="T17" fmla="*/ 570 h 952"/>
                  <a:gd name="T18" fmla="*/ 29 w 1042"/>
                  <a:gd name="T19" fmla="*/ 661 h 952"/>
                  <a:gd name="T20" fmla="*/ 82 w 1042"/>
                  <a:gd name="T21" fmla="*/ 736 h 952"/>
                  <a:gd name="T22" fmla="*/ 64 w 1042"/>
                  <a:gd name="T23" fmla="*/ 795 h 952"/>
                  <a:gd name="T24" fmla="*/ 114 w 1042"/>
                  <a:gd name="T25" fmla="*/ 781 h 952"/>
                  <a:gd name="T26" fmla="*/ 141 w 1042"/>
                  <a:gd name="T27" fmla="*/ 717 h 952"/>
                  <a:gd name="T28" fmla="*/ 184 w 1042"/>
                  <a:gd name="T29" fmla="*/ 688 h 952"/>
                  <a:gd name="T30" fmla="*/ 200 w 1042"/>
                  <a:gd name="T31" fmla="*/ 648 h 952"/>
                  <a:gd name="T32" fmla="*/ 224 w 1042"/>
                  <a:gd name="T33" fmla="*/ 621 h 952"/>
                  <a:gd name="T34" fmla="*/ 277 w 1042"/>
                  <a:gd name="T35" fmla="*/ 594 h 952"/>
                  <a:gd name="T36" fmla="*/ 304 w 1042"/>
                  <a:gd name="T37" fmla="*/ 597 h 952"/>
                  <a:gd name="T38" fmla="*/ 349 w 1042"/>
                  <a:gd name="T39" fmla="*/ 578 h 952"/>
                  <a:gd name="T40" fmla="*/ 368 w 1042"/>
                  <a:gd name="T41" fmla="*/ 560 h 952"/>
                  <a:gd name="T42" fmla="*/ 405 w 1042"/>
                  <a:gd name="T43" fmla="*/ 533 h 952"/>
                  <a:gd name="T44" fmla="*/ 461 w 1042"/>
                  <a:gd name="T45" fmla="*/ 530 h 952"/>
                  <a:gd name="T46" fmla="*/ 528 w 1042"/>
                  <a:gd name="T47" fmla="*/ 546 h 952"/>
                  <a:gd name="T48" fmla="*/ 570 w 1042"/>
                  <a:gd name="T49" fmla="*/ 565 h 952"/>
                  <a:gd name="T50" fmla="*/ 602 w 1042"/>
                  <a:gd name="T51" fmla="*/ 570 h 952"/>
                  <a:gd name="T52" fmla="*/ 658 w 1042"/>
                  <a:gd name="T53" fmla="*/ 594 h 952"/>
                  <a:gd name="T54" fmla="*/ 698 w 1042"/>
                  <a:gd name="T55" fmla="*/ 618 h 952"/>
                  <a:gd name="T56" fmla="*/ 736 w 1042"/>
                  <a:gd name="T57" fmla="*/ 632 h 952"/>
                  <a:gd name="T58" fmla="*/ 752 w 1042"/>
                  <a:gd name="T59" fmla="*/ 648 h 952"/>
                  <a:gd name="T60" fmla="*/ 749 w 1042"/>
                  <a:gd name="T61" fmla="*/ 688 h 952"/>
                  <a:gd name="T62" fmla="*/ 704 w 1042"/>
                  <a:gd name="T63" fmla="*/ 690 h 952"/>
                  <a:gd name="T64" fmla="*/ 730 w 1042"/>
                  <a:gd name="T65" fmla="*/ 757 h 952"/>
                  <a:gd name="T66" fmla="*/ 776 w 1042"/>
                  <a:gd name="T67" fmla="*/ 821 h 952"/>
                  <a:gd name="T68" fmla="*/ 824 w 1042"/>
                  <a:gd name="T69" fmla="*/ 904 h 952"/>
                  <a:gd name="T70" fmla="*/ 882 w 1042"/>
                  <a:gd name="T71" fmla="*/ 936 h 952"/>
                  <a:gd name="T72" fmla="*/ 949 w 1042"/>
                  <a:gd name="T73" fmla="*/ 885 h 952"/>
                  <a:gd name="T74" fmla="*/ 1016 w 1042"/>
                  <a:gd name="T75" fmla="*/ 776 h 952"/>
                  <a:gd name="T76" fmla="*/ 1008 w 1042"/>
                  <a:gd name="T77" fmla="*/ 666 h 952"/>
                  <a:gd name="T78" fmla="*/ 1021 w 1042"/>
                  <a:gd name="T79" fmla="*/ 581 h 952"/>
                  <a:gd name="T80" fmla="*/ 1032 w 1042"/>
                  <a:gd name="T81" fmla="*/ 490 h 952"/>
                  <a:gd name="T82" fmla="*/ 973 w 1042"/>
                  <a:gd name="T83" fmla="*/ 514 h 952"/>
                  <a:gd name="T84" fmla="*/ 888 w 1042"/>
                  <a:gd name="T85" fmla="*/ 573 h 952"/>
                  <a:gd name="T86" fmla="*/ 837 w 1042"/>
                  <a:gd name="T87" fmla="*/ 621 h 952"/>
                  <a:gd name="T88" fmla="*/ 789 w 1042"/>
                  <a:gd name="T89" fmla="*/ 560 h 952"/>
                  <a:gd name="T90" fmla="*/ 746 w 1042"/>
                  <a:gd name="T91" fmla="*/ 538 h 952"/>
                  <a:gd name="T92" fmla="*/ 720 w 1042"/>
                  <a:gd name="T93" fmla="*/ 538 h 952"/>
                  <a:gd name="T94" fmla="*/ 674 w 1042"/>
                  <a:gd name="T95" fmla="*/ 538 h 952"/>
                  <a:gd name="T96" fmla="*/ 693 w 1042"/>
                  <a:gd name="T97" fmla="*/ 501 h 952"/>
                  <a:gd name="T98" fmla="*/ 730 w 1042"/>
                  <a:gd name="T99" fmla="*/ 480 h 952"/>
                  <a:gd name="T100" fmla="*/ 704 w 1042"/>
                  <a:gd name="T101" fmla="*/ 458 h 952"/>
                  <a:gd name="T102" fmla="*/ 680 w 1042"/>
                  <a:gd name="T103" fmla="*/ 458 h 952"/>
                  <a:gd name="T104" fmla="*/ 661 w 1042"/>
                  <a:gd name="T105" fmla="*/ 453 h 952"/>
                  <a:gd name="T106" fmla="*/ 648 w 1042"/>
                  <a:gd name="T107" fmla="*/ 426 h 952"/>
                  <a:gd name="T108" fmla="*/ 664 w 1042"/>
                  <a:gd name="T109" fmla="*/ 365 h 952"/>
                  <a:gd name="T110" fmla="*/ 709 w 1042"/>
                  <a:gd name="T111" fmla="*/ 349 h 952"/>
                  <a:gd name="T112" fmla="*/ 730 w 1042"/>
                  <a:gd name="T113" fmla="*/ 301 h 952"/>
                  <a:gd name="T114" fmla="*/ 768 w 1042"/>
                  <a:gd name="T115" fmla="*/ 261 h 952"/>
                  <a:gd name="T116" fmla="*/ 746 w 1042"/>
                  <a:gd name="T117" fmla="*/ 232 h 952"/>
                  <a:gd name="T118" fmla="*/ 794 w 1042"/>
                  <a:gd name="T119" fmla="*/ 168 h 952"/>
                  <a:gd name="T120" fmla="*/ 813 w 1042"/>
                  <a:gd name="T121" fmla="*/ 122 h 952"/>
                  <a:gd name="T122" fmla="*/ 802 w 1042"/>
                  <a:gd name="T123" fmla="*/ 64 h 952"/>
                  <a:gd name="T124" fmla="*/ 760 w 1042"/>
                  <a:gd name="T125" fmla="*/ 56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2" h="952">
                    <a:moveTo>
                      <a:pt x="754" y="34"/>
                    </a:moveTo>
                    <a:lnTo>
                      <a:pt x="741" y="24"/>
                    </a:lnTo>
                    <a:lnTo>
                      <a:pt x="637" y="85"/>
                    </a:lnTo>
                    <a:lnTo>
                      <a:pt x="613" y="82"/>
                    </a:lnTo>
                    <a:lnTo>
                      <a:pt x="594" y="82"/>
                    </a:lnTo>
                    <a:lnTo>
                      <a:pt x="597" y="72"/>
                    </a:lnTo>
                    <a:lnTo>
                      <a:pt x="600" y="66"/>
                    </a:lnTo>
                    <a:lnTo>
                      <a:pt x="597" y="64"/>
                    </a:lnTo>
                    <a:lnTo>
                      <a:pt x="600" y="56"/>
                    </a:lnTo>
                    <a:lnTo>
                      <a:pt x="578" y="37"/>
                    </a:lnTo>
                    <a:lnTo>
                      <a:pt x="581" y="29"/>
                    </a:lnTo>
                    <a:lnTo>
                      <a:pt x="586" y="5"/>
                    </a:lnTo>
                    <a:lnTo>
                      <a:pt x="584" y="0"/>
                    </a:lnTo>
                    <a:lnTo>
                      <a:pt x="570" y="5"/>
                    </a:lnTo>
                    <a:lnTo>
                      <a:pt x="536" y="18"/>
                    </a:lnTo>
                    <a:lnTo>
                      <a:pt x="533" y="21"/>
                    </a:lnTo>
                    <a:lnTo>
                      <a:pt x="517" y="37"/>
                    </a:lnTo>
                    <a:lnTo>
                      <a:pt x="504" y="53"/>
                    </a:lnTo>
                    <a:lnTo>
                      <a:pt x="496" y="58"/>
                    </a:lnTo>
                    <a:lnTo>
                      <a:pt x="480" y="61"/>
                    </a:lnTo>
                    <a:lnTo>
                      <a:pt x="466" y="64"/>
                    </a:lnTo>
                    <a:lnTo>
                      <a:pt x="458" y="66"/>
                    </a:lnTo>
                    <a:lnTo>
                      <a:pt x="450" y="72"/>
                    </a:lnTo>
                    <a:lnTo>
                      <a:pt x="445" y="74"/>
                    </a:lnTo>
                    <a:lnTo>
                      <a:pt x="424" y="90"/>
                    </a:lnTo>
                    <a:lnTo>
                      <a:pt x="413" y="96"/>
                    </a:lnTo>
                    <a:lnTo>
                      <a:pt x="373" y="112"/>
                    </a:lnTo>
                    <a:lnTo>
                      <a:pt x="354" y="104"/>
                    </a:lnTo>
                    <a:lnTo>
                      <a:pt x="328" y="154"/>
                    </a:lnTo>
                    <a:lnTo>
                      <a:pt x="330" y="168"/>
                    </a:lnTo>
                    <a:lnTo>
                      <a:pt x="349" y="186"/>
                    </a:lnTo>
                    <a:lnTo>
                      <a:pt x="341" y="208"/>
                    </a:lnTo>
                    <a:lnTo>
                      <a:pt x="336" y="210"/>
                    </a:lnTo>
                    <a:lnTo>
                      <a:pt x="314" y="229"/>
                    </a:lnTo>
                    <a:lnTo>
                      <a:pt x="296" y="234"/>
                    </a:lnTo>
                    <a:lnTo>
                      <a:pt x="288" y="256"/>
                    </a:lnTo>
                    <a:lnTo>
                      <a:pt x="218" y="296"/>
                    </a:lnTo>
                    <a:lnTo>
                      <a:pt x="197" y="309"/>
                    </a:lnTo>
                    <a:lnTo>
                      <a:pt x="144" y="368"/>
                    </a:lnTo>
                    <a:lnTo>
                      <a:pt x="101" y="408"/>
                    </a:lnTo>
                    <a:lnTo>
                      <a:pt x="82" y="413"/>
                    </a:lnTo>
                    <a:lnTo>
                      <a:pt x="45" y="448"/>
                    </a:lnTo>
                    <a:lnTo>
                      <a:pt x="82" y="490"/>
                    </a:lnTo>
                    <a:lnTo>
                      <a:pt x="45" y="533"/>
                    </a:lnTo>
                    <a:lnTo>
                      <a:pt x="29" y="570"/>
                    </a:lnTo>
                    <a:lnTo>
                      <a:pt x="8" y="589"/>
                    </a:lnTo>
                    <a:lnTo>
                      <a:pt x="18" y="624"/>
                    </a:lnTo>
                    <a:lnTo>
                      <a:pt x="10" y="632"/>
                    </a:lnTo>
                    <a:lnTo>
                      <a:pt x="0" y="650"/>
                    </a:lnTo>
                    <a:lnTo>
                      <a:pt x="29" y="661"/>
                    </a:lnTo>
                    <a:lnTo>
                      <a:pt x="74" y="701"/>
                    </a:lnTo>
                    <a:lnTo>
                      <a:pt x="82" y="698"/>
                    </a:lnTo>
                    <a:lnTo>
                      <a:pt x="85" y="706"/>
                    </a:lnTo>
                    <a:lnTo>
                      <a:pt x="90" y="717"/>
                    </a:lnTo>
                    <a:lnTo>
                      <a:pt x="82" y="736"/>
                    </a:lnTo>
                    <a:lnTo>
                      <a:pt x="64" y="757"/>
                    </a:lnTo>
                    <a:lnTo>
                      <a:pt x="56" y="768"/>
                    </a:lnTo>
                    <a:lnTo>
                      <a:pt x="56" y="773"/>
                    </a:lnTo>
                    <a:lnTo>
                      <a:pt x="53" y="779"/>
                    </a:lnTo>
                    <a:lnTo>
                      <a:pt x="64" y="795"/>
                    </a:lnTo>
                    <a:lnTo>
                      <a:pt x="90" y="805"/>
                    </a:lnTo>
                    <a:lnTo>
                      <a:pt x="96" y="803"/>
                    </a:lnTo>
                    <a:lnTo>
                      <a:pt x="101" y="797"/>
                    </a:lnTo>
                    <a:lnTo>
                      <a:pt x="106" y="789"/>
                    </a:lnTo>
                    <a:lnTo>
                      <a:pt x="114" y="781"/>
                    </a:lnTo>
                    <a:lnTo>
                      <a:pt x="117" y="770"/>
                    </a:lnTo>
                    <a:lnTo>
                      <a:pt x="125" y="752"/>
                    </a:lnTo>
                    <a:lnTo>
                      <a:pt x="125" y="741"/>
                    </a:lnTo>
                    <a:lnTo>
                      <a:pt x="128" y="733"/>
                    </a:lnTo>
                    <a:lnTo>
                      <a:pt x="141" y="717"/>
                    </a:lnTo>
                    <a:lnTo>
                      <a:pt x="146" y="712"/>
                    </a:lnTo>
                    <a:lnTo>
                      <a:pt x="160" y="693"/>
                    </a:lnTo>
                    <a:lnTo>
                      <a:pt x="170" y="685"/>
                    </a:lnTo>
                    <a:lnTo>
                      <a:pt x="173" y="685"/>
                    </a:lnTo>
                    <a:lnTo>
                      <a:pt x="184" y="688"/>
                    </a:lnTo>
                    <a:lnTo>
                      <a:pt x="186" y="682"/>
                    </a:lnTo>
                    <a:lnTo>
                      <a:pt x="192" y="680"/>
                    </a:lnTo>
                    <a:lnTo>
                      <a:pt x="192" y="669"/>
                    </a:lnTo>
                    <a:lnTo>
                      <a:pt x="197" y="658"/>
                    </a:lnTo>
                    <a:lnTo>
                      <a:pt x="200" y="648"/>
                    </a:lnTo>
                    <a:lnTo>
                      <a:pt x="205" y="642"/>
                    </a:lnTo>
                    <a:lnTo>
                      <a:pt x="213" y="637"/>
                    </a:lnTo>
                    <a:lnTo>
                      <a:pt x="216" y="634"/>
                    </a:lnTo>
                    <a:lnTo>
                      <a:pt x="221" y="626"/>
                    </a:lnTo>
                    <a:lnTo>
                      <a:pt x="224" y="621"/>
                    </a:lnTo>
                    <a:lnTo>
                      <a:pt x="237" y="613"/>
                    </a:lnTo>
                    <a:lnTo>
                      <a:pt x="242" y="605"/>
                    </a:lnTo>
                    <a:lnTo>
                      <a:pt x="248" y="600"/>
                    </a:lnTo>
                    <a:lnTo>
                      <a:pt x="253" y="600"/>
                    </a:lnTo>
                    <a:lnTo>
                      <a:pt x="277" y="594"/>
                    </a:lnTo>
                    <a:lnTo>
                      <a:pt x="282" y="594"/>
                    </a:lnTo>
                    <a:lnTo>
                      <a:pt x="288" y="600"/>
                    </a:lnTo>
                    <a:lnTo>
                      <a:pt x="296" y="602"/>
                    </a:lnTo>
                    <a:lnTo>
                      <a:pt x="301" y="600"/>
                    </a:lnTo>
                    <a:lnTo>
                      <a:pt x="304" y="597"/>
                    </a:lnTo>
                    <a:lnTo>
                      <a:pt x="314" y="589"/>
                    </a:lnTo>
                    <a:lnTo>
                      <a:pt x="328" y="589"/>
                    </a:lnTo>
                    <a:lnTo>
                      <a:pt x="338" y="584"/>
                    </a:lnTo>
                    <a:lnTo>
                      <a:pt x="344" y="578"/>
                    </a:lnTo>
                    <a:lnTo>
                      <a:pt x="349" y="578"/>
                    </a:lnTo>
                    <a:lnTo>
                      <a:pt x="349" y="578"/>
                    </a:lnTo>
                    <a:lnTo>
                      <a:pt x="352" y="570"/>
                    </a:lnTo>
                    <a:lnTo>
                      <a:pt x="360" y="562"/>
                    </a:lnTo>
                    <a:lnTo>
                      <a:pt x="365" y="562"/>
                    </a:lnTo>
                    <a:lnTo>
                      <a:pt x="368" y="560"/>
                    </a:lnTo>
                    <a:lnTo>
                      <a:pt x="373" y="549"/>
                    </a:lnTo>
                    <a:lnTo>
                      <a:pt x="381" y="546"/>
                    </a:lnTo>
                    <a:lnTo>
                      <a:pt x="389" y="533"/>
                    </a:lnTo>
                    <a:lnTo>
                      <a:pt x="394" y="530"/>
                    </a:lnTo>
                    <a:lnTo>
                      <a:pt x="405" y="533"/>
                    </a:lnTo>
                    <a:lnTo>
                      <a:pt x="416" y="541"/>
                    </a:lnTo>
                    <a:lnTo>
                      <a:pt x="434" y="544"/>
                    </a:lnTo>
                    <a:lnTo>
                      <a:pt x="448" y="536"/>
                    </a:lnTo>
                    <a:lnTo>
                      <a:pt x="453" y="530"/>
                    </a:lnTo>
                    <a:lnTo>
                      <a:pt x="461" y="530"/>
                    </a:lnTo>
                    <a:lnTo>
                      <a:pt x="464" y="530"/>
                    </a:lnTo>
                    <a:lnTo>
                      <a:pt x="477" y="536"/>
                    </a:lnTo>
                    <a:lnTo>
                      <a:pt x="488" y="541"/>
                    </a:lnTo>
                    <a:lnTo>
                      <a:pt x="509" y="546"/>
                    </a:lnTo>
                    <a:lnTo>
                      <a:pt x="528" y="546"/>
                    </a:lnTo>
                    <a:lnTo>
                      <a:pt x="530" y="549"/>
                    </a:lnTo>
                    <a:lnTo>
                      <a:pt x="538" y="549"/>
                    </a:lnTo>
                    <a:lnTo>
                      <a:pt x="549" y="552"/>
                    </a:lnTo>
                    <a:lnTo>
                      <a:pt x="562" y="560"/>
                    </a:lnTo>
                    <a:lnTo>
                      <a:pt x="570" y="565"/>
                    </a:lnTo>
                    <a:lnTo>
                      <a:pt x="578" y="570"/>
                    </a:lnTo>
                    <a:lnTo>
                      <a:pt x="586" y="570"/>
                    </a:lnTo>
                    <a:lnTo>
                      <a:pt x="592" y="568"/>
                    </a:lnTo>
                    <a:lnTo>
                      <a:pt x="597" y="568"/>
                    </a:lnTo>
                    <a:lnTo>
                      <a:pt x="602" y="570"/>
                    </a:lnTo>
                    <a:lnTo>
                      <a:pt x="610" y="578"/>
                    </a:lnTo>
                    <a:lnTo>
                      <a:pt x="626" y="586"/>
                    </a:lnTo>
                    <a:lnTo>
                      <a:pt x="634" y="589"/>
                    </a:lnTo>
                    <a:lnTo>
                      <a:pt x="645" y="592"/>
                    </a:lnTo>
                    <a:lnTo>
                      <a:pt x="658" y="594"/>
                    </a:lnTo>
                    <a:lnTo>
                      <a:pt x="674" y="597"/>
                    </a:lnTo>
                    <a:lnTo>
                      <a:pt x="677" y="605"/>
                    </a:lnTo>
                    <a:lnTo>
                      <a:pt x="682" y="608"/>
                    </a:lnTo>
                    <a:lnTo>
                      <a:pt x="693" y="610"/>
                    </a:lnTo>
                    <a:lnTo>
                      <a:pt x="698" y="618"/>
                    </a:lnTo>
                    <a:lnTo>
                      <a:pt x="704" y="621"/>
                    </a:lnTo>
                    <a:lnTo>
                      <a:pt x="714" y="624"/>
                    </a:lnTo>
                    <a:lnTo>
                      <a:pt x="714" y="629"/>
                    </a:lnTo>
                    <a:lnTo>
                      <a:pt x="728" y="632"/>
                    </a:lnTo>
                    <a:lnTo>
                      <a:pt x="736" y="632"/>
                    </a:lnTo>
                    <a:lnTo>
                      <a:pt x="741" y="637"/>
                    </a:lnTo>
                    <a:lnTo>
                      <a:pt x="741" y="642"/>
                    </a:lnTo>
                    <a:lnTo>
                      <a:pt x="744" y="645"/>
                    </a:lnTo>
                    <a:lnTo>
                      <a:pt x="749" y="645"/>
                    </a:lnTo>
                    <a:lnTo>
                      <a:pt x="752" y="648"/>
                    </a:lnTo>
                    <a:lnTo>
                      <a:pt x="754" y="656"/>
                    </a:lnTo>
                    <a:lnTo>
                      <a:pt x="762" y="672"/>
                    </a:lnTo>
                    <a:lnTo>
                      <a:pt x="754" y="680"/>
                    </a:lnTo>
                    <a:lnTo>
                      <a:pt x="754" y="685"/>
                    </a:lnTo>
                    <a:lnTo>
                      <a:pt x="749" y="688"/>
                    </a:lnTo>
                    <a:lnTo>
                      <a:pt x="733" y="685"/>
                    </a:lnTo>
                    <a:lnTo>
                      <a:pt x="728" y="688"/>
                    </a:lnTo>
                    <a:lnTo>
                      <a:pt x="722" y="688"/>
                    </a:lnTo>
                    <a:lnTo>
                      <a:pt x="714" y="688"/>
                    </a:lnTo>
                    <a:lnTo>
                      <a:pt x="704" y="690"/>
                    </a:lnTo>
                    <a:lnTo>
                      <a:pt x="698" y="688"/>
                    </a:lnTo>
                    <a:lnTo>
                      <a:pt x="720" y="712"/>
                    </a:lnTo>
                    <a:lnTo>
                      <a:pt x="722" y="725"/>
                    </a:lnTo>
                    <a:lnTo>
                      <a:pt x="717" y="738"/>
                    </a:lnTo>
                    <a:lnTo>
                      <a:pt x="730" y="757"/>
                    </a:lnTo>
                    <a:lnTo>
                      <a:pt x="749" y="760"/>
                    </a:lnTo>
                    <a:lnTo>
                      <a:pt x="762" y="776"/>
                    </a:lnTo>
                    <a:lnTo>
                      <a:pt x="762" y="779"/>
                    </a:lnTo>
                    <a:lnTo>
                      <a:pt x="765" y="811"/>
                    </a:lnTo>
                    <a:lnTo>
                      <a:pt x="776" y="821"/>
                    </a:lnTo>
                    <a:lnTo>
                      <a:pt x="786" y="835"/>
                    </a:lnTo>
                    <a:lnTo>
                      <a:pt x="794" y="856"/>
                    </a:lnTo>
                    <a:lnTo>
                      <a:pt x="802" y="864"/>
                    </a:lnTo>
                    <a:lnTo>
                      <a:pt x="810" y="869"/>
                    </a:lnTo>
                    <a:lnTo>
                      <a:pt x="824" y="904"/>
                    </a:lnTo>
                    <a:lnTo>
                      <a:pt x="826" y="912"/>
                    </a:lnTo>
                    <a:lnTo>
                      <a:pt x="832" y="931"/>
                    </a:lnTo>
                    <a:lnTo>
                      <a:pt x="850" y="952"/>
                    </a:lnTo>
                    <a:lnTo>
                      <a:pt x="872" y="941"/>
                    </a:lnTo>
                    <a:lnTo>
                      <a:pt x="882" y="936"/>
                    </a:lnTo>
                    <a:lnTo>
                      <a:pt x="888" y="939"/>
                    </a:lnTo>
                    <a:lnTo>
                      <a:pt x="898" y="933"/>
                    </a:lnTo>
                    <a:lnTo>
                      <a:pt x="922" y="915"/>
                    </a:lnTo>
                    <a:lnTo>
                      <a:pt x="933" y="891"/>
                    </a:lnTo>
                    <a:lnTo>
                      <a:pt x="949" y="885"/>
                    </a:lnTo>
                    <a:lnTo>
                      <a:pt x="968" y="861"/>
                    </a:lnTo>
                    <a:lnTo>
                      <a:pt x="1005" y="832"/>
                    </a:lnTo>
                    <a:lnTo>
                      <a:pt x="992" y="805"/>
                    </a:lnTo>
                    <a:lnTo>
                      <a:pt x="997" y="795"/>
                    </a:lnTo>
                    <a:lnTo>
                      <a:pt x="1016" y="776"/>
                    </a:lnTo>
                    <a:lnTo>
                      <a:pt x="1010" y="746"/>
                    </a:lnTo>
                    <a:lnTo>
                      <a:pt x="1008" y="733"/>
                    </a:lnTo>
                    <a:lnTo>
                      <a:pt x="1005" y="725"/>
                    </a:lnTo>
                    <a:lnTo>
                      <a:pt x="992" y="709"/>
                    </a:lnTo>
                    <a:lnTo>
                      <a:pt x="1008" y="666"/>
                    </a:lnTo>
                    <a:lnTo>
                      <a:pt x="994" y="632"/>
                    </a:lnTo>
                    <a:lnTo>
                      <a:pt x="1018" y="629"/>
                    </a:lnTo>
                    <a:lnTo>
                      <a:pt x="1018" y="626"/>
                    </a:lnTo>
                    <a:lnTo>
                      <a:pt x="1026" y="613"/>
                    </a:lnTo>
                    <a:lnTo>
                      <a:pt x="1021" y="581"/>
                    </a:lnTo>
                    <a:lnTo>
                      <a:pt x="1018" y="573"/>
                    </a:lnTo>
                    <a:lnTo>
                      <a:pt x="1034" y="544"/>
                    </a:lnTo>
                    <a:lnTo>
                      <a:pt x="1042" y="530"/>
                    </a:lnTo>
                    <a:lnTo>
                      <a:pt x="1040" y="520"/>
                    </a:lnTo>
                    <a:lnTo>
                      <a:pt x="1032" y="490"/>
                    </a:lnTo>
                    <a:lnTo>
                      <a:pt x="1016" y="498"/>
                    </a:lnTo>
                    <a:lnTo>
                      <a:pt x="1008" y="512"/>
                    </a:lnTo>
                    <a:lnTo>
                      <a:pt x="994" y="517"/>
                    </a:lnTo>
                    <a:lnTo>
                      <a:pt x="992" y="496"/>
                    </a:lnTo>
                    <a:lnTo>
                      <a:pt x="973" y="514"/>
                    </a:lnTo>
                    <a:lnTo>
                      <a:pt x="949" y="530"/>
                    </a:lnTo>
                    <a:lnTo>
                      <a:pt x="944" y="549"/>
                    </a:lnTo>
                    <a:lnTo>
                      <a:pt x="920" y="562"/>
                    </a:lnTo>
                    <a:lnTo>
                      <a:pt x="914" y="573"/>
                    </a:lnTo>
                    <a:lnTo>
                      <a:pt x="888" y="573"/>
                    </a:lnTo>
                    <a:lnTo>
                      <a:pt x="877" y="573"/>
                    </a:lnTo>
                    <a:lnTo>
                      <a:pt x="856" y="586"/>
                    </a:lnTo>
                    <a:lnTo>
                      <a:pt x="850" y="600"/>
                    </a:lnTo>
                    <a:lnTo>
                      <a:pt x="842" y="613"/>
                    </a:lnTo>
                    <a:lnTo>
                      <a:pt x="837" y="621"/>
                    </a:lnTo>
                    <a:lnTo>
                      <a:pt x="808" y="634"/>
                    </a:lnTo>
                    <a:lnTo>
                      <a:pt x="805" y="600"/>
                    </a:lnTo>
                    <a:lnTo>
                      <a:pt x="810" y="586"/>
                    </a:lnTo>
                    <a:lnTo>
                      <a:pt x="792" y="565"/>
                    </a:lnTo>
                    <a:lnTo>
                      <a:pt x="789" y="560"/>
                    </a:lnTo>
                    <a:lnTo>
                      <a:pt x="792" y="554"/>
                    </a:lnTo>
                    <a:lnTo>
                      <a:pt x="786" y="552"/>
                    </a:lnTo>
                    <a:lnTo>
                      <a:pt x="781" y="552"/>
                    </a:lnTo>
                    <a:lnTo>
                      <a:pt x="768" y="546"/>
                    </a:lnTo>
                    <a:lnTo>
                      <a:pt x="746" y="538"/>
                    </a:lnTo>
                    <a:lnTo>
                      <a:pt x="738" y="546"/>
                    </a:lnTo>
                    <a:lnTo>
                      <a:pt x="730" y="544"/>
                    </a:lnTo>
                    <a:lnTo>
                      <a:pt x="733" y="528"/>
                    </a:lnTo>
                    <a:lnTo>
                      <a:pt x="725" y="525"/>
                    </a:lnTo>
                    <a:lnTo>
                      <a:pt x="720" y="538"/>
                    </a:lnTo>
                    <a:lnTo>
                      <a:pt x="698" y="562"/>
                    </a:lnTo>
                    <a:lnTo>
                      <a:pt x="690" y="562"/>
                    </a:lnTo>
                    <a:lnTo>
                      <a:pt x="682" y="546"/>
                    </a:lnTo>
                    <a:lnTo>
                      <a:pt x="677" y="546"/>
                    </a:lnTo>
                    <a:lnTo>
                      <a:pt x="674" y="538"/>
                    </a:lnTo>
                    <a:lnTo>
                      <a:pt x="669" y="538"/>
                    </a:lnTo>
                    <a:lnTo>
                      <a:pt x="658" y="520"/>
                    </a:lnTo>
                    <a:lnTo>
                      <a:pt x="669" y="501"/>
                    </a:lnTo>
                    <a:lnTo>
                      <a:pt x="677" y="506"/>
                    </a:lnTo>
                    <a:lnTo>
                      <a:pt x="693" y="501"/>
                    </a:lnTo>
                    <a:lnTo>
                      <a:pt x="701" y="514"/>
                    </a:lnTo>
                    <a:lnTo>
                      <a:pt x="706" y="504"/>
                    </a:lnTo>
                    <a:lnTo>
                      <a:pt x="720" y="488"/>
                    </a:lnTo>
                    <a:lnTo>
                      <a:pt x="728" y="482"/>
                    </a:lnTo>
                    <a:lnTo>
                      <a:pt x="730" y="480"/>
                    </a:lnTo>
                    <a:lnTo>
                      <a:pt x="738" y="477"/>
                    </a:lnTo>
                    <a:lnTo>
                      <a:pt x="733" y="464"/>
                    </a:lnTo>
                    <a:lnTo>
                      <a:pt x="722" y="474"/>
                    </a:lnTo>
                    <a:lnTo>
                      <a:pt x="712" y="466"/>
                    </a:lnTo>
                    <a:lnTo>
                      <a:pt x="704" y="458"/>
                    </a:lnTo>
                    <a:lnTo>
                      <a:pt x="704" y="456"/>
                    </a:lnTo>
                    <a:lnTo>
                      <a:pt x="693" y="450"/>
                    </a:lnTo>
                    <a:lnTo>
                      <a:pt x="685" y="450"/>
                    </a:lnTo>
                    <a:lnTo>
                      <a:pt x="682" y="453"/>
                    </a:lnTo>
                    <a:lnTo>
                      <a:pt x="680" y="458"/>
                    </a:lnTo>
                    <a:lnTo>
                      <a:pt x="674" y="456"/>
                    </a:lnTo>
                    <a:lnTo>
                      <a:pt x="669" y="456"/>
                    </a:lnTo>
                    <a:lnTo>
                      <a:pt x="666" y="448"/>
                    </a:lnTo>
                    <a:lnTo>
                      <a:pt x="661" y="445"/>
                    </a:lnTo>
                    <a:lnTo>
                      <a:pt x="661" y="453"/>
                    </a:lnTo>
                    <a:lnTo>
                      <a:pt x="648" y="458"/>
                    </a:lnTo>
                    <a:lnTo>
                      <a:pt x="642" y="458"/>
                    </a:lnTo>
                    <a:lnTo>
                      <a:pt x="648" y="448"/>
                    </a:lnTo>
                    <a:lnTo>
                      <a:pt x="650" y="437"/>
                    </a:lnTo>
                    <a:lnTo>
                      <a:pt x="648" y="426"/>
                    </a:lnTo>
                    <a:lnTo>
                      <a:pt x="650" y="416"/>
                    </a:lnTo>
                    <a:lnTo>
                      <a:pt x="645" y="378"/>
                    </a:lnTo>
                    <a:lnTo>
                      <a:pt x="650" y="370"/>
                    </a:lnTo>
                    <a:lnTo>
                      <a:pt x="648" y="365"/>
                    </a:lnTo>
                    <a:lnTo>
                      <a:pt x="664" y="365"/>
                    </a:lnTo>
                    <a:lnTo>
                      <a:pt x="680" y="349"/>
                    </a:lnTo>
                    <a:lnTo>
                      <a:pt x="688" y="349"/>
                    </a:lnTo>
                    <a:lnTo>
                      <a:pt x="693" y="354"/>
                    </a:lnTo>
                    <a:lnTo>
                      <a:pt x="696" y="357"/>
                    </a:lnTo>
                    <a:lnTo>
                      <a:pt x="709" y="349"/>
                    </a:lnTo>
                    <a:lnTo>
                      <a:pt x="712" y="333"/>
                    </a:lnTo>
                    <a:lnTo>
                      <a:pt x="706" y="330"/>
                    </a:lnTo>
                    <a:lnTo>
                      <a:pt x="717" y="317"/>
                    </a:lnTo>
                    <a:lnTo>
                      <a:pt x="722" y="312"/>
                    </a:lnTo>
                    <a:lnTo>
                      <a:pt x="730" y="301"/>
                    </a:lnTo>
                    <a:lnTo>
                      <a:pt x="730" y="296"/>
                    </a:lnTo>
                    <a:lnTo>
                      <a:pt x="736" y="290"/>
                    </a:lnTo>
                    <a:lnTo>
                      <a:pt x="754" y="269"/>
                    </a:lnTo>
                    <a:lnTo>
                      <a:pt x="757" y="272"/>
                    </a:lnTo>
                    <a:lnTo>
                      <a:pt x="768" y="261"/>
                    </a:lnTo>
                    <a:lnTo>
                      <a:pt x="768" y="256"/>
                    </a:lnTo>
                    <a:lnTo>
                      <a:pt x="773" y="242"/>
                    </a:lnTo>
                    <a:lnTo>
                      <a:pt x="765" y="232"/>
                    </a:lnTo>
                    <a:lnTo>
                      <a:pt x="757" y="234"/>
                    </a:lnTo>
                    <a:lnTo>
                      <a:pt x="746" y="232"/>
                    </a:lnTo>
                    <a:lnTo>
                      <a:pt x="749" y="221"/>
                    </a:lnTo>
                    <a:lnTo>
                      <a:pt x="762" y="216"/>
                    </a:lnTo>
                    <a:lnTo>
                      <a:pt x="770" y="197"/>
                    </a:lnTo>
                    <a:lnTo>
                      <a:pt x="789" y="186"/>
                    </a:lnTo>
                    <a:lnTo>
                      <a:pt x="794" y="168"/>
                    </a:lnTo>
                    <a:lnTo>
                      <a:pt x="789" y="149"/>
                    </a:lnTo>
                    <a:lnTo>
                      <a:pt x="794" y="138"/>
                    </a:lnTo>
                    <a:lnTo>
                      <a:pt x="808" y="144"/>
                    </a:lnTo>
                    <a:lnTo>
                      <a:pt x="818" y="136"/>
                    </a:lnTo>
                    <a:lnTo>
                      <a:pt x="813" y="122"/>
                    </a:lnTo>
                    <a:lnTo>
                      <a:pt x="802" y="106"/>
                    </a:lnTo>
                    <a:lnTo>
                      <a:pt x="810" y="88"/>
                    </a:lnTo>
                    <a:lnTo>
                      <a:pt x="816" y="80"/>
                    </a:lnTo>
                    <a:lnTo>
                      <a:pt x="813" y="77"/>
                    </a:lnTo>
                    <a:lnTo>
                      <a:pt x="802" y="64"/>
                    </a:lnTo>
                    <a:lnTo>
                      <a:pt x="792" y="66"/>
                    </a:lnTo>
                    <a:lnTo>
                      <a:pt x="797" y="88"/>
                    </a:lnTo>
                    <a:lnTo>
                      <a:pt x="789" y="90"/>
                    </a:lnTo>
                    <a:lnTo>
                      <a:pt x="773" y="58"/>
                    </a:lnTo>
                    <a:lnTo>
                      <a:pt x="760" y="56"/>
                    </a:lnTo>
                    <a:lnTo>
                      <a:pt x="760" y="40"/>
                    </a:lnTo>
                    <a:lnTo>
                      <a:pt x="754" y="34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76" name="Freeform 961"/>
              <p:cNvSpPr>
                <a:spLocks/>
              </p:cNvSpPr>
              <p:nvPr/>
            </p:nvSpPr>
            <p:spPr bwMode="auto">
              <a:xfrm>
                <a:off x="892" y="3308"/>
                <a:ext cx="315" cy="237"/>
              </a:xfrm>
              <a:custGeom>
                <a:avLst/>
                <a:gdLst>
                  <a:gd name="T0" fmla="*/ 198 w 315"/>
                  <a:gd name="T1" fmla="*/ 24 h 237"/>
                  <a:gd name="T2" fmla="*/ 192 w 315"/>
                  <a:gd name="T3" fmla="*/ 26 h 237"/>
                  <a:gd name="T4" fmla="*/ 166 w 315"/>
                  <a:gd name="T5" fmla="*/ 16 h 237"/>
                  <a:gd name="T6" fmla="*/ 155 w 315"/>
                  <a:gd name="T7" fmla="*/ 0 h 237"/>
                  <a:gd name="T8" fmla="*/ 150 w 315"/>
                  <a:gd name="T9" fmla="*/ 24 h 237"/>
                  <a:gd name="T10" fmla="*/ 131 w 315"/>
                  <a:gd name="T11" fmla="*/ 40 h 237"/>
                  <a:gd name="T12" fmla="*/ 147 w 315"/>
                  <a:gd name="T13" fmla="*/ 72 h 237"/>
                  <a:gd name="T14" fmla="*/ 150 w 315"/>
                  <a:gd name="T15" fmla="*/ 85 h 237"/>
                  <a:gd name="T16" fmla="*/ 131 w 315"/>
                  <a:gd name="T17" fmla="*/ 101 h 237"/>
                  <a:gd name="T18" fmla="*/ 118 w 315"/>
                  <a:gd name="T19" fmla="*/ 88 h 237"/>
                  <a:gd name="T20" fmla="*/ 104 w 315"/>
                  <a:gd name="T21" fmla="*/ 96 h 237"/>
                  <a:gd name="T22" fmla="*/ 96 w 315"/>
                  <a:gd name="T23" fmla="*/ 90 h 237"/>
                  <a:gd name="T24" fmla="*/ 80 w 315"/>
                  <a:gd name="T25" fmla="*/ 106 h 237"/>
                  <a:gd name="T26" fmla="*/ 67 w 315"/>
                  <a:gd name="T27" fmla="*/ 96 h 237"/>
                  <a:gd name="T28" fmla="*/ 40 w 315"/>
                  <a:gd name="T29" fmla="*/ 122 h 237"/>
                  <a:gd name="T30" fmla="*/ 19 w 315"/>
                  <a:gd name="T31" fmla="*/ 128 h 237"/>
                  <a:gd name="T32" fmla="*/ 8 w 315"/>
                  <a:gd name="T33" fmla="*/ 149 h 237"/>
                  <a:gd name="T34" fmla="*/ 32 w 315"/>
                  <a:gd name="T35" fmla="*/ 162 h 237"/>
                  <a:gd name="T36" fmla="*/ 32 w 315"/>
                  <a:gd name="T37" fmla="*/ 176 h 237"/>
                  <a:gd name="T38" fmla="*/ 19 w 315"/>
                  <a:gd name="T39" fmla="*/ 197 h 237"/>
                  <a:gd name="T40" fmla="*/ 0 w 315"/>
                  <a:gd name="T41" fmla="*/ 237 h 237"/>
                  <a:gd name="T42" fmla="*/ 19 w 315"/>
                  <a:gd name="T43" fmla="*/ 232 h 237"/>
                  <a:gd name="T44" fmla="*/ 24 w 315"/>
                  <a:gd name="T45" fmla="*/ 221 h 237"/>
                  <a:gd name="T46" fmla="*/ 59 w 315"/>
                  <a:gd name="T47" fmla="*/ 224 h 237"/>
                  <a:gd name="T48" fmla="*/ 70 w 315"/>
                  <a:gd name="T49" fmla="*/ 232 h 237"/>
                  <a:gd name="T50" fmla="*/ 80 w 315"/>
                  <a:gd name="T51" fmla="*/ 221 h 237"/>
                  <a:gd name="T52" fmla="*/ 83 w 315"/>
                  <a:gd name="T53" fmla="*/ 210 h 237"/>
                  <a:gd name="T54" fmla="*/ 104 w 315"/>
                  <a:gd name="T55" fmla="*/ 213 h 237"/>
                  <a:gd name="T56" fmla="*/ 120 w 315"/>
                  <a:gd name="T57" fmla="*/ 210 h 237"/>
                  <a:gd name="T58" fmla="*/ 123 w 315"/>
                  <a:gd name="T59" fmla="*/ 221 h 237"/>
                  <a:gd name="T60" fmla="*/ 155 w 315"/>
                  <a:gd name="T61" fmla="*/ 224 h 237"/>
                  <a:gd name="T62" fmla="*/ 168 w 315"/>
                  <a:gd name="T63" fmla="*/ 216 h 237"/>
                  <a:gd name="T64" fmla="*/ 195 w 315"/>
                  <a:gd name="T65" fmla="*/ 202 h 237"/>
                  <a:gd name="T66" fmla="*/ 206 w 315"/>
                  <a:gd name="T67" fmla="*/ 192 h 237"/>
                  <a:gd name="T68" fmla="*/ 203 w 315"/>
                  <a:gd name="T69" fmla="*/ 178 h 237"/>
                  <a:gd name="T70" fmla="*/ 238 w 315"/>
                  <a:gd name="T71" fmla="*/ 149 h 237"/>
                  <a:gd name="T72" fmla="*/ 254 w 315"/>
                  <a:gd name="T73" fmla="*/ 144 h 237"/>
                  <a:gd name="T74" fmla="*/ 259 w 315"/>
                  <a:gd name="T75" fmla="*/ 144 h 237"/>
                  <a:gd name="T76" fmla="*/ 286 w 315"/>
                  <a:gd name="T77" fmla="*/ 130 h 237"/>
                  <a:gd name="T78" fmla="*/ 296 w 315"/>
                  <a:gd name="T79" fmla="*/ 120 h 237"/>
                  <a:gd name="T80" fmla="*/ 315 w 315"/>
                  <a:gd name="T81" fmla="*/ 96 h 237"/>
                  <a:gd name="T82" fmla="*/ 315 w 315"/>
                  <a:gd name="T83" fmla="*/ 80 h 237"/>
                  <a:gd name="T84" fmla="*/ 302 w 315"/>
                  <a:gd name="T85" fmla="*/ 80 h 237"/>
                  <a:gd name="T86" fmla="*/ 304 w 315"/>
                  <a:gd name="T87" fmla="*/ 72 h 237"/>
                  <a:gd name="T88" fmla="*/ 302 w 315"/>
                  <a:gd name="T89" fmla="*/ 69 h 237"/>
                  <a:gd name="T90" fmla="*/ 278 w 315"/>
                  <a:gd name="T91" fmla="*/ 90 h 237"/>
                  <a:gd name="T92" fmla="*/ 262 w 315"/>
                  <a:gd name="T93" fmla="*/ 72 h 237"/>
                  <a:gd name="T94" fmla="*/ 251 w 315"/>
                  <a:gd name="T95" fmla="*/ 50 h 237"/>
                  <a:gd name="T96" fmla="*/ 256 w 315"/>
                  <a:gd name="T97" fmla="*/ 42 h 237"/>
                  <a:gd name="T98" fmla="*/ 264 w 315"/>
                  <a:gd name="T99" fmla="*/ 34 h 237"/>
                  <a:gd name="T100" fmla="*/ 267 w 315"/>
                  <a:gd name="T101" fmla="*/ 24 h 237"/>
                  <a:gd name="T102" fmla="*/ 238 w 315"/>
                  <a:gd name="T103" fmla="*/ 8 h 237"/>
                  <a:gd name="T104" fmla="*/ 198 w 315"/>
                  <a:gd name="T105" fmla="*/ 24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5" h="237">
                    <a:moveTo>
                      <a:pt x="198" y="24"/>
                    </a:moveTo>
                    <a:lnTo>
                      <a:pt x="192" y="26"/>
                    </a:lnTo>
                    <a:lnTo>
                      <a:pt x="166" y="16"/>
                    </a:lnTo>
                    <a:lnTo>
                      <a:pt x="155" y="0"/>
                    </a:lnTo>
                    <a:lnTo>
                      <a:pt x="150" y="24"/>
                    </a:lnTo>
                    <a:lnTo>
                      <a:pt x="131" y="40"/>
                    </a:lnTo>
                    <a:lnTo>
                      <a:pt x="147" y="72"/>
                    </a:lnTo>
                    <a:lnTo>
                      <a:pt x="150" y="85"/>
                    </a:lnTo>
                    <a:lnTo>
                      <a:pt x="131" y="101"/>
                    </a:lnTo>
                    <a:lnTo>
                      <a:pt x="118" y="88"/>
                    </a:lnTo>
                    <a:lnTo>
                      <a:pt x="104" y="96"/>
                    </a:lnTo>
                    <a:lnTo>
                      <a:pt x="96" y="90"/>
                    </a:lnTo>
                    <a:lnTo>
                      <a:pt x="80" y="106"/>
                    </a:lnTo>
                    <a:lnTo>
                      <a:pt x="67" y="96"/>
                    </a:lnTo>
                    <a:lnTo>
                      <a:pt x="40" y="122"/>
                    </a:lnTo>
                    <a:lnTo>
                      <a:pt x="19" y="128"/>
                    </a:lnTo>
                    <a:lnTo>
                      <a:pt x="8" y="149"/>
                    </a:lnTo>
                    <a:lnTo>
                      <a:pt x="32" y="162"/>
                    </a:lnTo>
                    <a:lnTo>
                      <a:pt x="32" y="176"/>
                    </a:lnTo>
                    <a:lnTo>
                      <a:pt x="19" y="197"/>
                    </a:lnTo>
                    <a:lnTo>
                      <a:pt x="0" y="237"/>
                    </a:lnTo>
                    <a:lnTo>
                      <a:pt x="19" y="232"/>
                    </a:lnTo>
                    <a:lnTo>
                      <a:pt x="24" y="221"/>
                    </a:lnTo>
                    <a:lnTo>
                      <a:pt x="59" y="224"/>
                    </a:lnTo>
                    <a:lnTo>
                      <a:pt x="70" y="232"/>
                    </a:lnTo>
                    <a:lnTo>
                      <a:pt x="80" y="221"/>
                    </a:lnTo>
                    <a:lnTo>
                      <a:pt x="83" y="210"/>
                    </a:lnTo>
                    <a:lnTo>
                      <a:pt x="104" y="213"/>
                    </a:lnTo>
                    <a:lnTo>
                      <a:pt x="120" y="210"/>
                    </a:lnTo>
                    <a:lnTo>
                      <a:pt x="123" y="221"/>
                    </a:lnTo>
                    <a:lnTo>
                      <a:pt x="155" y="224"/>
                    </a:lnTo>
                    <a:lnTo>
                      <a:pt x="168" y="216"/>
                    </a:lnTo>
                    <a:lnTo>
                      <a:pt x="195" y="202"/>
                    </a:lnTo>
                    <a:lnTo>
                      <a:pt x="206" y="192"/>
                    </a:lnTo>
                    <a:lnTo>
                      <a:pt x="203" y="178"/>
                    </a:lnTo>
                    <a:lnTo>
                      <a:pt x="238" y="149"/>
                    </a:lnTo>
                    <a:lnTo>
                      <a:pt x="254" y="144"/>
                    </a:lnTo>
                    <a:lnTo>
                      <a:pt x="259" y="144"/>
                    </a:lnTo>
                    <a:lnTo>
                      <a:pt x="286" y="130"/>
                    </a:lnTo>
                    <a:lnTo>
                      <a:pt x="296" y="120"/>
                    </a:lnTo>
                    <a:lnTo>
                      <a:pt x="315" y="96"/>
                    </a:lnTo>
                    <a:lnTo>
                      <a:pt x="315" y="80"/>
                    </a:lnTo>
                    <a:lnTo>
                      <a:pt x="302" y="80"/>
                    </a:lnTo>
                    <a:lnTo>
                      <a:pt x="304" y="72"/>
                    </a:lnTo>
                    <a:lnTo>
                      <a:pt x="302" y="69"/>
                    </a:lnTo>
                    <a:lnTo>
                      <a:pt x="278" y="90"/>
                    </a:lnTo>
                    <a:lnTo>
                      <a:pt x="262" y="72"/>
                    </a:lnTo>
                    <a:lnTo>
                      <a:pt x="251" y="50"/>
                    </a:lnTo>
                    <a:lnTo>
                      <a:pt x="256" y="42"/>
                    </a:lnTo>
                    <a:lnTo>
                      <a:pt x="264" y="34"/>
                    </a:lnTo>
                    <a:lnTo>
                      <a:pt x="267" y="24"/>
                    </a:lnTo>
                    <a:lnTo>
                      <a:pt x="238" y="8"/>
                    </a:lnTo>
                    <a:lnTo>
                      <a:pt x="198" y="24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77" name="Freeform 962"/>
              <p:cNvSpPr>
                <a:spLocks/>
              </p:cNvSpPr>
              <p:nvPr/>
            </p:nvSpPr>
            <p:spPr bwMode="auto">
              <a:xfrm>
                <a:off x="1087" y="3249"/>
                <a:ext cx="37" cy="32"/>
              </a:xfrm>
              <a:custGeom>
                <a:avLst/>
                <a:gdLst>
                  <a:gd name="T0" fmla="*/ 32 w 37"/>
                  <a:gd name="T1" fmla="*/ 32 h 32"/>
                  <a:gd name="T2" fmla="*/ 19 w 37"/>
                  <a:gd name="T3" fmla="*/ 26 h 32"/>
                  <a:gd name="T4" fmla="*/ 21 w 37"/>
                  <a:gd name="T5" fmla="*/ 18 h 32"/>
                  <a:gd name="T6" fmla="*/ 0 w 37"/>
                  <a:gd name="T7" fmla="*/ 8 h 32"/>
                  <a:gd name="T8" fmla="*/ 3 w 37"/>
                  <a:gd name="T9" fmla="*/ 2 h 32"/>
                  <a:gd name="T10" fmla="*/ 8 w 37"/>
                  <a:gd name="T11" fmla="*/ 0 h 32"/>
                  <a:gd name="T12" fmla="*/ 37 w 37"/>
                  <a:gd name="T13" fmla="*/ 13 h 32"/>
                  <a:gd name="T14" fmla="*/ 32 w 37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32">
                    <a:moveTo>
                      <a:pt x="32" y="32"/>
                    </a:moveTo>
                    <a:lnTo>
                      <a:pt x="19" y="26"/>
                    </a:lnTo>
                    <a:lnTo>
                      <a:pt x="21" y="18"/>
                    </a:lnTo>
                    <a:lnTo>
                      <a:pt x="0" y="8"/>
                    </a:lnTo>
                    <a:lnTo>
                      <a:pt x="3" y="2"/>
                    </a:lnTo>
                    <a:lnTo>
                      <a:pt x="8" y="0"/>
                    </a:lnTo>
                    <a:lnTo>
                      <a:pt x="37" y="13"/>
                    </a:lnTo>
                    <a:lnTo>
                      <a:pt x="32" y="32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78" name="Freeform 963"/>
              <p:cNvSpPr>
                <a:spLocks/>
              </p:cNvSpPr>
              <p:nvPr/>
            </p:nvSpPr>
            <p:spPr bwMode="auto">
              <a:xfrm>
                <a:off x="1082" y="3267"/>
                <a:ext cx="16" cy="14"/>
              </a:xfrm>
              <a:custGeom>
                <a:avLst/>
                <a:gdLst>
                  <a:gd name="T0" fmla="*/ 0 w 16"/>
                  <a:gd name="T1" fmla="*/ 3 h 14"/>
                  <a:gd name="T2" fmla="*/ 0 w 16"/>
                  <a:gd name="T3" fmla="*/ 14 h 14"/>
                  <a:gd name="T4" fmla="*/ 16 w 16"/>
                  <a:gd name="T5" fmla="*/ 8 h 14"/>
                  <a:gd name="T6" fmla="*/ 5 w 16"/>
                  <a:gd name="T7" fmla="*/ 0 h 14"/>
                  <a:gd name="T8" fmla="*/ 0 w 16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0" y="3"/>
                    </a:moveTo>
                    <a:lnTo>
                      <a:pt x="0" y="14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79" name="Freeform 964"/>
              <p:cNvSpPr>
                <a:spLocks/>
              </p:cNvSpPr>
              <p:nvPr/>
            </p:nvSpPr>
            <p:spPr bwMode="auto">
              <a:xfrm>
                <a:off x="1615" y="2590"/>
                <a:ext cx="144" cy="147"/>
              </a:xfrm>
              <a:custGeom>
                <a:avLst/>
                <a:gdLst>
                  <a:gd name="T0" fmla="*/ 125 w 144"/>
                  <a:gd name="T1" fmla="*/ 139 h 147"/>
                  <a:gd name="T2" fmla="*/ 123 w 144"/>
                  <a:gd name="T3" fmla="*/ 133 h 147"/>
                  <a:gd name="T4" fmla="*/ 115 w 144"/>
                  <a:gd name="T5" fmla="*/ 141 h 147"/>
                  <a:gd name="T6" fmla="*/ 91 w 144"/>
                  <a:gd name="T7" fmla="*/ 139 h 147"/>
                  <a:gd name="T8" fmla="*/ 85 w 144"/>
                  <a:gd name="T9" fmla="*/ 131 h 147"/>
                  <a:gd name="T10" fmla="*/ 75 w 144"/>
                  <a:gd name="T11" fmla="*/ 131 h 147"/>
                  <a:gd name="T12" fmla="*/ 67 w 144"/>
                  <a:gd name="T13" fmla="*/ 139 h 147"/>
                  <a:gd name="T14" fmla="*/ 51 w 144"/>
                  <a:gd name="T15" fmla="*/ 147 h 147"/>
                  <a:gd name="T16" fmla="*/ 45 w 144"/>
                  <a:gd name="T17" fmla="*/ 141 h 147"/>
                  <a:gd name="T18" fmla="*/ 43 w 144"/>
                  <a:gd name="T19" fmla="*/ 139 h 147"/>
                  <a:gd name="T20" fmla="*/ 32 w 144"/>
                  <a:gd name="T21" fmla="*/ 131 h 147"/>
                  <a:gd name="T22" fmla="*/ 27 w 144"/>
                  <a:gd name="T23" fmla="*/ 133 h 147"/>
                  <a:gd name="T24" fmla="*/ 16 w 144"/>
                  <a:gd name="T25" fmla="*/ 123 h 147"/>
                  <a:gd name="T26" fmla="*/ 11 w 144"/>
                  <a:gd name="T27" fmla="*/ 125 h 147"/>
                  <a:gd name="T28" fmla="*/ 5 w 144"/>
                  <a:gd name="T29" fmla="*/ 123 h 147"/>
                  <a:gd name="T30" fmla="*/ 16 w 144"/>
                  <a:gd name="T31" fmla="*/ 109 h 147"/>
                  <a:gd name="T32" fmla="*/ 8 w 144"/>
                  <a:gd name="T33" fmla="*/ 109 h 147"/>
                  <a:gd name="T34" fmla="*/ 0 w 144"/>
                  <a:gd name="T35" fmla="*/ 99 h 147"/>
                  <a:gd name="T36" fmla="*/ 24 w 144"/>
                  <a:gd name="T37" fmla="*/ 77 h 147"/>
                  <a:gd name="T38" fmla="*/ 37 w 144"/>
                  <a:gd name="T39" fmla="*/ 64 h 147"/>
                  <a:gd name="T40" fmla="*/ 56 w 144"/>
                  <a:gd name="T41" fmla="*/ 56 h 147"/>
                  <a:gd name="T42" fmla="*/ 69 w 144"/>
                  <a:gd name="T43" fmla="*/ 40 h 147"/>
                  <a:gd name="T44" fmla="*/ 85 w 144"/>
                  <a:gd name="T45" fmla="*/ 29 h 147"/>
                  <a:gd name="T46" fmla="*/ 93 w 144"/>
                  <a:gd name="T47" fmla="*/ 21 h 147"/>
                  <a:gd name="T48" fmla="*/ 109 w 144"/>
                  <a:gd name="T49" fmla="*/ 0 h 147"/>
                  <a:gd name="T50" fmla="*/ 125 w 144"/>
                  <a:gd name="T51" fmla="*/ 11 h 147"/>
                  <a:gd name="T52" fmla="*/ 136 w 144"/>
                  <a:gd name="T53" fmla="*/ 21 h 147"/>
                  <a:gd name="T54" fmla="*/ 133 w 144"/>
                  <a:gd name="T55" fmla="*/ 32 h 147"/>
                  <a:gd name="T56" fmla="*/ 144 w 144"/>
                  <a:gd name="T57" fmla="*/ 43 h 147"/>
                  <a:gd name="T58" fmla="*/ 133 w 144"/>
                  <a:gd name="T59" fmla="*/ 53 h 147"/>
                  <a:gd name="T60" fmla="*/ 123 w 144"/>
                  <a:gd name="T61" fmla="*/ 69 h 147"/>
                  <a:gd name="T62" fmla="*/ 123 w 144"/>
                  <a:gd name="T63" fmla="*/ 83 h 147"/>
                  <a:gd name="T64" fmla="*/ 123 w 144"/>
                  <a:gd name="T65" fmla="*/ 99 h 147"/>
                  <a:gd name="T66" fmla="*/ 144 w 144"/>
                  <a:gd name="T67" fmla="*/ 104 h 147"/>
                  <a:gd name="T68" fmla="*/ 139 w 144"/>
                  <a:gd name="T69" fmla="*/ 115 h 147"/>
                  <a:gd name="T70" fmla="*/ 131 w 144"/>
                  <a:gd name="T71" fmla="*/ 131 h 147"/>
                  <a:gd name="T72" fmla="*/ 125 w 144"/>
                  <a:gd name="T73" fmla="*/ 13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4" h="147">
                    <a:moveTo>
                      <a:pt x="125" y="139"/>
                    </a:moveTo>
                    <a:lnTo>
                      <a:pt x="123" y="133"/>
                    </a:lnTo>
                    <a:lnTo>
                      <a:pt x="115" y="141"/>
                    </a:lnTo>
                    <a:lnTo>
                      <a:pt x="91" y="139"/>
                    </a:lnTo>
                    <a:lnTo>
                      <a:pt x="85" y="131"/>
                    </a:lnTo>
                    <a:lnTo>
                      <a:pt x="75" y="131"/>
                    </a:lnTo>
                    <a:lnTo>
                      <a:pt x="67" y="139"/>
                    </a:lnTo>
                    <a:lnTo>
                      <a:pt x="51" y="147"/>
                    </a:lnTo>
                    <a:lnTo>
                      <a:pt x="45" y="141"/>
                    </a:lnTo>
                    <a:lnTo>
                      <a:pt x="43" y="139"/>
                    </a:lnTo>
                    <a:lnTo>
                      <a:pt x="32" y="131"/>
                    </a:lnTo>
                    <a:lnTo>
                      <a:pt x="27" y="133"/>
                    </a:lnTo>
                    <a:lnTo>
                      <a:pt x="16" y="123"/>
                    </a:lnTo>
                    <a:lnTo>
                      <a:pt x="11" y="125"/>
                    </a:lnTo>
                    <a:lnTo>
                      <a:pt x="5" y="123"/>
                    </a:lnTo>
                    <a:lnTo>
                      <a:pt x="16" y="109"/>
                    </a:lnTo>
                    <a:lnTo>
                      <a:pt x="8" y="109"/>
                    </a:lnTo>
                    <a:lnTo>
                      <a:pt x="0" y="99"/>
                    </a:lnTo>
                    <a:lnTo>
                      <a:pt x="24" y="77"/>
                    </a:lnTo>
                    <a:lnTo>
                      <a:pt x="37" y="64"/>
                    </a:lnTo>
                    <a:lnTo>
                      <a:pt x="56" y="56"/>
                    </a:lnTo>
                    <a:lnTo>
                      <a:pt x="69" y="40"/>
                    </a:lnTo>
                    <a:lnTo>
                      <a:pt x="85" y="29"/>
                    </a:lnTo>
                    <a:lnTo>
                      <a:pt x="93" y="21"/>
                    </a:lnTo>
                    <a:lnTo>
                      <a:pt x="109" y="0"/>
                    </a:lnTo>
                    <a:lnTo>
                      <a:pt x="125" y="11"/>
                    </a:lnTo>
                    <a:lnTo>
                      <a:pt x="136" y="21"/>
                    </a:lnTo>
                    <a:lnTo>
                      <a:pt x="133" y="32"/>
                    </a:lnTo>
                    <a:lnTo>
                      <a:pt x="144" y="43"/>
                    </a:lnTo>
                    <a:lnTo>
                      <a:pt x="133" y="53"/>
                    </a:lnTo>
                    <a:lnTo>
                      <a:pt x="123" y="69"/>
                    </a:lnTo>
                    <a:lnTo>
                      <a:pt x="123" y="83"/>
                    </a:lnTo>
                    <a:lnTo>
                      <a:pt x="123" y="99"/>
                    </a:lnTo>
                    <a:lnTo>
                      <a:pt x="144" y="104"/>
                    </a:lnTo>
                    <a:lnTo>
                      <a:pt x="139" y="115"/>
                    </a:lnTo>
                    <a:lnTo>
                      <a:pt x="131" y="131"/>
                    </a:lnTo>
                    <a:lnTo>
                      <a:pt x="125" y="139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0" name="Freeform 965"/>
              <p:cNvSpPr>
                <a:spLocks/>
              </p:cNvSpPr>
              <p:nvPr/>
            </p:nvSpPr>
            <p:spPr bwMode="auto">
              <a:xfrm>
                <a:off x="1786" y="2481"/>
                <a:ext cx="114" cy="162"/>
              </a:xfrm>
              <a:custGeom>
                <a:avLst/>
                <a:gdLst>
                  <a:gd name="T0" fmla="*/ 0 w 114"/>
                  <a:gd name="T1" fmla="*/ 58 h 162"/>
                  <a:gd name="T2" fmla="*/ 24 w 114"/>
                  <a:gd name="T3" fmla="*/ 72 h 162"/>
                  <a:gd name="T4" fmla="*/ 21 w 114"/>
                  <a:gd name="T5" fmla="*/ 85 h 162"/>
                  <a:gd name="T6" fmla="*/ 42 w 114"/>
                  <a:gd name="T7" fmla="*/ 109 h 162"/>
                  <a:gd name="T8" fmla="*/ 40 w 114"/>
                  <a:gd name="T9" fmla="*/ 112 h 162"/>
                  <a:gd name="T10" fmla="*/ 29 w 114"/>
                  <a:gd name="T11" fmla="*/ 122 h 162"/>
                  <a:gd name="T12" fmla="*/ 40 w 114"/>
                  <a:gd name="T13" fmla="*/ 128 h 162"/>
                  <a:gd name="T14" fmla="*/ 48 w 114"/>
                  <a:gd name="T15" fmla="*/ 120 h 162"/>
                  <a:gd name="T16" fmla="*/ 61 w 114"/>
                  <a:gd name="T17" fmla="*/ 125 h 162"/>
                  <a:gd name="T18" fmla="*/ 66 w 114"/>
                  <a:gd name="T19" fmla="*/ 146 h 162"/>
                  <a:gd name="T20" fmla="*/ 58 w 114"/>
                  <a:gd name="T21" fmla="*/ 154 h 162"/>
                  <a:gd name="T22" fmla="*/ 64 w 114"/>
                  <a:gd name="T23" fmla="*/ 162 h 162"/>
                  <a:gd name="T24" fmla="*/ 77 w 114"/>
                  <a:gd name="T25" fmla="*/ 152 h 162"/>
                  <a:gd name="T26" fmla="*/ 82 w 114"/>
                  <a:gd name="T27" fmla="*/ 144 h 162"/>
                  <a:gd name="T28" fmla="*/ 85 w 114"/>
                  <a:gd name="T29" fmla="*/ 144 h 162"/>
                  <a:gd name="T30" fmla="*/ 85 w 114"/>
                  <a:gd name="T31" fmla="*/ 141 h 162"/>
                  <a:gd name="T32" fmla="*/ 90 w 114"/>
                  <a:gd name="T33" fmla="*/ 136 h 162"/>
                  <a:gd name="T34" fmla="*/ 88 w 114"/>
                  <a:gd name="T35" fmla="*/ 120 h 162"/>
                  <a:gd name="T36" fmla="*/ 98 w 114"/>
                  <a:gd name="T37" fmla="*/ 101 h 162"/>
                  <a:gd name="T38" fmla="*/ 106 w 114"/>
                  <a:gd name="T39" fmla="*/ 101 h 162"/>
                  <a:gd name="T40" fmla="*/ 114 w 114"/>
                  <a:gd name="T41" fmla="*/ 90 h 162"/>
                  <a:gd name="T42" fmla="*/ 112 w 114"/>
                  <a:gd name="T43" fmla="*/ 85 h 162"/>
                  <a:gd name="T44" fmla="*/ 106 w 114"/>
                  <a:gd name="T45" fmla="*/ 80 h 162"/>
                  <a:gd name="T46" fmla="*/ 104 w 114"/>
                  <a:gd name="T47" fmla="*/ 74 h 162"/>
                  <a:gd name="T48" fmla="*/ 93 w 114"/>
                  <a:gd name="T49" fmla="*/ 56 h 162"/>
                  <a:gd name="T50" fmla="*/ 93 w 114"/>
                  <a:gd name="T51" fmla="*/ 48 h 162"/>
                  <a:gd name="T52" fmla="*/ 90 w 114"/>
                  <a:gd name="T53" fmla="*/ 42 h 162"/>
                  <a:gd name="T54" fmla="*/ 85 w 114"/>
                  <a:gd name="T55" fmla="*/ 29 h 162"/>
                  <a:gd name="T56" fmla="*/ 88 w 114"/>
                  <a:gd name="T57" fmla="*/ 8 h 162"/>
                  <a:gd name="T58" fmla="*/ 69 w 114"/>
                  <a:gd name="T59" fmla="*/ 0 h 162"/>
                  <a:gd name="T60" fmla="*/ 56 w 114"/>
                  <a:gd name="T61" fmla="*/ 16 h 162"/>
                  <a:gd name="T62" fmla="*/ 32 w 114"/>
                  <a:gd name="T63" fmla="*/ 32 h 162"/>
                  <a:gd name="T64" fmla="*/ 18 w 114"/>
                  <a:gd name="T65" fmla="*/ 40 h 162"/>
                  <a:gd name="T66" fmla="*/ 0 w 114"/>
                  <a:gd name="T67" fmla="*/ 58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4" h="162">
                    <a:moveTo>
                      <a:pt x="0" y="58"/>
                    </a:moveTo>
                    <a:lnTo>
                      <a:pt x="24" y="72"/>
                    </a:lnTo>
                    <a:lnTo>
                      <a:pt x="21" y="85"/>
                    </a:lnTo>
                    <a:lnTo>
                      <a:pt x="42" y="109"/>
                    </a:lnTo>
                    <a:lnTo>
                      <a:pt x="40" y="112"/>
                    </a:lnTo>
                    <a:lnTo>
                      <a:pt x="29" y="122"/>
                    </a:lnTo>
                    <a:lnTo>
                      <a:pt x="40" y="128"/>
                    </a:lnTo>
                    <a:lnTo>
                      <a:pt x="48" y="120"/>
                    </a:lnTo>
                    <a:lnTo>
                      <a:pt x="61" y="125"/>
                    </a:lnTo>
                    <a:lnTo>
                      <a:pt x="66" y="146"/>
                    </a:lnTo>
                    <a:lnTo>
                      <a:pt x="58" y="154"/>
                    </a:lnTo>
                    <a:lnTo>
                      <a:pt x="64" y="162"/>
                    </a:lnTo>
                    <a:lnTo>
                      <a:pt x="77" y="152"/>
                    </a:lnTo>
                    <a:lnTo>
                      <a:pt x="82" y="144"/>
                    </a:lnTo>
                    <a:lnTo>
                      <a:pt x="85" y="144"/>
                    </a:lnTo>
                    <a:lnTo>
                      <a:pt x="85" y="141"/>
                    </a:lnTo>
                    <a:lnTo>
                      <a:pt x="90" y="136"/>
                    </a:lnTo>
                    <a:lnTo>
                      <a:pt x="88" y="120"/>
                    </a:lnTo>
                    <a:lnTo>
                      <a:pt x="98" y="101"/>
                    </a:lnTo>
                    <a:lnTo>
                      <a:pt x="106" y="101"/>
                    </a:lnTo>
                    <a:lnTo>
                      <a:pt x="114" y="90"/>
                    </a:lnTo>
                    <a:lnTo>
                      <a:pt x="112" y="85"/>
                    </a:lnTo>
                    <a:lnTo>
                      <a:pt x="106" y="80"/>
                    </a:lnTo>
                    <a:lnTo>
                      <a:pt x="104" y="74"/>
                    </a:lnTo>
                    <a:lnTo>
                      <a:pt x="93" y="56"/>
                    </a:lnTo>
                    <a:lnTo>
                      <a:pt x="93" y="48"/>
                    </a:lnTo>
                    <a:lnTo>
                      <a:pt x="90" y="42"/>
                    </a:lnTo>
                    <a:lnTo>
                      <a:pt x="85" y="29"/>
                    </a:lnTo>
                    <a:lnTo>
                      <a:pt x="88" y="8"/>
                    </a:lnTo>
                    <a:lnTo>
                      <a:pt x="69" y="0"/>
                    </a:lnTo>
                    <a:lnTo>
                      <a:pt x="56" y="16"/>
                    </a:lnTo>
                    <a:lnTo>
                      <a:pt x="32" y="32"/>
                    </a:lnTo>
                    <a:lnTo>
                      <a:pt x="18" y="4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1" name="Freeform 966"/>
              <p:cNvSpPr>
                <a:spLocks/>
              </p:cNvSpPr>
              <p:nvPr/>
            </p:nvSpPr>
            <p:spPr bwMode="auto">
              <a:xfrm>
                <a:off x="3039" y="2907"/>
                <a:ext cx="680" cy="1030"/>
              </a:xfrm>
              <a:custGeom>
                <a:avLst/>
                <a:gdLst>
                  <a:gd name="T0" fmla="*/ 240 w 680"/>
                  <a:gd name="T1" fmla="*/ 662 h 1030"/>
                  <a:gd name="T2" fmla="*/ 197 w 680"/>
                  <a:gd name="T3" fmla="*/ 638 h 1030"/>
                  <a:gd name="T4" fmla="*/ 162 w 680"/>
                  <a:gd name="T5" fmla="*/ 598 h 1030"/>
                  <a:gd name="T6" fmla="*/ 128 w 680"/>
                  <a:gd name="T7" fmla="*/ 529 h 1030"/>
                  <a:gd name="T8" fmla="*/ 45 w 680"/>
                  <a:gd name="T9" fmla="*/ 491 h 1030"/>
                  <a:gd name="T10" fmla="*/ 45 w 680"/>
                  <a:gd name="T11" fmla="*/ 422 h 1030"/>
                  <a:gd name="T12" fmla="*/ 64 w 680"/>
                  <a:gd name="T13" fmla="*/ 371 h 1030"/>
                  <a:gd name="T14" fmla="*/ 66 w 680"/>
                  <a:gd name="T15" fmla="*/ 283 h 1030"/>
                  <a:gd name="T16" fmla="*/ 61 w 680"/>
                  <a:gd name="T17" fmla="*/ 235 h 1030"/>
                  <a:gd name="T18" fmla="*/ 0 w 680"/>
                  <a:gd name="T19" fmla="*/ 184 h 1030"/>
                  <a:gd name="T20" fmla="*/ 80 w 680"/>
                  <a:gd name="T21" fmla="*/ 128 h 1030"/>
                  <a:gd name="T22" fmla="*/ 109 w 680"/>
                  <a:gd name="T23" fmla="*/ 72 h 1030"/>
                  <a:gd name="T24" fmla="*/ 173 w 680"/>
                  <a:gd name="T25" fmla="*/ 78 h 1030"/>
                  <a:gd name="T26" fmla="*/ 237 w 680"/>
                  <a:gd name="T27" fmla="*/ 72 h 1030"/>
                  <a:gd name="T28" fmla="*/ 312 w 680"/>
                  <a:gd name="T29" fmla="*/ 72 h 1030"/>
                  <a:gd name="T30" fmla="*/ 445 w 680"/>
                  <a:gd name="T31" fmla="*/ 59 h 1030"/>
                  <a:gd name="T32" fmla="*/ 461 w 680"/>
                  <a:gd name="T33" fmla="*/ 8 h 1030"/>
                  <a:gd name="T34" fmla="*/ 498 w 680"/>
                  <a:gd name="T35" fmla="*/ 14 h 1030"/>
                  <a:gd name="T36" fmla="*/ 533 w 680"/>
                  <a:gd name="T37" fmla="*/ 24 h 1030"/>
                  <a:gd name="T38" fmla="*/ 554 w 680"/>
                  <a:gd name="T39" fmla="*/ 80 h 1030"/>
                  <a:gd name="T40" fmla="*/ 552 w 680"/>
                  <a:gd name="T41" fmla="*/ 152 h 1030"/>
                  <a:gd name="T42" fmla="*/ 570 w 680"/>
                  <a:gd name="T43" fmla="*/ 187 h 1030"/>
                  <a:gd name="T44" fmla="*/ 616 w 680"/>
                  <a:gd name="T45" fmla="*/ 214 h 1030"/>
                  <a:gd name="T46" fmla="*/ 610 w 680"/>
                  <a:gd name="T47" fmla="*/ 304 h 1030"/>
                  <a:gd name="T48" fmla="*/ 600 w 680"/>
                  <a:gd name="T49" fmla="*/ 360 h 1030"/>
                  <a:gd name="T50" fmla="*/ 594 w 680"/>
                  <a:gd name="T51" fmla="*/ 387 h 1030"/>
                  <a:gd name="T52" fmla="*/ 584 w 680"/>
                  <a:gd name="T53" fmla="*/ 427 h 1030"/>
                  <a:gd name="T54" fmla="*/ 605 w 680"/>
                  <a:gd name="T55" fmla="*/ 467 h 1030"/>
                  <a:gd name="T56" fmla="*/ 616 w 680"/>
                  <a:gd name="T57" fmla="*/ 526 h 1030"/>
                  <a:gd name="T58" fmla="*/ 664 w 680"/>
                  <a:gd name="T59" fmla="*/ 571 h 1030"/>
                  <a:gd name="T60" fmla="*/ 661 w 680"/>
                  <a:gd name="T61" fmla="*/ 601 h 1030"/>
                  <a:gd name="T62" fmla="*/ 605 w 680"/>
                  <a:gd name="T63" fmla="*/ 649 h 1030"/>
                  <a:gd name="T64" fmla="*/ 613 w 680"/>
                  <a:gd name="T65" fmla="*/ 699 h 1030"/>
                  <a:gd name="T66" fmla="*/ 586 w 680"/>
                  <a:gd name="T67" fmla="*/ 721 h 1030"/>
                  <a:gd name="T68" fmla="*/ 549 w 680"/>
                  <a:gd name="T69" fmla="*/ 761 h 1030"/>
                  <a:gd name="T70" fmla="*/ 565 w 680"/>
                  <a:gd name="T71" fmla="*/ 785 h 1030"/>
                  <a:gd name="T72" fmla="*/ 570 w 680"/>
                  <a:gd name="T73" fmla="*/ 806 h 1030"/>
                  <a:gd name="T74" fmla="*/ 541 w 680"/>
                  <a:gd name="T75" fmla="*/ 835 h 1030"/>
                  <a:gd name="T76" fmla="*/ 557 w 680"/>
                  <a:gd name="T77" fmla="*/ 870 h 1030"/>
                  <a:gd name="T78" fmla="*/ 573 w 680"/>
                  <a:gd name="T79" fmla="*/ 891 h 1030"/>
                  <a:gd name="T80" fmla="*/ 613 w 680"/>
                  <a:gd name="T81" fmla="*/ 910 h 1030"/>
                  <a:gd name="T82" fmla="*/ 621 w 680"/>
                  <a:gd name="T83" fmla="*/ 931 h 1030"/>
                  <a:gd name="T84" fmla="*/ 594 w 680"/>
                  <a:gd name="T85" fmla="*/ 982 h 1030"/>
                  <a:gd name="T86" fmla="*/ 565 w 680"/>
                  <a:gd name="T87" fmla="*/ 1030 h 1030"/>
                  <a:gd name="T88" fmla="*/ 536 w 680"/>
                  <a:gd name="T89" fmla="*/ 1006 h 1030"/>
                  <a:gd name="T90" fmla="*/ 501 w 680"/>
                  <a:gd name="T91" fmla="*/ 1001 h 1030"/>
                  <a:gd name="T92" fmla="*/ 472 w 680"/>
                  <a:gd name="T93" fmla="*/ 1001 h 1030"/>
                  <a:gd name="T94" fmla="*/ 496 w 680"/>
                  <a:gd name="T95" fmla="*/ 966 h 1030"/>
                  <a:gd name="T96" fmla="*/ 477 w 680"/>
                  <a:gd name="T97" fmla="*/ 918 h 1030"/>
                  <a:gd name="T98" fmla="*/ 453 w 680"/>
                  <a:gd name="T99" fmla="*/ 894 h 1030"/>
                  <a:gd name="T100" fmla="*/ 453 w 680"/>
                  <a:gd name="T101" fmla="*/ 854 h 1030"/>
                  <a:gd name="T102" fmla="*/ 426 w 680"/>
                  <a:gd name="T103" fmla="*/ 849 h 1030"/>
                  <a:gd name="T104" fmla="*/ 357 w 680"/>
                  <a:gd name="T105" fmla="*/ 811 h 1030"/>
                  <a:gd name="T106" fmla="*/ 365 w 680"/>
                  <a:gd name="T107" fmla="*/ 787 h 1030"/>
                  <a:gd name="T108" fmla="*/ 392 w 680"/>
                  <a:gd name="T109" fmla="*/ 758 h 1030"/>
                  <a:gd name="T110" fmla="*/ 416 w 680"/>
                  <a:gd name="T111" fmla="*/ 726 h 1030"/>
                  <a:gd name="T112" fmla="*/ 368 w 680"/>
                  <a:gd name="T113" fmla="*/ 681 h 1030"/>
                  <a:gd name="T114" fmla="*/ 320 w 680"/>
                  <a:gd name="T115" fmla="*/ 659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80" h="1030">
                    <a:moveTo>
                      <a:pt x="290" y="681"/>
                    </a:moveTo>
                    <a:lnTo>
                      <a:pt x="274" y="675"/>
                    </a:lnTo>
                    <a:lnTo>
                      <a:pt x="240" y="662"/>
                    </a:lnTo>
                    <a:lnTo>
                      <a:pt x="229" y="649"/>
                    </a:lnTo>
                    <a:lnTo>
                      <a:pt x="197" y="654"/>
                    </a:lnTo>
                    <a:lnTo>
                      <a:pt x="197" y="638"/>
                    </a:lnTo>
                    <a:lnTo>
                      <a:pt x="181" y="625"/>
                    </a:lnTo>
                    <a:lnTo>
                      <a:pt x="192" y="611"/>
                    </a:lnTo>
                    <a:lnTo>
                      <a:pt x="162" y="598"/>
                    </a:lnTo>
                    <a:lnTo>
                      <a:pt x="160" y="585"/>
                    </a:lnTo>
                    <a:lnTo>
                      <a:pt x="133" y="555"/>
                    </a:lnTo>
                    <a:lnTo>
                      <a:pt x="128" y="529"/>
                    </a:lnTo>
                    <a:lnTo>
                      <a:pt x="72" y="513"/>
                    </a:lnTo>
                    <a:lnTo>
                      <a:pt x="66" y="497"/>
                    </a:lnTo>
                    <a:lnTo>
                      <a:pt x="45" y="491"/>
                    </a:lnTo>
                    <a:lnTo>
                      <a:pt x="58" y="473"/>
                    </a:lnTo>
                    <a:lnTo>
                      <a:pt x="29" y="425"/>
                    </a:lnTo>
                    <a:lnTo>
                      <a:pt x="45" y="422"/>
                    </a:lnTo>
                    <a:lnTo>
                      <a:pt x="48" y="403"/>
                    </a:lnTo>
                    <a:lnTo>
                      <a:pt x="61" y="390"/>
                    </a:lnTo>
                    <a:lnTo>
                      <a:pt x="64" y="371"/>
                    </a:lnTo>
                    <a:lnTo>
                      <a:pt x="66" y="323"/>
                    </a:lnTo>
                    <a:lnTo>
                      <a:pt x="64" y="291"/>
                    </a:lnTo>
                    <a:lnTo>
                      <a:pt x="66" y="283"/>
                    </a:lnTo>
                    <a:lnTo>
                      <a:pt x="58" y="270"/>
                    </a:lnTo>
                    <a:lnTo>
                      <a:pt x="56" y="256"/>
                    </a:lnTo>
                    <a:lnTo>
                      <a:pt x="61" y="235"/>
                    </a:lnTo>
                    <a:lnTo>
                      <a:pt x="37" y="216"/>
                    </a:lnTo>
                    <a:lnTo>
                      <a:pt x="0" y="232"/>
                    </a:lnTo>
                    <a:lnTo>
                      <a:pt x="0" y="184"/>
                    </a:lnTo>
                    <a:lnTo>
                      <a:pt x="61" y="160"/>
                    </a:lnTo>
                    <a:lnTo>
                      <a:pt x="74" y="136"/>
                    </a:lnTo>
                    <a:lnTo>
                      <a:pt x="80" y="128"/>
                    </a:lnTo>
                    <a:lnTo>
                      <a:pt x="109" y="123"/>
                    </a:lnTo>
                    <a:lnTo>
                      <a:pt x="106" y="104"/>
                    </a:lnTo>
                    <a:lnTo>
                      <a:pt x="109" y="72"/>
                    </a:lnTo>
                    <a:lnTo>
                      <a:pt x="122" y="59"/>
                    </a:lnTo>
                    <a:lnTo>
                      <a:pt x="157" y="64"/>
                    </a:lnTo>
                    <a:lnTo>
                      <a:pt x="173" y="78"/>
                    </a:lnTo>
                    <a:lnTo>
                      <a:pt x="194" y="72"/>
                    </a:lnTo>
                    <a:lnTo>
                      <a:pt x="216" y="88"/>
                    </a:lnTo>
                    <a:lnTo>
                      <a:pt x="237" y="72"/>
                    </a:lnTo>
                    <a:lnTo>
                      <a:pt x="248" y="67"/>
                    </a:lnTo>
                    <a:lnTo>
                      <a:pt x="266" y="75"/>
                    </a:lnTo>
                    <a:lnTo>
                      <a:pt x="312" y="72"/>
                    </a:lnTo>
                    <a:lnTo>
                      <a:pt x="341" y="80"/>
                    </a:lnTo>
                    <a:lnTo>
                      <a:pt x="384" y="86"/>
                    </a:lnTo>
                    <a:lnTo>
                      <a:pt x="445" y="59"/>
                    </a:lnTo>
                    <a:lnTo>
                      <a:pt x="456" y="46"/>
                    </a:lnTo>
                    <a:lnTo>
                      <a:pt x="448" y="16"/>
                    </a:lnTo>
                    <a:lnTo>
                      <a:pt x="461" y="8"/>
                    </a:lnTo>
                    <a:lnTo>
                      <a:pt x="480" y="14"/>
                    </a:lnTo>
                    <a:lnTo>
                      <a:pt x="490" y="0"/>
                    </a:lnTo>
                    <a:lnTo>
                      <a:pt x="498" y="14"/>
                    </a:lnTo>
                    <a:lnTo>
                      <a:pt x="496" y="35"/>
                    </a:lnTo>
                    <a:lnTo>
                      <a:pt x="509" y="35"/>
                    </a:lnTo>
                    <a:lnTo>
                      <a:pt x="533" y="24"/>
                    </a:lnTo>
                    <a:lnTo>
                      <a:pt x="560" y="38"/>
                    </a:lnTo>
                    <a:lnTo>
                      <a:pt x="568" y="56"/>
                    </a:lnTo>
                    <a:lnTo>
                      <a:pt x="554" y="80"/>
                    </a:lnTo>
                    <a:lnTo>
                      <a:pt x="549" y="120"/>
                    </a:lnTo>
                    <a:lnTo>
                      <a:pt x="549" y="128"/>
                    </a:lnTo>
                    <a:lnTo>
                      <a:pt x="552" y="152"/>
                    </a:lnTo>
                    <a:lnTo>
                      <a:pt x="568" y="171"/>
                    </a:lnTo>
                    <a:lnTo>
                      <a:pt x="565" y="174"/>
                    </a:lnTo>
                    <a:lnTo>
                      <a:pt x="570" y="187"/>
                    </a:lnTo>
                    <a:lnTo>
                      <a:pt x="581" y="192"/>
                    </a:lnTo>
                    <a:lnTo>
                      <a:pt x="602" y="190"/>
                    </a:lnTo>
                    <a:lnTo>
                      <a:pt x="616" y="214"/>
                    </a:lnTo>
                    <a:lnTo>
                      <a:pt x="608" y="243"/>
                    </a:lnTo>
                    <a:lnTo>
                      <a:pt x="624" y="272"/>
                    </a:lnTo>
                    <a:lnTo>
                      <a:pt x="610" y="304"/>
                    </a:lnTo>
                    <a:lnTo>
                      <a:pt x="618" y="323"/>
                    </a:lnTo>
                    <a:lnTo>
                      <a:pt x="616" y="352"/>
                    </a:lnTo>
                    <a:lnTo>
                      <a:pt x="600" y="360"/>
                    </a:lnTo>
                    <a:lnTo>
                      <a:pt x="597" y="363"/>
                    </a:lnTo>
                    <a:lnTo>
                      <a:pt x="594" y="376"/>
                    </a:lnTo>
                    <a:lnTo>
                      <a:pt x="594" y="387"/>
                    </a:lnTo>
                    <a:lnTo>
                      <a:pt x="602" y="398"/>
                    </a:lnTo>
                    <a:lnTo>
                      <a:pt x="594" y="414"/>
                    </a:lnTo>
                    <a:lnTo>
                      <a:pt x="584" y="427"/>
                    </a:lnTo>
                    <a:lnTo>
                      <a:pt x="592" y="449"/>
                    </a:lnTo>
                    <a:lnTo>
                      <a:pt x="605" y="465"/>
                    </a:lnTo>
                    <a:lnTo>
                      <a:pt x="605" y="467"/>
                    </a:lnTo>
                    <a:lnTo>
                      <a:pt x="605" y="475"/>
                    </a:lnTo>
                    <a:lnTo>
                      <a:pt x="602" y="499"/>
                    </a:lnTo>
                    <a:lnTo>
                      <a:pt x="616" y="526"/>
                    </a:lnTo>
                    <a:lnTo>
                      <a:pt x="618" y="529"/>
                    </a:lnTo>
                    <a:lnTo>
                      <a:pt x="645" y="542"/>
                    </a:lnTo>
                    <a:lnTo>
                      <a:pt x="664" y="571"/>
                    </a:lnTo>
                    <a:lnTo>
                      <a:pt x="680" y="582"/>
                    </a:lnTo>
                    <a:lnTo>
                      <a:pt x="680" y="590"/>
                    </a:lnTo>
                    <a:lnTo>
                      <a:pt x="661" y="601"/>
                    </a:lnTo>
                    <a:lnTo>
                      <a:pt x="648" y="622"/>
                    </a:lnTo>
                    <a:lnTo>
                      <a:pt x="610" y="643"/>
                    </a:lnTo>
                    <a:lnTo>
                      <a:pt x="605" y="649"/>
                    </a:lnTo>
                    <a:lnTo>
                      <a:pt x="613" y="665"/>
                    </a:lnTo>
                    <a:lnTo>
                      <a:pt x="621" y="691"/>
                    </a:lnTo>
                    <a:lnTo>
                      <a:pt x="613" y="699"/>
                    </a:lnTo>
                    <a:lnTo>
                      <a:pt x="613" y="710"/>
                    </a:lnTo>
                    <a:lnTo>
                      <a:pt x="608" y="718"/>
                    </a:lnTo>
                    <a:lnTo>
                      <a:pt x="586" y="721"/>
                    </a:lnTo>
                    <a:lnTo>
                      <a:pt x="560" y="734"/>
                    </a:lnTo>
                    <a:lnTo>
                      <a:pt x="557" y="739"/>
                    </a:lnTo>
                    <a:lnTo>
                      <a:pt x="549" y="761"/>
                    </a:lnTo>
                    <a:lnTo>
                      <a:pt x="560" y="771"/>
                    </a:lnTo>
                    <a:lnTo>
                      <a:pt x="565" y="779"/>
                    </a:lnTo>
                    <a:lnTo>
                      <a:pt x="565" y="785"/>
                    </a:lnTo>
                    <a:lnTo>
                      <a:pt x="565" y="793"/>
                    </a:lnTo>
                    <a:lnTo>
                      <a:pt x="565" y="798"/>
                    </a:lnTo>
                    <a:lnTo>
                      <a:pt x="570" y="806"/>
                    </a:lnTo>
                    <a:lnTo>
                      <a:pt x="552" y="825"/>
                    </a:lnTo>
                    <a:lnTo>
                      <a:pt x="541" y="825"/>
                    </a:lnTo>
                    <a:lnTo>
                      <a:pt x="541" y="835"/>
                    </a:lnTo>
                    <a:lnTo>
                      <a:pt x="536" y="835"/>
                    </a:lnTo>
                    <a:lnTo>
                      <a:pt x="557" y="849"/>
                    </a:lnTo>
                    <a:lnTo>
                      <a:pt x="557" y="870"/>
                    </a:lnTo>
                    <a:lnTo>
                      <a:pt x="565" y="878"/>
                    </a:lnTo>
                    <a:lnTo>
                      <a:pt x="562" y="889"/>
                    </a:lnTo>
                    <a:lnTo>
                      <a:pt x="573" y="891"/>
                    </a:lnTo>
                    <a:lnTo>
                      <a:pt x="584" y="891"/>
                    </a:lnTo>
                    <a:lnTo>
                      <a:pt x="600" y="905"/>
                    </a:lnTo>
                    <a:lnTo>
                      <a:pt x="613" y="910"/>
                    </a:lnTo>
                    <a:lnTo>
                      <a:pt x="616" y="926"/>
                    </a:lnTo>
                    <a:lnTo>
                      <a:pt x="624" y="923"/>
                    </a:lnTo>
                    <a:lnTo>
                      <a:pt x="621" y="931"/>
                    </a:lnTo>
                    <a:lnTo>
                      <a:pt x="610" y="947"/>
                    </a:lnTo>
                    <a:lnTo>
                      <a:pt x="602" y="963"/>
                    </a:lnTo>
                    <a:lnTo>
                      <a:pt x="594" y="982"/>
                    </a:lnTo>
                    <a:lnTo>
                      <a:pt x="578" y="1003"/>
                    </a:lnTo>
                    <a:lnTo>
                      <a:pt x="578" y="1025"/>
                    </a:lnTo>
                    <a:lnTo>
                      <a:pt x="565" y="1030"/>
                    </a:lnTo>
                    <a:lnTo>
                      <a:pt x="544" y="1025"/>
                    </a:lnTo>
                    <a:lnTo>
                      <a:pt x="546" y="1009"/>
                    </a:lnTo>
                    <a:lnTo>
                      <a:pt x="536" y="1006"/>
                    </a:lnTo>
                    <a:lnTo>
                      <a:pt x="522" y="1014"/>
                    </a:lnTo>
                    <a:lnTo>
                      <a:pt x="509" y="1001"/>
                    </a:lnTo>
                    <a:lnTo>
                      <a:pt x="501" y="1001"/>
                    </a:lnTo>
                    <a:lnTo>
                      <a:pt x="485" y="1011"/>
                    </a:lnTo>
                    <a:lnTo>
                      <a:pt x="472" y="1017"/>
                    </a:lnTo>
                    <a:lnTo>
                      <a:pt x="472" y="1001"/>
                    </a:lnTo>
                    <a:lnTo>
                      <a:pt x="493" y="974"/>
                    </a:lnTo>
                    <a:lnTo>
                      <a:pt x="498" y="969"/>
                    </a:lnTo>
                    <a:lnTo>
                      <a:pt x="496" y="966"/>
                    </a:lnTo>
                    <a:lnTo>
                      <a:pt x="488" y="966"/>
                    </a:lnTo>
                    <a:lnTo>
                      <a:pt x="482" y="939"/>
                    </a:lnTo>
                    <a:lnTo>
                      <a:pt x="477" y="918"/>
                    </a:lnTo>
                    <a:lnTo>
                      <a:pt x="474" y="913"/>
                    </a:lnTo>
                    <a:lnTo>
                      <a:pt x="466" y="902"/>
                    </a:lnTo>
                    <a:lnTo>
                      <a:pt x="453" y="894"/>
                    </a:lnTo>
                    <a:lnTo>
                      <a:pt x="450" y="883"/>
                    </a:lnTo>
                    <a:lnTo>
                      <a:pt x="456" y="867"/>
                    </a:lnTo>
                    <a:lnTo>
                      <a:pt x="453" y="854"/>
                    </a:lnTo>
                    <a:lnTo>
                      <a:pt x="440" y="857"/>
                    </a:lnTo>
                    <a:lnTo>
                      <a:pt x="432" y="854"/>
                    </a:lnTo>
                    <a:lnTo>
                      <a:pt x="426" y="849"/>
                    </a:lnTo>
                    <a:lnTo>
                      <a:pt x="421" y="843"/>
                    </a:lnTo>
                    <a:lnTo>
                      <a:pt x="389" y="819"/>
                    </a:lnTo>
                    <a:lnTo>
                      <a:pt x="357" y="811"/>
                    </a:lnTo>
                    <a:lnTo>
                      <a:pt x="357" y="811"/>
                    </a:lnTo>
                    <a:lnTo>
                      <a:pt x="360" y="793"/>
                    </a:lnTo>
                    <a:lnTo>
                      <a:pt x="365" y="787"/>
                    </a:lnTo>
                    <a:lnTo>
                      <a:pt x="373" y="774"/>
                    </a:lnTo>
                    <a:lnTo>
                      <a:pt x="384" y="771"/>
                    </a:lnTo>
                    <a:lnTo>
                      <a:pt x="392" y="758"/>
                    </a:lnTo>
                    <a:lnTo>
                      <a:pt x="397" y="747"/>
                    </a:lnTo>
                    <a:lnTo>
                      <a:pt x="405" y="742"/>
                    </a:lnTo>
                    <a:lnTo>
                      <a:pt x="416" y="726"/>
                    </a:lnTo>
                    <a:lnTo>
                      <a:pt x="413" y="707"/>
                    </a:lnTo>
                    <a:lnTo>
                      <a:pt x="370" y="675"/>
                    </a:lnTo>
                    <a:lnTo>
                      <a:pt x="368" y="681"/>
                    </a:lnTo>
                    <a:lnTo>
                      <a:pt x="349" y="683"/>
                    </a:lnTo>
                    <a:lnTo>
                      <a:pt x="325" y="670"/>
                    </a:lnTo>
                    <a:lnTo>
                      <a:pt x="320" y="659"/>
                    </a:lnTo>
                    <a:lnTo>
                      <a:pt x="290" y="681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2" name="Freeform 967"/>
              <p:cNvSpPr>
                <a:spLocks/>
              </p:cNvSpPr>
              <p:nvPr/>
            </p:nvSpPr>
            <p:spPr bwMode="auto">
              <a:xfrm>
                <a:off x="3263" y="2342"/>
                <a:ext cx="1607" cy="1147"/>
              </a:xfrm>
              <a:custGeom>
                <a:avLst/>
                <a:gdLst>
                  <a:gd name="T0" fmla="*/ 1559 w 1607"/>
                  <a:gd name="T1" fmla="*/ 347 h 1147"/>
                  <a:gd name="T2" fmla="*/ 1519 w 1607"/>
                  <a:gd name="T3" fmla="*/ 475 h 1147"/>
                  <a:gd name="T4" fmla="*/ 1607 w 1607"/>
                  <a:gd name="T5" fmla="*/ 547 h 1147"/>
                  <a:gd name="T6" fmla="*/ 1530 w 1607"/>
                  <a:gd name="T7" fmla="*/ 637 h 1147"/>
                  <a:gd name="T8" fmla="*/ 1437 w 1607"/>
                  <a:gd name="T9" fmla="*/ 632 h 1147"/>
                  <a:gd name="T10" fmla="*/ 1405 w 1607"/>
                  <a:gd name="T11" fmla="*/ 555 h 1147"/>
                  <a:gd name="T12" fmla="*/ 1269 w 1607"/>
                  <a:gd name="T13" fmla="*/ 565 h 1147"/>
                  <a:gd name="T14" fmla="*/ 1221 w 1607"/>
                  <a:gd name="T15" fmla="*/ 651 h 1147"/>
                  <a:gd name="T16" fmla="*/ 1223 w 1607"/>
                  <a:gd name="T17" fmla="*/ 779 h 1147"/>
                  <a:gd name="T18" fmla="*/ 1330 w 1607"/>
                  <a:gd name="T19" fmla="*/ 848 h 1147"/>
                  <a:gd name="T20" fmla="*/ 1314 w 1607"/>
                  <a:gd name="T21" fmla="*/ 955 h 1147"/>
                  <a:gd name="T22" fmla="*/ 1258 w 1607"/>
                  <a:gd name="T23" fmla="*/ 1064 h 1147"/>
                  <a:gd name="T24" fmla="*/ 1186 w 1607"/>
                  <a:gd name="T25" fmla="*/ 968 h 1147"/>
                  <a:gd name="T26" fmla="*/ 1125 w 1607"/>
                  <a:gd name="T27" fmla="*/ 875 h 1147"/>
                  <a:gd name="T28" fmla="*/ 1002 w 1607"/>
                  <a:gd name="T29" fmla="*/ 915 h 1147"/>
                  <a:gd name="T30" fmla="*/ 951 w 1607"/>
                  <a:gd name="T31" fmla="*/ 955 h 1147"/>
                  <a:gd name="T32" fmla="*/ 858 w 1607"/>
                  <a:gd name="T33" fmla="*/ 987 h 1147"/>
                  <a:gd name="T34" fmla="*/ 746 w 1607"/>
                  <a:gd name="T35" fmla="*/ 891 h 1147"/>
                  <a:gd name="T36" fmla="*/ 706 w 1607"/>
                  <a:gd name="T37" fmla="*/ 744 h 1147"/>
                  <a:gd name="T38" fmla="*/ 669 w 1607"/>
                  <a:gd name="T39" fmla="*/ 763 h 1147"/>
                  <a:gd name="T40" fmla="*/ 562 w 1607"/>
                  <a:gd name="T41" fmla="*/ 731 h 1147"/>
                  <a:gd name="T42" fmla="*/ 528 w 1607"/>
                  <a:gd name="T43" fmla="*/ 811 h 1147"/>
                  <a:gd name="T44" fmla="*/ 554 w 1607"/>
                  <a:gd name="T45" fmla="*/ 893 h 1147"/>
                  <a:gd name="T46" fmla="*/ 557 w 1607"/>
                  <a:gd name="T47" fmla="*/ 979 h 1147"/>
                  <a:gd name="T48" fmla="*/ 493 w 1607"/>
                  <a:gd name="T49" fmla="*/ 1099 h 1147"/>
                  <a:gd name="T50" fmla="*/ 440 w 1607"/>
                  <a:gd name="T51" fmla="*/ 1136 h 1147"/>
                  <a:gd name="T52" fmla="*/ 381 w 1607"/>
                  <a:gd name="T53" fmla="*/ 1032 h 1147"/>
                  <a:gd name="T54" fmla="*/ 370 w 1607"/>
                  <a:gd name="T55" fmla="*/ 952 h 1147"/>
                  <a:gd name="T56" fmla="*/ 386 w 1607"/>
                  <a:gd name="T57" fmla="*/ 869 h 1147"/>
                  <a:gd name="T58" fmla="*/ 346 w 1607"/>
                  <a:gd name="T59" fmla="*/ 752 h 1147"/>
                  <a:gd name="T60" fmla="*/ 330 w 1607"/>
                  <a:gd name="T61" fmla="*/ 645 h 1147"/>
                  <a:gd name="T62" fmla="*/ 274 w 1607"/>
                  <a:gd name="T63" fmla="*/ 579 h 1147"/>
                  <a:gd name="T64" fmla="*/ 221 w 1607"/>
                  <a:gd name="T65" fmla="*/ 624 h 1147"/>
                  <a:gd name="T66" fmla="*/ 24 w 1607"/>
                  <a:gd name="T67" fmla="*/ 587 h 1147"/>
                  <a:gd name="T68" fmla="*/ 32 w 1607"/>
                  <a:gd name="T69" fmla="*/ 475 h 1147"/>
                  <a:gd name="T70" fmla="*/ 133 w 1607"/>
                  <a:gd name="T71" fmla="*/ 432 h 1147"/>
                  <a:gd name="T72" fmla="*/ 194 w 1607"/>
                  <a:gd name="T73" fmla="*/ 331 h 1147"/>
                  <a:gd name="T74" fmla="*/ 330 w 1607"/>
                  <a:gd name="T75" fmla="*/ 304 h 1147"/>
                  <a:gd name="T76" fmla="*/ 397 w 1607"/>
                  <a:gd name="T77" fmla="*/ 283 h 1147"/>
                  <a:gd name="T78" fmla="*/ 482 w 1607"/>
                  <a:gd name="T79" fmla="*/ 227 h 1147"/>
                  <a:gd name="T80" fmla="*/ 624 w 1607"/>
                  <a:gd name="T81" fmla="*/ 216 h 1147"/>
                  <a:gd name="T82" fmla="*/ 704 w 1607"/>
                  <a:gd name="T83" fmla="*/ 224 h 1147"/>
                  <a:gd name="T84" fmla="*/ 752 w 1607"/>
                  <a:gd name="T85" fmla="*/ 117 h 1147"/>
                  <a:gd name="T86" fmla="*/ 720 w 1607"/>
                  <a:gd name="T87" fmla="*/ 42 h 1147"/>
                  <a:gd name="T88" fmla="*/ 778 w 1607"/>
                  <a:gd name="T89" fmla="*/ 21 h 1147"/>
                  <a:gd name="T90" fmla="*/ 882 w 1607"/>
                  <a:gd name="T91" fmla="*/ 0 h 1147"/>
                  <a:gd name="T92" fmla="*/ 1058 w 1607"/>
                  <a:gd name="T93" fmla="*/ 50 h 1147"/>
                  <a:gd name="T94" fmla="*/ 1093 w 1607"/>
                  <a:gd name="T95" fmla="*/ 173 h 1147"/>
                  <a:gd name="T96" fmla="*/ 1181 w 1607"/>
                  <a:gd name="T97" fmla="*/ 195 h 1147"/>
                  <a:gd name="T98" fmla="*/ 1255 w 1607"/>
                  <a:gd name="T99" fmla="*/ 261 h 1147"/>
                  <a:gd name="T100" fmla="*/ 1370 w 1607"/>
                  <a:gd name="T101" fmla="*/ 229 h 1147"/>
                  <a:gd name="T102" fmla="*/ 1442 w 1607"/>
                  <a:gd name="T103" fmla="*/ 157 h 1147"/>
                  <a:gd name="T104" fmla="*/ 1533 w 1607"/>
                  <a:gd name="T105" fmla="*/ 107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07" h="1147">
                    <a:moveTo>
                      <a:pt x="1570" y="203"/>
                    </a:moveTo>
                    <a:lnTo>
                      <a:pt x="1581" y="248"/>
                    </a:lnTo>
                    <a:lnTo>
                      <a:pt x="1578" y="277"/>
                    </a:lnTo>
                    <a:lnTo>
                      <a:pt x="1567" y="307"/>
                    </a:lnTo>
                    <a:lnTo>
                      <a:pt x="1543" y="325"/>
                    </a:lnTo>
                    <a:lnTo>
                      <a:pt x="1559" y="347"/>
                    </a:lnTo>
                    <a:lnTo>
                      <a:pt x="1559" y="371"/>
                    </a:lnTo>
                    <a:lnTo>
                      <a:pt x="1525" y="397"/>
                    </a:lnTo>
                    <a:lnTo>
                      <a:pt x="1541" y="416"/>
                    </a:lnTo>
                    <a:lnTo>
                      <a:pt x="1533" y="435"/>
                    </a:lnTo>
                    <a:lnTo>
                      <a:pt x="1511" y="459"/>
                    </a:lnTo>
                    <a:lnTo>
                      <a:pt x="1519" y="475"/>
                    </a:lnTo>
                    <a:lnTo>
                      <a:pt x="1522" y="496"/>
                    </a:lnTo>
                    <a:lnTo>
                      <a:pt x="1525" y="504"/>
                    </a:lnTo>
                    <a:lnTo>
                      <a:pt x="1527" y="517"/>
                    </a:lnTo>
                    <a:lnTo>
                      <a:pt x="1533" y="520"/>
                    </a:lnTo>
                    <a:lnTo>
                      <a:pt x="1567" y="512"/>
                    </a:lnTo>
                    <a:lnTo>
                      <a:pt x="1607" y="547"/>
                    </a:lnTo>
                    <a:lnTo>
                      <a:pt x="1605" y="589"/>
                    </a:lnTo>
                    <a:lnTo>
                      <a:pt x="1597" y="637"/>
                    </a:lnTo>
                    <a:lnTo>
                      <a:pt x="1586" y="640"/>
                    </a:lnTo>
                    <a:lnTo>
                      <a:pt x="1575" y="651"/>
                    </a:lnTo>
                    <a:lnTo>
                      <a:pt x="1543" y="627"/>
                    </a:lnTo>
                    <a:lnTo>
                      <a:pt x="1530" y="637"/>
                    </a:lnTo>
                    <a:lnTo>
                      <a:pt x="1509" y="627"/>
                    </a:lnTo>
                    <a:lnTo>
                      <a:pt x="1495" y="624"/>
                    </a:lnTo>
                    <a:lnTo>
                      <a:pt x="1479" y="643"/>
                    </a:lnTo>
                    <a:lnTo>
                      <a:pt x="1466" y="629"/>
                    </a:lnTo>
                    <a:lnTo>
                      <a:pt x="1455" y="635"/>
                    </a:lnTo>
                    <a:lnTo>
                      <a:pt x="1437" y="632"/>
                    </a:lnTo>
                    <a:lnTo>
                      <a:pt x="1434" y="608"/>
                    </a:lnTo>
                    <a:lnTo>
                      <a:pt x="1418" y="600"/>
                    </a:lnTo>
                    <a:lnTo>
                      <a:pt x="1405" y="608"/>
                    </a:lnTo>
                    <a:lnTo>
                      <a:pt x="1394" y="600"/>
                    </a:lnTo>
                    <a:lnTo>
                      <a:pt x="1391" y="581"/>
                    </a:lnTo>
                    <a:lnTo>
                      <a:pt x="1405" y="555"/>
                    </a:lnTo>
                    <a:lnTo>
                      <a:pt x="1394" y="544"/>
                    </a:lnTo>
                    <a:lnTo>
                      <a:pt x="1386" y="528"/>
                    </a:lnTo>
                    <a:lnTo>
                      <a:pt x="1367" y="552"/>
                    </a:lnTo>
                    <a:lnTo>
                      <a:pt x="1349" y="541"/>
                    </a:lnTo>
                    <a:lnTo>
                      <a:pt x="1295" y="568"/>
                    </a:lnTo>
                    <a:lnTo>
                      <a:pt x="1269" y="565"/>
                    </a:lnTo>
                    <a:lnTo>
                      <a:pt x="1263" y="576"/>
                    </a:lnTo>
                    <a:lnTo>
                      <a:pt x="1269" y="595"/>
                    </a:lnTo>
                    <a:lnTo>
                      <a:pt x="1250" y="605"/>
                    </a:lnTo>
                    <a:lnTo>
                      <a:pt x="1247" y="627"/>
                    </a:lnTo>
                    <a:lnTo>
                      <a:pt x="1237" y="640"/>
                    </a:lnTo>
                    <a:lnTo>
                      <a:pt x="1221" y="651"/>
                    </a:lnTo>
                    <a:lnTo>
                      <a:pt x="1229" y="675"/>
                    </a:lnTo>
                    <a:lnTo>
                      <a:pt x="1221" y="693"/>
                    </a:lnTo>
                    <a:lnTo>
                      <a:pt x="1223" y="733"/>
                    </a:lnTo>
                    <a:lnTo>
                      <a:pt x="1231" y="747"/>
                    </a:lnTo>
                    <a:lnTo>
                      <a:pt x="1221" y="771"/>
                    </a:lnTo>
                    <a:lnTo>
                      <a:pt x="1223" y="779"/>
                    </a:lnTo>
                    <a:lnTo>
                      <a:pt x="1237" y="781"/>
                    </a:lnTo>
                    <a:lnTo>
                      <a:pt x="1239" y="795"/>
                    </a:lnTo>
                    <a:lnTo>
                      <a:pt x="1258" y="803"/>
                    </a:lnTo>
                    <a:lnTo>
                      <a:pt x="1303" y="789"/>
                    </a:lnTo>
                    <a:lnTo>
                      <a:pt x="1333" y="819"/>
                    </a:lnTo>
                    <a:lnTo>
                      <a:pt x="1330" y="848"/>
                    </a:lnTo>
                    <a:lnTo>
                      <a:pt x="1301" y="859"/>
                    </a:lnTo>
                    <a:lnTo>
                      <a:pt x="1301" y="880"/>
                    </a:lnTo>
                    <a:lnTo>
                      <a:pt x="1285" y="891"/>
                    </a:lnTo>
                    <a:lnTo>
                      <a:pt x="1285" y="915"/>
                    </a:lnTo>
                    <a:lnTo>
                      <a:pt x="1293" y="936"/>
                    </a:lnTo>
                    <a:lnTo>
                      <a:pt x="1314" y="955"/>
                    </a:lnTo>
                    <a:lnTo>
                      <a:pt x="1325" y="966"/>
                    </a:lnTo>
                    <a:lnTo>
                      <a:pt x="1349" y="1008"/>
                    </a:lnTo>
                    <a:lnTo>
                      <a:pt x="1325" y="1043"/>
                    </a:lnTo>
                    <a:lnTo>
                      <a:pt x="1303" y="1054"/>
                    </a:lnTo>
                    <a:lnTo>
                      <a:pt x="1271" y="1051"/>
                    </a:lnTo>
                    <a:lnTo>
                      <a:pt x="1258" y="1064"/>
                    </a:lnTo>
                    <a:lnTo>
                      <a:pt x="1237" y="1048"/>
                    </a:lnTo>
                    <a:lnTo>
                      <a:pt x="1247" y="1024"/>
                    </a:lnTo>
                    <a:lnTo>
                      <a:pt x="1245" y="1000"/>
                    </a:lnTo>
                    <a:lnTo>
                      <a:pt x="1221" y="990"/>
                    </a:lnTo>
                    <a:lnTo>
                      <a:pt x="1189" y="982"/>
                    </a:lnTo>
                    <a:lnTo>
                      <a:pt x="1186" y="968"/>
                    </a:lnTo>
                    <a:lnTo>
                      <a:pt x="1194" y="947"/>
                    </a:lnTo>
                    <a:lnTo>
                      <a:pt x="1175" y="928"/>
                    </a:lnTo>
                    <a:lnTo>
                      <a:pt x="1189" y="896"/>
                    </a:lnTo>
                    <a:lnTo>
                      <a:pt x="1151" y="861"/>
                    </a:lnTo>
                    <a:lnTo>
                      <a:pt x="1143" y="861"/>
                    </a:lnTo>
                    <a:lnTo>
                      <a:pt x="1125" y="875"/>
                    </a:lnTo>
                    <a:lnTo>
                      <a:pt x="1109" y="861"/>
                    </a:lnTo>
                    <a:lnTo>
                      <a:pt x="1090" y="869"/>
                    </a:lnTo>
                    <a:lnTo>
                      <a:pt x="1074" y="883"/>
                    </a:lnTo>
                    <a:lnTo>
                      <a:pt x="1042" y="888"/>
                    </a:lnTo>
                    <a:lnTo>
                      <a:pt x="1026" y="907"/>
                    </a:lnTo>
                    <a:lnTo>
                      <a:pt x="1002" y="915"/>
                    </a:lnTo>
                    <a:lnTo>
                      <a:pt x="989" y="923"/>
                    </a:lnTo>
                    <a:lnTo>
                      <a:pt x="959" y="904"/>
                    </a:lnTo>
                    <a:lnTo>
                      <a:pt x="946" y="915"/>
                    </a:lnTo>
                    <a:lnTo>
                      <a:pt x="951" y="925"/>
                    </a:lnTo>
                    <a:lnTo>
                      <a:pt x="941" y="939"/>
                    </a:lnTo>
                    <a:lnTo>
                      <a:pt x="951" y="955"/>
                    </a:lnTo>
                    <a:lnTo>
                      <a:pt x="943" y="963"/>
                    </a:lnTo>
                    <a:lnTo>
                      <a:pt x="941" y="976"/>
                    </a:lnTo>
                    <a:lnTo>
                      <a:pt x="917" y="979"/>
                    </a:lnTo>
                    <a:lnTo>
                      <a:pt x="909" y="968"/>
                    </a:lnTo>
                    <a:lnTo>
                      <a:pt x="877" y="987"/>
                    </a:lnTo>
                    <a:lnTo>
                      <a:pt x="858" y="987"/>
                    </a:lnTo>
                    <a:lnTo>
                      <a:pt x="845" y="979"/>
                    </a:lnTo>
                    <a:lnTo>
                      <a:pt x="826" y="979"/>
                    </a:lnTo>
                    <a:lnTo>
                      <a:pt x="802" y="966"/>
                    </a:lnTo>
                    <a:lnTo>
                      <a:pt x="794" y="971"/>
                    </a:lnTo>
                    <a:lnTo>
                      <a:pt x="765" y="933"/>
                    </a:lnTo>
                    <a:lnTo>
                      <a:pt x="746" y="891"/>
                    </a:lnTo>
                    <a:lnTo>
                      <a:pt x="717" y="877"/>
                    </a:lnTo>
                    <a:lnTo>
                      <a:pt x="722" y="861"/>
                    </a:lnTo>
                    <a:lnTo>
                      <a:pt x="717" y="832"/>
                    </a:lnTo>
                    <a:lnTo>
                      <a:pt x="709" y="821"/>
                    </a:lnTo>
                    <a:lnTo>
                      <a:pt x="714" y="755"/>
                    </a:lnTo>
                    <a:lnTo>
                      <a:pt x="706" y="744"/>
                    </a:lnTo>
                    <a:lnTo>
                      <a:pt x="714" y="731"/>
                    </a:lnTo>
                    <a:lnTo>
                      <a:pt x="714" y="709"/>
                    </a:lnTo>
                    <a:lnTo>
                      <a:pt x="685" y="723"/>
                    </a:lnTo>
                    <a:lnTo>
                      <a:pt x="682" y="733"/>
                    </a:lnTo>
                    <a:lnTo>
                      <a:pt x="680" y="752"/>
                    </a:lnTo>
                    <a:lnTo>
                      <a:pt x="669" y="763"/>
                    </a:lnTo>
                    <a:lnTo>
                      <a:pt x="650" y="755"/>
                    </a:lnTo>
                    <a:lnTo>
                      <a:pt x="629" y="728"/>
                    </a:lnTo>
                    <a:lnTo>
                      <a:pt x="634" y="717"/>
                    </a:lnTo>
                    <a:lnTo>
                      <a:pt x="624" y="709"/>
                    </a:lnTo>
                    <a:lnTo>
                      <a:pt x="581" y="717"/>
                    </a:lnTo>
                    <a:lnTo>
                      <a:pt x="562" y="731"/>
                    </a:lnTo>
                    <a:lnTo>
                      <a:pt x="554" y="731"/>
                    </a:lnTo>
                    <a:lnTo>
                      <a:pt x="546" y="744"/>
                    </a:lnTo>
                    <a:lnTo>
                      <a:pt x="552" y="773"/>
                    </a:lnTo>
                    <a:lnTo>
                      <a:pt x="541" y="787"/>
                    </a:lnTo>
                    <a:lnTo>
                      <a:pt x="525" y="792"/>
                    </a:lnTo>
                    <a:lnTo>
                      <a:pt x="528" y="811"/>
                    </a:lnTo>
                    <a:lnTo>
                      <a:pt x="554" y="829"/>
                    </a:lnTo>
                    <a:lnTo>
                      <a:pt x="557" y="845"/>
                    </a:lnTo>
                    <a:lnTo>
                      <a:pt x="552" y="859"/>
                    </a:lnTo>
                    <a:lnTo>
                      <a:pt x="560" y="872"/>
                    </a:lnTo>
                    <a:lnTo>
                      <a:pt x="554" y="880"/>
                    </a:lnTo>
                    <a:lnTo>
                      <a:pt x="554" y="893"/>
                    </a:lnTo>
                    <a:lnTo>
                      <a:pt x="557" y="904"/>
                    </a:lnTo>
                    <a:lnTo>
                      <a:pt x="570" y="907"/>
                    </a:lnTo>
                    <a:lnTo>
                      <a:pt x="570" y="933"/>
                    </a:lnTo>
                    <a:lnTo>
                      <a:pt x="573" y="955"/>
                    </a:lnTo>
                    <a:lnTo>
                      <a:pt x="562" y="960"/>
                    </a:lnTo>
                    <a:lnTo>
                      <a:pt x="557" y="979"/>
                    </a:lnTo>
                    <a:lnTo>
                      <a:pt x="533" y="1022"/>
                    </a:lnTo>
                    <a:lnTo>
                      <a:pt x="533" y="1046"/>
                    </a:lnTo>
                    <a:lnTo>
                      <a:pt x="530" y="1064"/>
                    </a:lnTo>
                    <a:lnTo>
                      <a:pt x="509" y="1070"/>
                    </a:lnTo>
                    <a:lnTo>
                      <a:pt x="504" y="1096"/>
                    </a:lnTo>
                    <a:lnTo>
                      <a:pt x="493" y="1099"/>
                    </a:lnTo>
                    <a:lnTo>
                      <a:pt x="488" y="1134"/>
                    </a:lnTo>
                    <a:lnTo>
                      <a:pt x="474" y="1144"/>
                    </a:lnTo>
                    <a:lnTo>
                      <a:pt x="469" y="1144"/>
                    </a:lnTo>
                    <a:lnTo>
                      <a:pt x="464" y="1144"/>
                    </a:lnTo>
                    <a:lnTo>
                      <a:pt x="456" y="1147"/>
                    </a:lnTo>
                    <a:lnTo>
                      <a:pt x="440" y="1136"/>
                    </a:lnTo>
                    <a:lnTo>
                      <a:pt x="421" y="1107"/>
                    </a:lnTo>
                    <a:lnTo>
                      <a:pt x="394" y="1094"/>
                    </a:lnTo>
                    <a:lnTo>
                      <a:pt x="392" y="1091"/>
                    </a:lnTo>
                    <a:lnTo>
                      <a:pt x="378" y="1064"/>
                    </a:lnTo>
                    <a:lnTo>
                      <a:pt x="381" y="1040"/>
                    </a:lnTo>
                    <a:lnTo>
                      <a:pt x="381" y="1032"/>
                    </a:lnTo>
                    <a:lnTo>
                      <a:pt x="381" y="1030"/>
                    </a:lnTo>
                    <a:lnTo>
                      <a:pt x="368" y="1014"/>
                    </a:lnTo>
                    <a:lnTo>
                      <a:pt x="360" y="992"/>
                    </a:lnTo>
                    <a:lnTo>
                      <a:pt x="370" y="979"/>
                    </a:lnTo>
                    <a:lnTo>
                      <a:pt x="378" y="963"/>
                    </a:lnTo>
                    <a:lnTo>
                      <a:pt x="370" y="952"/>
                    </a:lnTo>
                    <a:lnTo>
                      <a:pt x="370" y="941"/>
                    </a:lnTo>
                    <a:lnTo>
                      <a:pt x="373" y="928"/>
                    </a:lnTo>
                    <a:lnTo>
                      <a:pt x="376" y="925"/>
                    </a:lnTo>
                    <a:lnTo>
                      <a:pt x="392" y="917"/>
                    </a:lnTo>
                    <a:lnTo>
                      <a:pt x="394" y="888"/>
                    </a:lnTo>
                    <a:lnTo>
                      <a:pt x="386" y="869"/>
                    </a:lnTo>
                    <a:lnTo>
                      <a:pt x="400" y="837"/>
                    </a:lnTo>
                    <a:lnTo>
                      <a:pt x="384" y="808"/>
                    </a:lnTo>
                    <a:lnTo>
                      <a:pt x="392" y="779"/>
                    </a:lnTo>
                    <a:lnTo>
                      <a:pt x="378" y="755"/>
                    </a:lnTo>
                    <a:lnTo>
                      <a:pt x="357" y="757"/>
                    </a:lnTo>
                    <a:lnTo>
                      <a:pt x="346" y="752"/>
                    </a:lnTo>
                    <a:lnTo>
                      <a:pt x="341" y="739"/>
                    </a:lnTo>
                    <a:lnTo>
                      <a:pt x="344" y="736"/>
                    </a:lnTo>
                    <a:lnTo>
                      <a:pt x="328" y="717"/>
                    </a:lnTo>
                    <a:lnTo>
                      <a:pt x="325" y="693"/>
                    </a:lnTo>
                    <a:lnTo>
                      <a:pt x="325" y="685"/>
                    </a:lnTo>
                    <a:lnTo>
                      <a:pt x="330" y="645"/>
                    </a:lnTo>
                    <a:lnTo>
                      <a:pt x="344" y="621"/>
                    </a:lnTo>
                    <a:lnTo>
                      <a:pt x="336" y="603"/>
                    </a:lnTo>
                    <a:lnTo>
                      <a:pt x="309" y="589"/>
                    </a:lnTo>
                    <a:lnTo>
                      <a:pt x="285" y="600"/>
                    </a:lnTo>
                    <a:lnTo>
                      <a:pt x="272" y="600"/>
                    </a:lnTo>
                    <a:lnTo>
                      <a:pt x="274" y="579"/>
                    </a:lnTo>
                    <a:lnTo>
                      <a:pt x="266" y="565"/>
                    </a:lnTo>
                    <a:lnTo>
                      <a:pt x="256" y="579"/>
                    </a:lnTo>
                    <a:lnTo>
                      <a:pt x="237" y="573"/>
                    </a:lnTo>
                    <a:lnTo>
                      <a:pt x="224" y="581"/>
                    </a:lnTo>
                    <a:lnTo>
                      <a:pt x="232" y="611"/>
                    </a:lnTo>
                    <a:lnTo>
                      <a:pt x="221" y="624"/>
                    </a:lnTo>
                    <a:lnTo>
                      <a:pt x="160" y="651"/>
                    </a:lnTo>
                    <a:lnTo>
                      <a:pt x="117" y="645"/>
                    </a:lnTo>
                    <a:lnTo>
                      <a:pt x="88" y="637"/>
                    </a:lnTo>
                    <a:lnTo>
                      <a:pt x="42" y="640"/>
                    </a:lnTo>
                    <a:lnTo>
                      <a:pt x="24" y="632"/>
                    </a:lnTo>
                    <a:lnTo>
                      <a:pt x="24" y="587"/>
                    </a:lnTo>
                    <a:lnTo>
                      <a:pt x="0" y="563"/>
                    </a:lnTo>
                    <a:lnTo>
                      <a:pt x="2" y="544"/>
                    </a:lnTo>
                    <a:lnTo>
                      <a:pt x="24" y="525"/>
                    </a:lnTo>
                    <a:lnTo>
                      <a:pt x="18" y="509"/>
                    </a:lnTo>
                    <a:lnTo>
                      <a:pt x="16" y="491"/>
                    </a:lnTo>
                    <a:lnTo>
                      <a:pt x="32" y="475"/>
                    </a:lnTo>
                    <a:lnTo>
                      <a:pt x="48" y="477"/>
                    </a:lnTo>
                    <a:lnTo>
                      <a:pt x="77" y="459"/>
                    </a:lnTo>
                    <a:lnTo>
                      <a:pt x="82" y="435"/>
                    </a:lnTo>
                    <a:lnTo>
                      <a:pt x="93" y="424"/>
                    </a:lnTo>
                    <a:lnTo>
                      <a:pt x="112" y="443"/>
                    </a:lnTo>
                    <a:lnTo>
                      <a:pt x="133" y="432"/>
                    </a:lnTo>
                    <a:lnTo>
                      <a:pt x="144" y="397"/>
                    </a:lnTo>
                    <a:lnTo>
                      <a:pt x="157" y="392"/>
                    </a:lnTo>
                    <a:lnTo>
                      <a:pt x="149" y="368"/>
                    </a:lnTo>
                    <a:lnTo>
                      <a:pt x="152" y="360"/>
                    </a:lnTo>
                    <a:lnTo>
                      <a:pt x="168" y="357"/>
                    </a:lnTo>
                    <a:lnTo>
                      <a:pt x="194" y="331"/>
                    </a:lnTo>
                    <a:lnTo>
                      <a:pt x="210" y="331"/>
                    </a:lnTo>
                    <a:lnTo>
                      <a:pt x="226" y="336"/>
                    </a:lnTo>
                    <a:lnTo>
                      <a:pt x="237" y="355"/>
                    </a:lnTo>
                    <a:lnTo>
                      <a:pt x="261" y="341"/>
                    </a:lnTo>
                    <a:lnTo>
                      <a:pt x="309" y="333"/>
                    </a:lnTo>
                    <a:lnTo>
                      <a:pt x="330" y="304"/>
                    </a:lnTo>
                    <a:lnTo>
                      <a:pt x="338" y="264"/>
                    </a:lnTo>
                    <a:lnTo>
                      <a:pt x="344" y="256"/>
                    </a:lnTo>
                    <a:lnTo>
                      <a:pt x="354" y="251"/>
                    </a:lnTo>
                    <a:lnTo>
                      <a:pt x="354" y="251"/>
                    </a:lnTo>
                    <a:lnTo>
                      <a:pt x="381" y="256"/>
                    </a:lnTo>
                    <a:lnTo>
                      <a:pt x="397" y="283"/>
                    </a:lnTo>
                    <a:lnTo>
                      <a:pt x="416" y="269"/>
                    </a:lnTo>
                    <a:lnTo>
                      <a:pt x="418" y="264"/>
                    </a:lnTo>
                    <a:lnTo>
                      <a:pt x="429" y="248"/>
                    </a:lnTo>
                    <a:lnTo>
                      <a:pt x="434" y="240"/>
                    </a:lnTo>
                    <a:lnTo>
                      <a:pt x="469" y="240"/>
                    </a:lnTo>
                    <a:lnTo>
                      <a:pt x="482" y="227"/>
                    </a:lnTo>
                    <a:lnTo>
                      <a:pt x="496" y="208"/>
                    </a:lnTo>
                    <a:lnTo>
                      <a:pt x="514" y="195"/>
                    </a:lnTo>
                    <a:lnTo>
                      <a:pt x="528" y="205"/>
                    </a:lnTo>
                    <a:lnTo>
                      <a:pt x="552" y="205"/>
                    </a:lnTo>
                    <a:lnTo>
                      <a:pt x="594" y="213"/>
                    </a:lnTo>
                    <a:lnTo>
                      <a:pt x="624" y="216"/>
                    </a:lnTo>
                    <a:lnTo>
                      <a:pt x="658" y="219"/>
                    </a:lnTo>
                    <a:lnTo>
                      <a:pt x="661" y="219"/>
                    </a:lnTo>
                    <a:lnTo>
                      <a:pt x="685" y="240"/>
                    </a:lnTo>
                    <a:lnTo>
                      <a:pt x="688" y="245"/>
                    </a:lnTo>
                    <a:lnTo>
                      <a:pt x="698" y="229"/>
                    </a:lnTo>
                    <a:lnTo>
                      <a:pt x="704" y="224"/>
                    </a:lnTo>
                    <a:lnTo>
                      <a:pt x="704" y="211"/>
                    </a:lnTo>
                    <a:lnTo>
                      <a:pt x="714" y="200"/>
                    </a:lnTo>
                    <a:lnTo>
                      <a:pt x="728" y="155"/>
                    </a:lnTo>
                    <a:lnTo>
                      <a:pt x="730" y="144"/>
                    </a:lnTo>
                    <a:lnTo>
                      <a:pt x="746" y="141"/>
                    </a:lnTo>
                    <a:lnTo>
                      <a:pt x="752" y="117"/>
                    </a:lnTo>
                    <a:lnTo>
                      <a:pt x="770" y="112"/>
                    </a:lnTo>
                    <a:lnTo>
                      <a:pt x="768" y="109"/>
                    </a:lnTo>
                    <a:lnTo>
                      <a:pt x="749" y="85"/>
                    </a:lnTo>
                    <a:lnTo>
                      <a:pt x="738" y="72"/>
                    </a:lnTo>
                    <a:lnTo>
                      <a:pt x="733" y="61"/>
                    </a:lnTo>
                    <a:lnTo>
                      <a:pt x="720" y="42"/>
                    </a:lnTo>
                    <a:lnTo>
                      <a:pt x="714" y="32"/>
                    </a:lnTo>
                    <a:lnTo>
                      <a:pt x="709" y="21"/>
                    </a:lnTo>
                    <a:lnTo>
                      <a:pt x="706" y="18"/>
                    </a:lnTo>
                    <a:lnTo>
                      <a:pt x="754" y="2"/>
                    </a:lnTo>
                    <a:lnTo>
                      <a:pt x="762" y="0"/>
                    </a:lnTo>
                    <a:lnTo>
                      <a:pt x="778" y="21"/>
                    </a:lnTo>
                    <a:lnTo>
                      <a:pt x="802" y="8"/>
                    </a:lnTo>
                    <a:lnTo>
                      <a:pt x="818" y="2"/>
                    </a:lnTo>
                    <a:lnTo>
                      <a:pt x="826" y="8"/>
                    </a:lnTo>
                    <a:lnTo>
                      <a:pt x="842" y="13"/>
                    </a:lnTo>
                    <a:lnTo>
                      <a:pt x="853" y="2"/>
                    </a:lnTo>
                    <a:lnTo>
                      <a:pt x="882" y="0"/>
                    </a:lnTo>
                    <a:lnTo>
                      <a:pt x="911" y="18"/>
                    </a:lnTo>
                    <a:lnTo>
                      <a:pt x="973" y="26"/>
                    </a:lnTo>
                    <a:lnTo>
                      <a:pt x="1015" y="59"/>
                    </a:lnTo>
                    <a:lnTo>
                      <a:pt x="1034" y="50"/>
                    </a:lnTo>
                    <a:lnTo>
                      <a:pt x="1042" y="45"/>
                    </a:lnTo>
                    <a:lnTo>
                      <a:pt x="1058" y="50"/>
                    </a:lnTo>
                    <a:lnTo>
                      <a:pt x="1050" y="61"/>
                    </a:lnTo>
                    <a:lnTo>
                      <a:pt x="1066" y="83"/>
                    </a:lnTo>
                    <a:lnTo>
                      <a:pt x="1053" y="123"/>
                    </a:lnTo>
                    <a:lnTo>
                      <a:pt x="1058" y="131"/>
                    </a:lnTo>
                    <a:lnTo>
                      <a:pt x="1058" y="155"/>
                    </a:lnTo>
                    <a:lnTo>
                      <a:pt x="1093" y="173"/>
                    </a:lnTo>
                    <a:lnTo>
                      <a:pt x="1103" y="179"/>
                    </a:lnTo>
                    <a:lnTo>
                      <a:pt x="1117" y="184"/>
                    </a:lnTo>
                    <a:lnTo>
                      <a:pt x="1141" y="179"/>
                    </a:lnTo>
                    <a:lnTo>
                      <a:pt x="1154" y="195"/>
                    </a:lnTo>
                    <a:lnTo>
                      <a:pt x="1170" y="200"/>
                    </a:lnTo>
                    <a:lnTo>
                      <a:pt x="1181" y="195"/>
                    </a:lnTo>
                    <a:lnTo>
                      <a:pt x="1202" y="216"/>
                    </a:lnTo>
                    <a:lnTo>
                      <a:pt x="1210" y="229"/>
                    </a:lnTo>
                    <a:lnTo>
                      <a:pt x="1213" y="243"/>
                    </a:lnTo>
                    <a:lnTo>
                      <a:pt x="1245" y="243"/>
                    </a:lnTo>
                    <a:lnTo>
                      <a:pt x="1247" y="253"/>
                    </a:lnTo>
                    <a:lnTo>
                      <a:pt x="1255" y="261"/>
                    </a:lnTo>
                    <a:lnTo>
                      <a:pt x="1261" y="269"/>
                    </a:lnTo>
                    <a:lnTo>
                      <a:pt x="1274" y="261"/>
                    </a:lnTo>
                    <a:lnTo>
                      <a:pt x="1306" y="259"/>
                    </a:lnTo>
                    <a:lnTo>
                      <a:pt x="1325" y="245"/>
                    </a:lnTo>
                    <a:lnTo>
                      <a:pt x="1338" y="235"/>
                    </a:lnTo>
                    <a:lnTo>
                      <a:pt x="1370" y="229"/>
                    </a:lnTo>
                    <a:lnTo>
                      <a:pt x="1365" y="197"/>
                    </a:lnTo>
                    <a:lnTo>
                      <a:pt x="1373" y="184"/>
                    </a:lnTo>
                    <a:lnTo>
                      <a:pt x="1375" y="152"/>
                    </a:lnTo>
                    <a:lnTo>
                      <a:pt x="1391" y="152"/>
                    </a:lnTo>
                    <a:lnTo>
                      <a:pt x="1421" y="160"/>
                    </a:lnTo>
                    <a:lnTo>
                      <a:pt x="1442" y="157"/>
                    </a:lnTo>
                    <a:lnTo>
                      <a:pt x="1434" y="128"/>
                    </a:lnTo>
                    <a:lnTo>
                      <a:pt x="1450" y="120"/>
                    </a:lnTo>
                    <a:lnTo>
                      <a:pt x="1461" y="72"/>
                    </a:lnTo>
                    <a:lnTo>
                      <a:pt x="1509" y="61"/>
                    </a:lnTo>
                    <a:lnTo>
                      <a:pt x="1535" y="88"/>
                    </a:lnTo>
                    <a:lnTo>
                      <a:pt x="1533" y="107"/>
                    </a:lnTo>
                    <a:lnTo>
                      <a:pt x="1586" y="133"/>
                    </a:lnTo>
                    <a:lnTo>
                      <a:pt x="1570" y="203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3" name="Freeform 968"/>
              <p:cNvSpPr>
                <a:spLocks/>
              </p:cNvSpPr>
              <p:nvPr/>
            </p:nvSpPr>
            <p:spPr bwMode="auto">
              <a:xfrm>
                <a:off x="3449" y="2216"/>
                <a:ext cx="331" cy="481"/>
              </a:xfrm>
              <a:custGeom>
                <a:avLst/>
                <a:gdLst>
                  <a:gd name="T0" fmla="*/ 150 w 331"/>
                  <a:gd name="T1" fmla="*/ 38 h 481"/>
                  <a:gd name="T2" fmla="*/ 192 w 331"/>
                  <a:gd name="T3" fmla="*/ 48 h 481"/>
                  <a:gd name="T4" fmla="*/ 230 w 331"/>
                  <a:gd name="T5" fmla="*/ 51 h 481"/>
                  <a:gd name="T6" fmla="*/ 270 w 331"/>
                  <a:gd name="T7" fmla="*/ 70 h 481"/>
                  <a:gd name="T8" fmla="*/ 275 w 331"/>
                  <a:gd name="T9" fmla="*/ 131 h 481"/>
                  <a:gd name="T10" fmla="*/ 227 w 331"/>
                  <a:gd name="T11" fmla="*/ 168 h 481"/>
                  <a:gd name="T12" fmla="*/ 264 w 331"/>
                  <a:gd name="T13" fmla="*/ 185 h 481"/>
                  <a:gd name="T14" fmla="*/ 299 w 331"/>
                  <a:gd name="T15" fmla="*/ 174 h 481"/>
                  <a:gd name="T16" fmla="*/ 328 w 331"/>
                  <a:gd name="T17" fmla="*/ 217 h 481"/>
                  <a:gd name="T18" fmla="*/ 315 w 331"/>
                  <a:gd name="T19" fmla="*/ 281 h 481"/>
                  <a:gd name="T20" fmla="*/ 328 w 331"/>
                  <a:gd name="T21" fmla="*/ 321 h 481"/>
                  <a:gd name="T22" fmla="*/ 296 w 331"/>
                  <a:gd name="T23" fmla="*/ 353 h 481"/>
                  <a:gd name="T24" fmla="*/ 248 w 331"/>
                  <a:gd name="T25" fmla="*/ 366 h 481"/>
                  <a:gd name="T26" fmla="*/ 232 w 331"/>
                  <a:gd name="T27" fmla="*/ 390 h 481"/>
                  <a:gd name="T28" fmla="*/ 211 w 331"/>
                  <a:gd name="T29" fmla="*/ 409 h 481"/>
                  <a:gd name="T30" fmla="*/ 168 w 331"/>
                  <a:gd name="T31" fmla="*/ 377 h 481"/>
                  <a:gd name="T32" fmla="*/ 152 w 331"/>
                  <a:gd name="T33" fmla="*/ 390 h 481"/>
                  <a:gd name="T34" fmla="*/ 123 w 331"/>
                  <a:gd name="T35" fmla="*/ 459 h 481"/>
                  <a:gd name="T36" fmla="*/ 51 w 331"/>
                  <a:gd name="T37" fmla="*/ 481 h 481"/>
                  <a:gd name="T38" fmla="*/ 24 w 331"/>
                  <a:gd name="T39" fmla="*/ 457 h 481"/>
                  <a:gd name="T40" fmla="*/ 11 w 331"/>
                  <a:gd name="T41" fmla="*/ 438 h 481"/>
                  <a:gd name="T42" fmla="*/ 75 w 331"/>
                  <a:gd name="T43" fmla="*/ 379 h 481"/>
                  <a:gd name="T44" fmla="*/ 72 w 331"/>
                  <a:gd name="T45" fmla="*/ 347 h 481"/>
                  <a:gd name="T46" fmla="*/ 54 w 331"/>
                  <a:gd name="T47" fmla="*/ 323 h 481"/>
                  <a:gd name="T48" fmla="*/ 72 w 331"/>
                  <a:gd name="T49" fmla="*/ 299 h 481"/>
                  <a:gd name="T50" fmla="*/ 67 w 331"/>
                  <a:gd name="T51" fmla="*/ 259 h 481"/>
                  <a:gd name="T52" fmla="*/ 30 w 331"/>
                  <a:gd name="T53" fmla="*/ 201 h 481"/>
                  <a:gd name="T54" fmla="*/ 22 w 331"/>
                  <a:gd name="T55" fmla="*/ 179 h 481"/>
                  <a:gd name="T56" fmla="*/ 62 w 331"/>
                  <a:gd name="T57" fmla="*/ 158 h 481"/>
                  <a:gd name="T58" fmla="*/ 67 w 331"/>
                  <a:gd name="T59" fmla="*/ 104 h 481"/>
                  <a:gd name="T60" fmla="*/ 83 w 331"/>
                  <a:gd name="T61" fmla="*/ 75 h 481"/>
                  <a:gd name="T62" fmla="*/ 80 w 331"/>
                  <a:gd name="T63" fmla="*/ 48 h 481"/>
                  <a:gd name="T64" fmla="*/ 80 w 331"/>
                  <a:gd name="T65" fmla="*/ 43 h 481"/>
                  <a:gd name="T66" fmla="*/ 112 w 331"/>
                  <a:gd name="T67" fmla="*/ 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31" h="481">
                    <a:moveTo>
                      <a:pt x="112" y="0"/>
                    </a:moveTo>
                    <a:lnTo>
                      <a:pt x="150" y="38"/>
                    </a:lnTo>
                    <a:lnTo>
                      <a:pt x="179" y="54"/>
                    </a:lnTo>
                    <a:lnTo>
                      <a:pt x="192" y="48"/>
                    </a:lnTo>
                    <a:lnTo>
                      <a:pt x="200" y="51"/>
                    </a:lnTo>
                    <a:lnTo>
                      <a:pt x="230" y="51"/>
                    </a:lnTo>
                    <a:lnTo>
                      <a:pt x="270" y="59"/>
                    </a:lnTo>
                    <a:lnTo>
                      <a:pt x="270" y="70"/>
                    </a:lnTo>
                    <a:lnTo>
                      <a:pt x="272" y="110"/>
                    </a:lnTo>
                    <a:lnTo>
                      <a:pt x="275" y="131"/>
                    </a:lnTo>
                    <a:lnTo>
                      <a:pt x="264" y="139"/>
                    </a:lnTo>
                    <a:lnTo>
                      <a:pt x="227" y="168"/>
                    </a:lnTo>
                    <a:lnTo>
                      <a:pt x="243" y="179"/>
                    </a:lnTo>
                    <a:lnTo>
                      <a:pt x="264" y="185"/>
                    </a:lnTo>
                    <a:lnTo>
                      <a:pt x="280" y="168"/>
                    </a:lnTo>
                    <a:lnTo>
                      <a:pt x="299" y="174"/>
                    </a:lnTo>
                    <a:lnTo>
                      <a:pt x="312" y="179"/>
                    </a:lnTo>
                    <a:lnTo>
                      <a:pt x="328" y="217"/>
                    </a:lnTo>
                    <a:lnTo>
                      <a:pt x="318" y="267"/>
                    </a:lnTo>
                    <a:lnTo>
                      <a:pt x="315" y="281"/>
                    </a:lnTo>
                    <a:lnTo>
                      <a:pt x="331" y="307"/>
                    </a:lnTo>
                    <a:lnTo>
                      <a:pt x="328" y="321"/>
                    </a:lnTo>
                    <a:lnTo>
                      <a:pt x="310" y="334"/>
                    </a:lnTo>
                    <a:lnTo>
                      <a:pt x="296" y="353"/>
                    </a:lnTo>
                    <a:lnTo>
                      <a:pt x="283" y="366"/>
                    </a:lnTo>
                    <a:lnTo>
                      <a:pt x="248" y="366"/>
                    </a:lnTo>
                    <a:lnTo>
                      <a:pt x="243" y="374"/>
                    </a:lnTo>
                    <a:lnTo>
                      <a:pt x="232" y="390"/>
                    </a:lnTo>
                    <a:lnTo>
                      <a:pt x="230" y="395"/>
                    </a:lnTo>
                    <a:lnTo>
                      <a:pt x="211" y="409"/>
                    </a:lnTo>
                    <a:lnTo>
                      <a:pt x="195" y="382"/>
                    </a:lnTo>
                    <a:lnTo>
                      <a:pt x="168" y="377"/>
                    </a:lnTo>
                    <a:lnTo>
                      <a:pt x="158" y="382"/>
                    </a:lnTo>
                    <a:lnTo>
                      <a:pt x="152" y="390"/>
                    </a:lnTo>
                    <a:lnTo>
                      <a:pt x="144" y="430"/>
                    </a:lnTo>
                    <a:lnTo>
                      <a:pt x="123" y="459"/>
                    </a:lnTo>
                    <a:lnTo>
                      <a:pt x="75" y="467"/>
                    </a:lnTo>
                    <a:lnTo>
                      <a:pt x="51" y="481"/>
                    </a:lnTo>
                    <a:lnTo>
                      <a:pt x="40" y="462"/>
                    </a:lnTo>
                    <a:lnTo>
                      <a:pt x="24" y="457"/>
                    </a:lnTo>
                    <a:lnTo>
                      <a:pt x="8" y="457"/>
                    </a:lnTo>
                    <a:lnTo>
                      <a:pt x="11" y="438"/>
                    </a:lnTo>
                    <a:lnTo>
                      <a:pt x="0" y="422"/>
                    </a:lnTo>
                    <a:lnTo>
                      <a:pt x="75" y="379"/>
                    </a:lnTo>
                    <a:lnTo>
                      <a:pt x="72" y="350"/>
                    </a:lnTo>
                    <a:lnTo>
                      <a:pt x="72" y="347"/>
                    </a:lnTo>
                    <a:lnTo>
                      <a:pt x="64" y="339"/>
                    </a:lnTo>
                    <a:lnTo>
                      <a:pt x="54" y="323"/>
                    </a:lnTo>
                    <a:lnTo>
                      <a:pt x="78" y="313"/>
                    </a:lnTo>
                    <a:lnTo>
                      <a:pt x="72" y="299"/>
                    </a:lnTo>
                    <a:lnTo>
                      <a:pt x="86" y="273"/>
                    </a:lnTo>
                    <a:lnTo>
                      <a:pt x="67" y="259"/>
                    </a:lnTo>
                    <a:lnTo>
                      <a:pt x="38" y="211"/>
                    </a:lnTo>
                    <a:lnTo>
                      <a:pt x="30" y="201"/>
                    </a:lnTo>
                    <a:lnTo>
                      <a:pt x="16" y="195"/>
                    </a:lnTo>
                    <a:lnTo>
                      <a:pt x="22" y="179"/>
                    </a:lnTo>
                    <a:lnTo>
                      <a:pt x="43" y="171"/>
                    </a:lnTo>
                    <a:lnTo>
                      <a:pt x="62" y="158"/>
                    </a:lnTo>
                    <a:lnTo>
                      <a:pt x="72" y="123"/>
                    </a:lnTo>
                    <a:lnTo>
                      <a:pt x="67" y="104"/>
                    </a:lnTo>
                    <a:lnTo>
                      <a:pt x="80" y="88"/>
                    </a:lnTo>
                    <a:lnTo>
                      <a:pt x="83" y="75"/>
                    </a:lnTo>
                    <a:lnTo>
                      <a:pt x="83" y="70"/>
                    </a:lnTo>
                    <a:lnTo>
                      <a:pt x="80" y="48"/>
                    </a:lnTo>
                    <a:lnTo>
                      <a:pt x="78" y="46"/>
                    </a:lnTo>
                    <a:lnTo>
                      <a:pt x="80" y="43"/>
                    </a:lnTo>
                    <a:lnTo>
                      <a:pt x="110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4" name="Freeform 969"/>
              <p:cNvSpPr>
                <a:spLocks/>
              </p:cNvSpPr>
              <p:nvPr/>
            </p:nvSpPr>
            <p:spPr bwMode="auto">
              <a:xfrm>
                <a:off x="3041" y="2449"/>
                <a:ext cx="483" cy="594"/>
              </a:xfrm>
              <a:custGeom>
                <a:avLst/>
                <a:gdLst>
                  <a:gd name="T0" fmla="*/ 152 w 483"/>
                  <a:gd name="T1" fmla="*/ 0 h 594"/>
                  <a:gd name="T2" fmla="*/ 171 w 483"/>
                  <a:gd name="T3" fmla="*/ 32 h 594"/>
                  <a:gd name="T4" fmla="*/ 187 w 483"/>
                  <a:gd name="T5" fmla="*/ 53 h 594"/>
                  <a:gd name="T6" fmla="*/ 232 w 483"/>
                  <a:gd name="T7" fmla="*/ 64 h 594"/>
                  <a:gd name="T8" fmla="*/ 254 w 483"/>
                  <a:gd name="T9" fmla="*/ 66 h 594"/>
                  <a:gd name="T10" fmla="*/ 283 w 483"/>
                  <a:gd name="T11" fmla="*/ 82 h 594"/>
                  <a:gd name="T12" fmla="*/ 339 w 483"/>
                  <a:gd name="T13" fmla="*/ 80 h 594"/>
                  <a:gd name="T14" fmla="*/ 366 w 483"/>
                  <a:gd name="T15" fmla="*/ 69 h 594"/>
                  <a:gd name="T16" fmla="*/ 368 w 483"/>
                  <a:gd name="T17" fmla="*/ 88 h 594"/>
                  <a:gd name="T18" fmla="*/ 387 w 483"/>
                  <a:gd name="T19" fmla="*/ 128 h 594"/>
                  <a:gd name="T20" fmla="*/ 422 w 483"/>
                  <a:gd name="T21" fmla="*/ 112 h 594"/>
                  <a:gd name="T22" fmla="*/ 472 w 483"/>
                  <a:gd name="T23" fmla="*/ 106 h 594"/>
                  <a:gd name="T24" fmla="*/ 480 w 483"/>
                  <a:gd name="T25" fmla="*/ 117 h 594"/>
                  <a:gd name="T26" fmla="*/ 408 w 483"/>
                  <a:gd name="T27" fmla="*/ 189 h 594"/>
                  <a:gd name="T28" fmla="*/ 416 w 483"/>
                  <a:gd name="T29" fmla="*/ 224 h 594"/>
                  <a:gd name="T30" fmla="*/ 374 w 483"/>
                  <a:gd name="T31" fmla="*/ 253 h 594"/>
                  <a:gd name="T32" fmla="*/ 379 w 483"/>
                  <a:gd name="T33" fmla="*/ 285 h 594"/>
                  <a:gd name="T34" fmla="*/ 355 w 483"/>
                  <a:gd name="T35" fmla="*/ 325 h 594"/>
                  <a:gd name="T36" fmla="*/ 315 w 483"/>
                  <a:gd name="T37" fmla="*/ 317 h 594"/>
                  <a:gd name="T38" fmla="*/ 299 w 483"/>
                  <a:gd name="T39" fmla="*/ 352 h 594"/>
                  <a:gd name="T40" fmla="*/ 254 w 483"/>
                  <a:gd name="T41" fmla="*/ 368 h 594"/>
                  <a:gd name="T42" fmla="*/ 240 w 483"/>
                  <a:gd name="T43" fmla="*/ 402 h 594"/>
                  <a:gd name="T44" fmla="*/ 224 w 483"/>
                  <a:gd name="T45" fmla="*/ 437 h 594"/>
                  <a:gd name="T46" fmla="*/ 246 w 483"/>
                  <a:gd name="T47" fmla="*/ 480 h 594"/>
                  <a:gd name="T48" fmla="*/ 235 w 483"/>
                  <a:gd name="T49" fmla="*/ 530 h 594"/>
                  <a:gd name="T50" fmla="*/ 192 w 483"/>
                  <a:gd name="T51" fmla="*/ 530 h 594"/>
                  <a:gd name="T52" fmla="*/ 155 w 483"/>
                  <a:gd name="T53" fmla="*/ 522 h 594"/>
                  <a:gd name="T54" fmla="*/ 107 w 483"/>
                  <a:gd name="T55" fmla="*/ 530 h 594"/>
                  <a:gd name="T56" fmla="*/ 107 w 483"/>
                  <a:gd name="T57" fmla="*/ 581 h 594"/>
                  <a:gd name="T58" fmla="*/ 72 w 483"/>
                  <a:gd name="T59" fmla="*/ 594 h 594"/>
                  <a:gd name="T60" fmla="*/ 6 w 483"/>
                  <a:gd name="T61" fmla="*/ 509 h 594"/>
                  <a:gd name="T62" fmla="*/ 22 w 483"/>
                  <a:gd name="T63" fmla="*/ 442 h 594"/>
                  <a:gd name="T64" fmla="*/ 0 w 483"/>
                  <a:gd name="T65" fmla="*/ 408 h 594"/>
                  <a:gd name="T66" fmla="*/ 11 w 483"/>
                  <a:gd name="T67" fmla="*/ 381 h 594"/>
                  <a:gd name="T68" fmla="*/ 46 w 483"/>
                  <a:gd name="T69" fmla="*/ 392 h 594"/>
                  <a:gd name="T70" fmla="*/ 32 w 483"/>
                  <a:gd name="T71" fmla="*/ 309 h 594"/>
                  <a:gd name="T72" fmla="*/ 80 w 483"/>
                  <a:gd name="T73" fmla="*/ 282 h 594"/>
                  <a:gd name="T74" fmla="*/ 70 w 483"/>
                  <a:gd name="T75" fmla="*/ 253 h 594"/>
                  <a:gd name="T76" fmla="*/ 72 w 483"/>
                  <a:gd name="T77" fmla="*/ 208 h 594"/>
                  <a:gd name="T78" fmla="*/ 83 w 483"/>
                  <a:gd name="T79" fmla="*/ 181 h 594"/>
                  <a:gd name="T80" fmla="*/ 56 w 483"/>
                  <a:gd name="T81" fmla="*/ 152 h 594"/>
                  <a:gd name="T82" fmla="*/ 62 w 483"/>
                  <a:gd name="T83" fmla="*/ 130 h 594"/>
                  <a:gd name="T84" fmla="*/ 54 w 483"/>
                  <a:gd name="T85" fmla="*/ 114 h 594"/>
                  <a:gd name="T86" fmla="*/ 75 w 483"/>
                  <a:gd name="T87" fmla="*/ 98 h 594"/>
                  <a:gd name="T88" fmla="*/ 123 w 483"/>
                  <a:gd name="T89" fmla="*/ 85 h 594"/>
                  <a:gd name="T90" fmla="*/ 134 w 483"/>
                  <a:gd name="T91" fmla="*/ 66 h 594"/>
                  <a:gd name="T92" fmla="*/ 131 w 483"/>
                  <a:gd name="T93" fmla="*/ 40 h 594"/>
                  <a:gd name="T94" fmla="*/ 147 w 483"/>
                  <a:gd name="T95" fmla="*/ 13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83" h="594">
                    <a:moveTo>
                      <a:pt x="144" y="2"/>
                    </a:moveTo>
                    <a:lnTo>
                      <a:pt x="152" y="0"/>
                    </a:lnTo>
                    <a:lnTo>
                      <a:pt x="171" y="10"/>
                    </a:lnTo>
                    <a:lnTo>
                      <a:pt x="171" y="32"/>
                    </a:lnTo>
                    <a:lnTo>
                      <a:pt x="176" y="53"/>
                    </a:lnTo>
                    <a:lnTo>
                      <a:pt x="187" y="53"/>
                    </a:lnTo>
                    <a:lnTo>
                      <a:pt x="203" y="56"/>
                    </a:lnTo>
                    <a:lnTo>
                      <a:pt x="232" y="64"/>
                    </a:lnTo>
                    <a:lnTo>
                      <a:pt x="251" y="58"/>
                    </a:lnTo>
                    <a:lnTo>
                      <a:pt x="254" y="66"/>
                    </a:lnTo>
                    <a:lnTo>
                      <a:pt x="267" y="98"/>
                    </a:lnTo>
                    <a:lnTo>
                      <a:pt x="283" y="82"/>
                    </a:lnTo>
                    <a:lnTo>
                      <a:pt x="320" y="66"/>
                    </a:lnTo>
                    <a:lnTo>
                      <a:pt x="339" y="80"/>
                    </a:lnTo>
                    <a:lnTo>
                      <a:pt x="355" y="64"/>
                    </a:lnTo>
                    <a:lnTo>
                      <a:pt x="366" y="69"/>
                    </a:lnTo>
                    <a:lnTo>
                      <a:pt x="368" y="72"/>
                    </a:lnTo>
                    <a:lnTo>
                      <a:pt x="368" y="88"/>
                    </a:lnTo>
                    <a:lnTo>
                      <a:pt x="387" y="101"/>
                    </a:lnTo>
                    <a:lnTo>
                      <a:pt x="387" y="128"/>
                    </a:lnTo>
                    <a:lnTo>
                      <a:pt x="390" y="133"/>
                    </a:lnTo>
                    <a:lnTo>
                      <a:pt x="422" y="112"/>
                    </a:lnTo>
                    <a:lnTo>
                      <a:pt x="462" y="90"/>
                    </a:lnTo>
                    <a:lnTo>
                      <a:pt x="472" y="106"/>
                    </a:lnTo>
                    <a:lnTo>
                      <a:pt x="480" y="114"/>
                    </a:lnTo>
                    <a:lnTo>
                      <a:pt x="480" y="117"/>
                    </a:lnTo>
                    <a:lnTo>
                      <a:pt x="483" y="146"/>
                    </a:lnTo>
                    <a:lnTo>
                      <a:pt x="408" y="189"/>
                    </a:lnTo>
                    <a:lnTo>
                      <a:pt x="419" y="205"/>
                    </a:lnTo>
                    <a:lnTo>
                      <a:pt x="416" y="224"/>
                    </a:lnTo>
                    <a:lnTo>
                      <a:pt x="390" y="250"/>
                    </a:lnTo>
                    <a:lnTo>
                      <a:pt x="374" y="253"/>
                    </a:lnTo>
                    <a:lnTo>
                      <a:pt x="371" y="261"/>
                    </a:lnTo>
                    <a:lnTo>
                      <a:pt x="379" y="285"/>
                    </a:lnTo>
                    <a:lnTo>
                      <a:pt x="366" y="290"/>
                    </a:lnTo>
                    <a:lnTo>
                      <a:pt x="355" y="325"/>
                    </a:lnTo>
                    <a:lnTo>
                      <a:pt x="334" y="336"/>
                    </a:lnTo>
                    <a:lnTo>
                      <a:pt x="315" y="317"/>
                    </a:lnTo>
                    <a:lnTo>
                      <a:pt x="304" y="328"/>
                    </a:lnTo>
                    <a:lnTo>
                      <a:pt x="299" y="352"/>
                    </a:lnTo>
                    <a:lnTo>
                      <a:pt x="270" y="370"/>
                    </a:lnTo>
                    <a:lnTo>
                      <a:pt x="254" y="368"/>
                    </a:lnTo>
                    <a:lnTo>
                      <a:pt x="238" y="384"/>
                    </a:lnTo>
                    <a:lnTo>
                      <a:pt x="240" y="402"/>
                    </a:lnTo>
                    <a:lnTo>
                      <a:pt x="246" y="418"/>
                    </a:lnTo>
                    <a:lnTo>
                      <a:pt x="224" y="437"/>
                    </a:lnTo>
                    <a:lnTo>
                      <a:pt x="222" y="456"/>
                    </a:lnTo>
                    <a:lnTo>
                      <a:pt x="246" y="480"/>
                    </a:lnTo>
                    <a:lnTo>
                      <a:pt x="246" y="525"/>
                    </a:lnTo>
                    <a:lnTo>
                      <a:pt x="235" y="530"/>
                    </a:lnTo>
                    <a:lnTo>
                      <a:pt x="214" y="546"/>
                    </a:lnTo>
                    <a:lnTo>
                      <a:pt x="192" y="530"/>
                    </a:lnTo>
                    <a:lnTo>
                      <a:pt x="171" y="536"/>
                    </a:lnTo>
                    <a:lnTo>
                      <a:pt x="155" y="522"/>
                    </a:lnTo>
                    <a:lnTo>
                      <a:pt x="120" y="517"/>
                    </a:lnTo>
                    <a:lnTo>
                      <a:pt x="107" y="530"/>
                    </a:lnTo>
                    <a:lnTo>
                      <a:pt x="104" y="562"/>
                    </a:lnTo>
                    <a:lnTo>
                      <a:pt x="107" y="581"/>
                    </a:lnTo>
                    <a:lnTo>
                      <a:pt x="78" y="586"/>
                    </a:lnTo>
                    <a:lnTo>
                      <a:pt x="72" y="594"/>
                    </a:lnTo>
                    <a:lnTo>
                      <a:pt x="24" y="570"/>
                    </a:lnTo>
                    <a:lnTo>
                      <a:pt x="6" y="509"/>
                    </a:lnTo>
                    <a:lnTo>
                      <a:pt x="22" y="469"/>
                    </a:lnTo>
                    <a:lnTo>
                      <a:pt x="22" y="442"/>
                    </a:lnTo>
                    <a:lnTo>
                      <a:pt x="14" y="432"/>
                    </a:lnTo>
                    <a:lnTo>
                      <a:pt x="0" y="408"/>
                    </a:lnTo>
                    <a:lnTo>
                      <a:pt x="0" y="392"/>
                    </a:lnTo>
                    <a:lnTo>
                      <a:pt x="11" y="381"/>
                    </a:lnTo>
                    <a:lnTo>
                      <a:pt x="24" y="394"/>
                    </a:lnTo>
                    <a:lnTo>
                      <a:pt x="46" y="392"/>
                    </a:lnTo>
                    <a:lnTo>
                      <a:pt x="48" y="360"/>
                    </a:lnTo>
                    <a:lnTo>
                      <a:pt x="32" y="309"/>
                    </a:lnTo>
                    <a:lnTo>
                      <a:pt x="40" y="296"/>
                    </a:lnTo>
                    <a:lnTo>
                      <a:pt x="80" y="282"/>
                    </a:lnTo>
                    <a:lnTo>
                      <a:pt x="72" y="258"/>
                    </a:lnTo>
                    <a:lnTo>
                      <a:pt x="70" y="253"/>
                    </a:lnTo>
                    <a:lnTo>
                      <a:pt x="70" y="250"/>
                    </a:lnTo>
                    <a:lnTo>
                      <a:pt x="72" y="208"/>
                    </a:lnTo>
                    <a:lnTo>
                      <a:pt x="91" y="192"/>
                    </a:lnTo>
                    <a:lnTo>
                      <a:pt x="83" y="181"/>
                    </a:lnTo>
                    <a:lnTo>
                      <a:pt x="59" y="178"/>
                    </a:lnTo>
                    <a:lnTo>
                      <a:pt x="56" y="152"/>
                    </a:lnTo>
                    <a:lnTo>
                      <a:pt x="67" y="144"/>
                    </a:lnTo>
                    <a:lnTo>
                      <a:pt x="62" y="130"/>
                    </a:lnTo>
                    <a:lnTo>
                      <a:pt x="48" y="125"/>
                    </a:lnTo>
                    <a:lnTo>
                      <a:pt x="54" y="114"/>
                    </a:lnTo>
                    <a:lnTo>
                      <a:pt x="64" y="104"/>
                    </a:lnTo>
                    <a:lnTo>
                      <a:pt x="75" y="98"/>
                    </a:lnTo>
                    <a:lnTo>
                      <a:pt x="91" y="98"/>
                    </a:lnTo>
                    <a:lnTo>
                      <a:pt x="123" y="85"/>
                    </a:lnTo>
                    <a:lnTo>
                      <a:pt x="120" y="72"/>
                    </a:lnTo>
                    <a:lnTo>
                      <a:pt x="134" y="66"/>
                    </a:lnTo>
                    <a:lnTo>
                      <a:pt x="131" y="56"/>
                    </a:lnTo>
                    <a:lnTo>
                      <a:pt x="131" y="40"/>
                    </a:lnTo>
                    <a:lnTo>
                      <a:pt x="147" y="18"/>
                    </a:lnTo>
                    <a:lnTo>
                      <a:pt x="147" y="13"/>
                    </a:lnTo>
                    <a:lnTo>
                      <a:pt x="144" y="2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5" name="Freeform 970"/>
              <p:cNvSpPr>
                <a:spLocks/>
              </p:cNvSpPr>
              <p:nvPr/>
            </p:nvSpPr>
            <p:spPr bwMode="auto">
              <a:xfrm>
                <a:off x="1636" y="2443"/>
                <a:ext cx="515" cy="720"/>
              </a:xfrm>
              <a:custGeom>
                <a:avLst/>
                <a:gdLst>
                  <a:gd name="T0" fmla="*/ 318 w 515"/>
                  <a:gd name="T1" fmla="*/ 24 h 720"/>
                  <a:gd name="T2" fmla="*/ 347 w 515"/>
                  <a:gd name="T3" fmla="*/ 11 h 720"/>
                  <a:gd name="T4" fmla="*/ 384 w 515"/>
                  <a:gd name="T5" fmla="*/ 19 h 720"/>
                  <a:gd name="T6" fmla="*/ 352 w 515"/>
                  <a:gd name="T7" fmla="*/ 56 h 720"/>
                  <a:gd name="T8" fmla="*/ 368 w 515"/>
                  <a:gd name="T9" fmla="*/ 99 h 720"/>
                  <a:gd name="T10" fmla="*/ 352 w 515"/>
                  <a:gd name="T11" fmla="*/ 136 h 720"/>
                  <a:gd name="T12" fmla="*/ 408 w 515"/>
                  <a:gd name="T13" fmla="*/ 136 h 720"/>
                  <a:gd name="T14" fmla="*/ 491 w 515"/>
                  <a:gd name="T15" fmla="*/ 147 h 720"/>
                  <a:gd name="T16" fmla="*/ 446 w 515"/>
                  <a:gd name="T17" fmla="*/ 195 h 720"/>
                  <a:gd name="T18" fmla="*/ 446 w 515"/>
                  <a:gd name="T19" fmla="*/ 270 h 720"/>
                  <a:gd name="T20" fmla="*/ 448 w 515"/>
                  <a:gd name="T21" fmla="*/ 326 h 720"/>
                  <a:gd name="T22" fmla="*/ 488 w 515"/>
                  <a:gd name="T23" fmla="*/ 390 h 720"/>
                  <a:gd name="T24" fmla="*/ 491 w 515"/>
                  <a:gd name="T25" fmla="*/ 456 h 720"/>
                  <a:gd name="T26" fmla="*/ 456 w 515"/>
                  <a:gd name="T27" fmla="*/ 467 h 720"/>
                  <a:gd name="T28" fmla="*/ 443 w 515"/>
                  <a:gd name="T29" fmla="*/ 542 h 720"/>
                  <a:gd name="T30" fmla="*/ 374 w 515"/>
                  <a:gd name="T31" fmla="*/ 584 h 720"/>
                  <a:gd name="T32" fmla="*/ 331 w 515"/>
                  <a:gd name="T33" fmla="*/ 600 h 720"/>
                  <a:gd name="T34" fmla="*/ 272 w 515"/>
                  <a:gd name="T35" fmla="*/ 659 h 720"/>
                  <a:gd name="T36" fmla="*/ 208 w 515"/>
                  <a:gd name="T37" fmla="*/ 686 h 720"/>
                  <a:gd name="T38" fmla="*/ 163 w 515"/>
                  <a:gd name="T39" fmla="*/ 686 h 720"/>
                  <a:gd name="T40" fmla="*/ 150 w 515"/>
                  <a:gd name="T41" fmla="*/ 640 h 720"/>
                  <a:gd name="T42" fmla="*/ 104 w 515"/>
                  <a:gd name="T43" fmla="*/ 624 h 720"/>
                  <a:gd name="T44" fmla="*/ 83 w 515"/>
                  <a:gd name="T45" fmla="*/ 611 h 720"/>
                  <a:gd name="T46" fmla="*/ 40 w 515"/>
                  <a:gd name="T47" fmla="*/ 632 h 720"/>
                  <a:gd name="T48" fmla="*/ 16 w 515"/>
                  <a:gd name="T49" fmla="*/ 606 h 720"/>
                  <a:gd name="T50" fmla="*/ 59 w 515"/>
                  <a:gd name="T51" fmla="*/ 600 h 720"/>
                  <a:gd name="T52" fmla="*/ 86 w 515"/>
                  <a:gd name="T53" fmla="*/ 568 h 720"/>
                  <a:gd name="T54" fmla="*/ 80 w 515"/>
                  <a:gd name="T55" fmla="*/ 560 h 720"/>
                  <a:gd name="T56" fmla="*/ 51 w 515"/>
                  <a:gd name="T57" fmla="*/ 536 h 720"/>
                  <a:gd name="T58" fmla="*/ 32 w 515"/>
                  <a:gd name="T59" fmla="*/ 542 h 720"/>
                  <a:gd name="T60" fmla="*/ 19 w 515"/>
                  <a:gd name="T61" fmla="*/ 539 h 720"/>
                  <a:gd name="T62" fmla="*/ 8 w 515"/>
                  <a:gd name="T63" fmla="*/ 523 h 720"/>
                  <a:gd name="T64" fmla="*/ 8 w 515"/>
                  <a:gd name="T65" fmla="*/ 456 h 720"/>
                  <a:gd name="T66" fmla="*/ 46 w 515"/>
                  <a:gd name="T67" fmla="*/ 435 h 720"/>
                  <a:gd name="T68" fmla="*/ 70 w 515"/>
                  <a:gd name="T69" fmla="*/ 419 h 720"/>
                  <a:gd name="T70" fmla="*/ 88 w 515"/>
                  <a:gd name="T71" fmla="*/ 387 h 720"/>
                  <a:gd name="T72" fmla="*/ 115 w 515"/>
                  <a:gd name="T73" fmla="*/ 358 h 720"/>
                  <a:gd name="T74" fmla="*/ 123 w 515"/>
                  <a:gd name="T75" fmla="*/ 318 h 720"/>
                  <a:gd name="T76" fmla="*/ 120 w 515"/>
                  <a:gd name="T77" fmla="*/ 302 h 720"/>
                  <a:gd name="T78" fmla="*/ 147 w 515"/>
                  <a:gd name="T79" fmla="*/ 235 h 720"/>
                  <a:gd name="T80" fmla="*/ 171 w 515"/>
                  <a:gd name="T81" fmla="*/ 208 h 720"/>
                  <a:gd name="T82" fmla="*/ 171 w 515"/>
                  <a:gd name="T83" fmla="*/ 163 h 720"/>
                  <a:gd name="T84" fmla="*/ 147 w 515"/>
                  <a:gd name="T85" fmla="*/ 176 h 720"/>
                  <a:gd name="T86" fmla="*/ 126 w 515"/>
                  <a:gd name="T87" fmla="*/ 118 h 720"/>
                  <a:gd name="T88" fmla="*/ 171 w 515"/>
                  <a:gd name="T89" fmla="*/ 123 h 720"/>
                  <a:gd name="T90" fmla="*/ 190 w 515"/>
                  <a:gd name="T91" fmla="*/ 166 h 720"/>
                  <a:gd name="T92" fmla="*/ 208 w 515"/>
                  <a:gd name="T93" fmla="*/ 192 h 720"/>
                  <a:gd name="T94" fmla="*/ 235 w 515"/>
                  <a:gd name="T95" fmla="*/ 182 h 720"/>
                  <a:gd name="T96" fmla="*/ 248 w 515"/>
                  <a:gd name="T97" fmla="*/ 139 h 720"/>
                  <a:gd name="T98" fmla="*/ 264 w 515"/>
                  <a:gd name="T99" fmla="*/ 128 h 720"/>
                  <a:gd name="T100" fmla="*/ 240 w 515"/>
                  <a:gd name="T101" fmla="*/ 83 h 720"/>
                  <a:gd name="T102" fmla="*/ 219 w 515"/>
                  <a:gd name="T103" fmla="*/ 38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15" h="720">
                    <a:moveTo>
                      <a:pt x="262" y="35"/>
                    </a:moveTo>
                    <a:lnTo>
                      <a:pt x="304" y="27"/>
                    </a:lnTo>
                    <a:lnTo>
                      <a:pt x="312" y="24"/>
                    </a:lnTo>
                    <a:lnTo>
                      <a:pt x="318" y="24"/>
                    </a:lnTo>
                    <a:lnTo>
                      <a:pt x="323" y="22"/>
                    </a:lnTo>
                    <a:lnTo>
                      <a:pt x="334" y="16"/>
                    </a:lnTo>
                    <a:lnTo>
                      <a:pt x="339" y="14"/>
                    </a:lnTo>
                    <a:lnTo>
                      <a:pt x="347" y="11"/>
                    </a:lnTo>
                    <a:lnTo>
                      <a:pt x="358" y="3"/>
                    </a:lnTo>
                    <a:lnTo>
                      <a:pt x="371" y="0"/>
                    </a:lnTo>
                    <a:lnTo>
                      <a:pt x="379" y="14"/>
                    </a:lnTo>
                    <a:lnTo>
                      <a:pt x="384" y="19"/>
                    </a:lnTo>
                    <a:lnTo>
                      <a:pt x="384" y="32"/>
                    </a:lnTo>
                    <a:lnTo>
                      <a:pt x="376" y="38"/>
                    </a:lnTo>
                    <a:lnTo>
                      <a:pt x="352" y="51"/>
                    </a:lnTo>
                    <a:lnTo>
                      <a:pt x="352" y="56"/>
                    </a:lnTo>
                    <a:lnTo>
                      <a:pt x="360" y="56"/>
                    </a:lnTo>
                    <a:lnTo>
                      <a:pt x="366" y="72"/>
                    </a:lnTo>
                    <a:lnTo>
                      <a:pt x="360" y="86"/>
                    </a:lnTo>
                    <a:lnTo>
                      <a:pt x="368" y="99"/>
                    </a:lnTo>
                    <a:lnTo>
                      <a:pt x="363" y="107"/>
                    </a:lnTo>
                    <a:lnTo>
                      <a:pt x="360" y="118"/>
                    </a:lnTo>
                    <a:lnTo>
                      <a:pt x="347" y="134"/>
                    </a:lnTo>
                    <a:lnTo>
                      <a:pt x="352" y="136"/>
                    </a:lnTo>
                    <a:lnTo>
                      <a:pt x="374" y="136"/>
                    </a:lnTo>
                    <a:lnTo>
                      <a:pt x="384" y="128"/>
                    </a:lnTo>
                    <a:lnTo>
                      <a:pt x="392" y="136"/>
                    </a:lnTo>
                    <a:lnTo>
                      <a:pt x="408" y="136"/>
                    </a:lnTo>
                    <a:lnTo>
                      <a:pt x="427" y="147"/>
                    </a:lnTo>
                    <a:lnTo>
                      <a:pt x="475" y="139"/>
                    </a:lnTo>
                    <a:lnTo>
                      <a:pt x="480" y="150"/>
                    </a:lnTo>
                    <a:lnTo>
                      <a:pt x="491" y="147"/>
                    </a:lnTo>
                    <a:lnTo>
                      <a:pt x="496" y="182"/>
                    </a:lnTo>
                    <a:lnTo>
                      <a:pt x="477" y="198"/>
                    </a:lnTo>
                    <a:lnTo>
                      <a:pt x="459" y="182"/>
                    </a:lnTo>
                    <a:lnTo>
                      <a:pt x="446" y="195"/>
                    </a:lnTo>
                    <a:lnTo>
                      <a:pt x="470" y="216"/>
                    </a:lnTo>
                    <a:lnTo>
                      <a:pt x="462" y="230"/>
                    </a:lnTo>
                    <a:lnTo>
                      <a:pt x="462" y="240"/>
                    </a:lnTo>
                    <a:lnTo>
                      <a:pt x="446" y="270"/>
                    </a:lnTo>
                    <a:lnTo>
                      <a:pt x="448" y="275"/>
                    </a:lnTo>
                    <a:lnTo>
                      <a:pt x="435" y="296"/>
                    </a:lnTo>
                    <a:lnTo>
                      <a:pt x="440" y="304"/>
                    </a:lnTo>
                    <a:lnTo>
                      <a:pt x="448" y="326"/>
                    </a:lnTo>
                    <a:lnTo>
                      <a:pt x="443" y="360"/>
                    </a:lnTo>
                    <a:lnTo>
                      <a:pt x="488" y="371"/>
                    </a:lnTo>
                    <a:lnTo>
                      <a:pt x="485" y="390"/>
                    </a:lnTo>
                    <a:lnTo>
                      <a:pt x="488" y="390"/>
                    </a:lnTo>
                    <a:lnTo>
                      <a:pt x="515" y="400"/>
                    </a:lnTo>
                    <a:lnTo>
                      <a:pt x="512" y="419"/>
                    </a:lnTo>
                    <a:lnTo>
                      <a:pt x="512" y="443"/>
                    </a:lnTo>
                    <a:lnTo>
                      <a:pt x="491" y="456"/>
                    </a:lnTo>
                    <a:lnTo>
                      <a:pt x="483" y="446"/>
                    </a:lnTo>
                    <a:lnTo>
                      <a:pt x="470" y="446"/>
                    </a:lnTo>
                    <a:lnTo>
                      <a:pt x="470" y="462"/>
                    </a:lnTo>
                    <a:lnTo>
                      <a:pt x="456" y="467"/>
                    </a:lnTo>
                    <a:lnTo>
                      <a:pt x="462" y="520"/>
                    </a:lnTo>
                    <a:lnTo>
                      <a:pt x="462" y="526"/>
                    </a:lnTo>
                    <a:lnTo>
                      <a:pt x="456" y="531"/>
                    </a:lnTo>
                    <a:lnTo>
                      <a:pt x="443" y="542"/>
                    </a:lnTo>
                    <a:lnTo>
                      <a:pt x="427" y="534"/>
                    </a:lnTo>
                    <a:lnTo>
                      <a:pt x="408" y="563"/>
                    </a:lnTo>
                    <a:lnTo>
                      <a:pt x="390" y="576"/>
                    </a:lnTo>
                    <a:lnTo>
                      <a:pt x="374" y="584"/>
                    </a:lnTo>
                    <a:lnTo>
                      <a:pt x="366" y="598"/>
                    </a:lnTo>
                    <a:lnTo>
                      <a:pt x="352" y="603"/>
                    </a:lnTo>
                    <a:lnTo>
                      <a:pt x="350" y="582"/>
                    </a:lnTo>
                    <a:lnTo>
                      <a:pt x="331" y="600"/>
                    </a:lnTo>
                    <a:lnTo>
                      <a:pt x="307" y="616"/>
                    </a:lnTo>
                    <a:lnTo>
                      <a:pt x="302" y="635"/>
                    </a:lnTo>
                    <a:lnTo>
                      <a:pt x="278" y="648"/>
                    </a:lnTo>
                    <a:lnTo>
                      <a:pt x="272" y="659"/>
                    </a:lnTo>
                    <a:lnTo>
                      <a:pt x="246" y="659"/>
                    </a:lnTo>
                    <a:lnTo>
                      <a:pt x="235" y="659"/>
                    </a:lnTo>
                    <a:lnTo>
                      <a:pt x="214" y="672"/>
                    </a:lnTo>
                    <a:lnTo>
                      <a:pt x="208" y="686"/>
                    </a:lnTo>
                    <a:lnTo>
                      <a:pt x="200" y="699"/>
                    </a:lnTo>
                    <a:lnTo>
                      <a:pt x="195" y="707"/>
                    </a:lnTo>
                    <a:lnTo>
                      <a:pt x="166" y="720"/>
                    </a:lnTo>
                    <a:lnTo>
                      <a:pt x="163" y="686"/>
                    </a:lnTo>
                    <a:lnTo>
                      <a:pt x="168" y="672"/>
                    </a:lnTo>
                    <a:lnTo>
                      <a:pt x="150" y="651"/>
                    </a:lnTo>
                    <a:lnTo>
                      <a:pt x="147" y="646"/>
                    </a:lnTo>
                    <a:lnTo>
                      <a:pt x="150" y="640"/>
                    </a:lnTo>
                    <a:lnTo>
                      <a:pt x="144" y="638"/>
                    </a:lnTo>
                    <a:lnTo>
                      <a:pt x="139" y="638"/>
                    </a:lnTo>
                    <a:lnTo>
                      <a:pt x="126" y="632"/>
                    </a:lnTo>
                    <a:lnTo>
                      <a:pt x="104" y="624"/>
                    </a:lnTo>
                    <a:lnTo>
                      <a:pt x="96" y="632"/>
                    </a:lnTo>
                    <a:lnTo>
                      <a:pt x="88" y="630"/>
                    </a:lnTo>
                    <a:lnTo>
                      <a:pt x="91" y="614"/>
                    </a:lnTo>
                    <a:lnTo>
                      <a:pt x="83" y="611"/>
                    </a:lnTo>
                    <a:lnTo>
                      <a:pt x="78" y="624"/>
                    </a:lnTo>
                    <a:lnTo>
                      <a:pt x="56" y="648"/>
                    </a:lnTo>
                    <a:lnTo>
                      <a:pt x="48" y="648"/>
                    </a:lnTo>
                    <a:lnTo>
                      <a:pt x="40" y="632"/>
                    </a:lnTo>
                    <a:lnTo>
                      <a:pt x="35" y="632"/>
                    </a:lnTo>
                    <a:lnTo>
                      <a:pt x="32" y="624"/>
                    </a:lnTo>
                    <a:lnTo>
                      <a:pt x="27" y="624"/>
                    </a:lnTo>
                    <a:lnTo>
                      <a:pt x="16" y="606"/>
                    </a:lnTo>
                    <a:lnTo>
                      <a:pt x="27" y="587"/>
                    </a:lnTo>
                    <a:lnTo>
                      <a:pt x="35" y="592"/>
                    </a:lnTo>
                    <a:lnTo>
                      <a:pt x="51" y="587"/>
                    </a:lnTo>
                    <a:lnTo>
                      <a:pt x="59" y="600"/>
                    </a:lnTo>
                    <a:lnTo>
                      <a:pt x="64" y="590"/>
                    </a:lnTo>
                    <a:lnTo>
                      <a:pt x="64" y="587"/>
                    </a:lnTo>
                    <a:lnTo>
                      <a:pt x="78" y="574"/>
                    </a:lnTo>
                    <a:lnTo>
                      <a:pt x="86" y="568"/>
                    </a:lnTo>
                    <a:lnTo>
                      <a:pt x="88" y="566"/>
                    </a:lnTo>
                    <a:lnTo>
                      <a:pt x="96" y="563"/>
                    </a:lnTo>
                    <a:lnTo>
                      <a:pt x="91" y="550"/>
                    </a:lnTo>
                    <a:lnTo>
                      <a:pt x="80" y="560"/>
                    </a:lnTo>
                    <a:lnTo>
                      <a:pt x="70" y="552"/>
                    </a:lnTo>
                    <a:lnTo>
                      <a:pt x="62" y="544"/>
                    </a:lnTo>
                    <a:lnTo>
                      <a:pt x="62" y="542"/>
                    </a:lnTo>
                    <a:lnTo>
                      <a:pt x="51" y="536"/>
                    </a:lnTo>
                    <a:lnTo>
                      <a:pt x="43" y="536"/>
                    </a:lnTo>
                    <a:lnTo>
                      <a:pt x="40" y="539"/>
                    </a:lnTo>
                    <a:lnTo>
                      <a:pt x="38" y="544"/>
                    </a:lnTo>
                    <a:lnTo>
                      <a:pt x="32" y="542"/>
                    </a:lnTo>
                    <a:lnTo>
                      <a:pt x="27" y="542"/>
                    </a:lnTo>
                    <a:lnTo>
                      <a:pt x="24" y="534"/>
                    </a:lnTo>
                    <a:lnTo>
                      <a:pt x="19" y="531"/>
                    </a:lnTo>
                    <a:lnTo>
                      <a:pt x="19" y="539"/>
                    </a:lnTo>
                    <a:lnTo>
                      <a:pt x="6" y="544"/>
                    </a:lnTo>
                    <a:lnTo>
                      <a:pt x="0" y="544"/>
                    </a:lnTo>
                    <a:lnTo>
                      <a:pt x="6" y="534"/>
                    </a:lnTo>
                    <a:lnTo>
                      <a:pt x="8" y="523"/>
                    </a:lnTo>
                    <a:lnTo>
                      <a:pt x="6" y="512"/>
                    </a:lnTo>
                    <a:lnTo>
                      <a:pt x="8" y="502"/>
                    </a:lnTo>
                    <a:lnTo>
                      <a:pt x="3" y="464"/>
                    </a:lnTo>
                    <a:lnTo>
                      <a:pt x="8" y="456"/>
                    </a:lnTo>
                    <a:lnTo>
                      <a:pt x="6" y="451"/>
                    </a:lnTo>
                    <a:lnTo>
                      <a:pt x="22" y="451"/>
                    </a:lnTo>
                    <a:lnTo>
                      <a:pt x="38" y="435"/>
                    </a:lnTo>
                    <a:lnTo>
                      <a:pt x="46" y="435"/>
                    </a:lnTo>
                    <a:lnTo>
                      <a:pt x="51" y="440"/>
                    </a:lnTo>
                    <a:lnTo>
                      <a:pt x="54" y="443"/>
                    </a:lnTo>
                    <a:lnTo>
                      <a:pt x="67" y="435"/>
                    </a:lnTo>
                    <a:lnTo>
                      <a:pt x="70" y="419"/>
                    </a:lnTo>
                    <a:lnTo>
                      <a:pt x="64" y="416"/>
                    </a:lnTo>
                    <a:lnTo>
                      <a:pt x="75" y="403"/>
                    </a:lnTo>
                    <a:lnTo>
                      <a:pt x="80" y="398"/>
                    </a:lnTo>
                    <a:lnTo>
                      <a:pt x="88" y="387"/>
                    </a:lnTo>
                    <a:lnTo>
                      <a:pt x="88" y="382"/>
                    </a:lnTo>
                    <a:lnTo>
                      <a:pt x="94" y="376"/>
                    </a:lnTo>
                    <a:lnTo>
                      <a:pt x="112" y="355"/>
                    </a:lnTo>
                    <a:lnTo>
                      <a:pt x="115" y="358"/>
                    </a:lnTo>
                    <a:lnTo>
                      <a:pt x="126" y="347"/>
                    </a:lnTo>
                    <a:lnTo>
                      <a:pt x="126" y="342"/>
                    </a:lnTo>
                    <a:lnTo>
                      <a:pt x="131" y="328"/>
                    </a:lnTo>
                    <a:lnTo>
                      <a:pt x="123" y="318"/>
                    </a:lnTo>
                    <a:lnTo>
                      <a:pt x="115" y="320"/>
                    </a:lnTo>
                    <a:lnTo>
                      <a:pt x="104" y="318"/>
                    </a:lnTo>
                    <a:lnTo>
                      <a:pt x="107" y="307"/>
                    </a:lnTo>
                    <a:lnTo>
                      <a:pt x="120" y="302"/>
                    </a:lnTo>
                    <a:lnTo>
                      <a:pt x="128" y="283"/>
                    </a:lnTo>
                    <a:lnTo>
                      <a:pt x="147" y="272"/>
                    </a:lnTo>
                    <a:lnTo>
                      <a:pt x="152" y="254"/>
                    </a:lnTo>
                    <a:lnTo>
                      <a:pt x="147" y="235"/>
                    </a:lnTo>
                    <a:lnTo>
                      <a:pt x="152" y="224"/>
                    </a:lnTo>
                    <a:lnTo>
                      <a:pt x="166" y="230"/>
                    </a:lnTo>
                    <a:lnTo>
                      <a:pt x="176" y="222"/>
                    </a:lnTo>
                    <a:lnTo>
                      <a:pt x="171" y="208"/>
                    </a:lnTo>
                    <a:lnTo>
                      <a:pt x="160" y="192"/>
                    </a:lnTo>
                    <a:lnTo>
                      <a:pt x="168" y="174"/>
                    </a:lnTo>
                    <a:lnTo>
                      <a:pt x="174" y="166"/>
                    </a:lnTo>
                    <a:lnTo>
                      <a:pt x="171" y="163"/>
                    </a:lnTo>
                    <a:lnTo>
                      <a:pt x="160" y="150"/>
                    </a:lnTo>
                    <a:lnTo>
                      <a:pt x="150" y="152"/>
                    </a:lnTo>
                    <a:lnTo>
                      <a:pt x="155" y="174"/>
                    </a:lnTo>
                    <a:lnTo>
                      <a:pt x="147" y="176"/>
                    </a:lnTo>
                    <a:lnTo>
                      <a:pt x="131" y="144"/>
                    </a:lnTo>
                    <a:lnTo>
                      <a:pt x="118" y="142"/>
                    </a:lnTo>
                    <a:lnTo>
                      <a:pt x="118" y="126"/>
                    </a:lnTo>
                    <a:lnTo>
                      <a:pt x="126" y="118"/>
                    </a:lnTo>
                    <a:lnTo>
                      <a:pt x="139" y="107"/>
                    </a:lnTo>
                    <a:lnTo>
                      <a:pt x="150" y="96"/>
                    </a:lnTo>
                    <a:lnTo>
                      <a:pt x="174" y="110"/>
                    </a:lnTo>
                    <a:lnTo>
                      <a:pt x="171" y="123"/>
                    </a:lnTo>
                    <a:lnTo>
                      <a:pt x="192" y="147"/>
                    </a:lnTo>
                    <a:lnTo>
                      <a:pt x="190" y="150"/>
                    </a:lnTo>
                    <a:lnTo>
                      <a:pt x="179" y="160"/>
                    </a:lnTo>
                    <a:lnTo>
                      <a:pt x="190" y="166"/>
                    </a:lnTo>
                    <a:lnTo>
                      <a:pt x="198" y="158"/>
                    </a:lnTo>
                    <a:lnTo>
                      <a:pt x="211" y="163"/>
                    </a:lnTo>
                    <a:lnTo>
                      <a:pt x="216" y="184"/>
                    </a:lnTo>
                    <a:lnTo>
                      <a:pt x="208" y="192"/>
                    </a:lnTo>
                    <a:lnTo>
                      <a:pt x="214" y="200"/>
                    </a:lnTo>
                    <a:lnTo>
                      <a:pt x="227" y="190"/>
                    </a:lnTo>
                    <a:lnTo>
                      <a:pt x="232" y="182"/>
                    </a:lnTo>
                    <a:lnTo>
                      <a:pt x="235" y="182"/>
                    </a:lnTo>
                    <a:lnTo>
                      <a:pt x="235" y="179"/>
                    </a:lnTo>
                    <a:lnTo>
                      <a:pt x="240" y="174"/>
                    </a:lnTo>
                    <a:lnTo>
                      <a:pt x="238" y="158"/>
                    </a:lnTo>
                    <a:lnTo>
                      <a:pt x="248" y="139"/>
                    </a:lnTo>
                    <a:lnTo>
                      <a:pt x="256" y="139"/>
                    </a:lnTo>
                    <a:lnTo>
                      <a:pt x="262" y="142"/>
                    </a:lnTo>
                    <a:lnTo>
                      <a:pt x="272" y="134"/>
                    </a:lnTo>
                    <a:lnTo>
                      <a:pt x="264" y="128"/>
                    </a:lnTo>
                    <a:lnTo>
                      <a:pt x="262" y="123"/>
                    </a:lnTo>
                    <a:lnTo>
                      <a:pt x="256" y="118"/>
                    </a:lnTo>
                    <a:lnTo>
                      <a:pt x="251" y="104"/>
                    </a:lnTo>
                    <a:lnTo>
                      <a:pt x="240" y="83"/>
                    </a:lnTo>
                    <a:lnTo>
                      <a:pt x="240" y="80"/>
                    </a:lnTo>
                    <a:lnTo>
                      <a:pt x="235" y="67"/>
                    </a:lnTo>
                    <a:lnTo>
                      <a:pt x="238" y="46"/>
                    </a:lnTo>
                    <a:lnTo>
                      <a:pt x="219" y="38"/>
                    </a:lnTo>
                    <a:lnTo>
                      <a:pt x="219" y="32"/>
                    </a:lnTo>
                    <a:lnTo>
                      <a:pt x="254" y="35"/>
                    </a:lnTo>
                    <a:lnTo>
                      <a:pt x="262" y="35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6" name="Freeform 971"/>
              <p:cNvSpPr>
                <a:spLocks/>
              </p:cNvSpPr>
              <p:nvPr/>
            </p:nvSpPr>
            <p:spPr bwMode="auto">
              <a:xfrm>
                <a:off x="1919" y="2555"/>
                <a:ext cx="21" cy="19"/>
              </a:xfrm>
              <a:custGeom>
                <a:avLst/>
                <a:gdLst>
                  <a:gd name="T0" fmla="*/ 19 w 21"/>
                  <a:gd name="T1" fmla="*/ 0 h 19"/>
                  <a:gd name="T2" fmla="*/ 21 w 21"/>
                  <a:gd name="T3" fmla="*/ 11 h 19"/>
                  <a:gd name="T4" fmla="*/ 8 w 21"/>
                  <a:gd name="T5" fmla="*/ 19 h 19"/>
                  <a:gd name="T6" fmla="*/ 3 w 21"/>
                  <a:gd name="T7" fmla="*/ 19 h 19"/>
                  <a:gd name="T8" fmla="*/ 0 w 21"/>
                  <a:gd name="T9" fmla="*/ 3 h 19"/>
                  <a:gd name="T10" fmla="*/ 19 w 21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9">
                    <a:moveTo>
                      <a:pt x="19" y="0"/>
                    </a:moveTo>
                    <a:lnTo>
                      <a:pt x="21" y="11"/>
                    </a:lnTo>
                    <a:lnTo>
                      <a:pt x="8" y="19"/>
                    </a:lnTo>
                    <a:lnTo>
                      <a:pt x="3" y="19"/>
                    </a:lnTo>
                    <a:lnTo>
                      <a:pt x="0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7" name="Freeform 972"/>
              <p:cNvSpPr>
                <a:spLocks/>
              </p:cNvSpPr>
              <p:nvPr/>
            </p:nvSpPr>
            <p:spPr bwMode="auto">
              <a:xfrm>
                <a:off x="1892" y="2571"/>
                <a:ext cx="16" cy="14"/>
              </a:xfrm>
              <a:custGeom>
                <a:avLst/>
                <a:gdLst>
                  <a:gd name="T0" fmla="*/ 0 w 16"/>
                  <a:gd name="T1" fmla="*/ 11 h 14"/>
                  <a:gd name="T2" fmla="*/ 6 w 16"/>
                  <a:gd name="T3" fmla="*/ 14 h 14"/>
                  <a:gd name="T4" fmla="*/ 16 w 16"/>
                  <a:gd name="T5" fmla="*/ 6 h 14"/>
                  <a:gd name="T6" fmla="*/ 8 w 16"/>
                  <a:gd name="T7" fmla="*/ 0 h 14"/>
                  <a:gd name="T8" fmla="*/ 0 w 16"/>
                  <a:gd name="T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0" y="11"/>
                    </a:moveTo>
                    <a:lnTo>
                      <a:pt x="6" y="14"/>
                    </a:lnTo>
                    <a:lnTo>
                      <a:pt x="16" y="6"/>
                    </a:lnTo>
                    <a:lnTo>
                      <a:pt x="8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8" name="Freeform 973"/>
              <p:cNvSpPr>
                <a:spLocks/>
              </p:cNvSpPr>
              <p:nvPr/>
            </p:nvSpPr>
            <p:spPr bwMode="auto">
              <a:xfrm>
                <a:off x="1700" y="2040"/>
                <a:ext cx="1389" cy="1265"/>
              </a:xfrm>
              <a:custGeom>
                <a:avLst/>
                <a:gdLst>
                  <a:gd name="T0" fmla="*/ 120 w 521"/>
                  <a:gd name="T1" fmla="*/ 413 h 474"/>
                  <a:gd name="T2" fmla="*/ 113 w 521"/>
                  <a:gd name="T3" fmla="*/ 458 h 474"/>
                  <a:gd name="T4" fmla="*/ 145 w 521"/>
                  <a:gd name="T5" fmla="*/ 464 h 474"/>
                  <a:gd name="T6" fmla="*/ 201 w 521"/>
                  <a:gd name="T7" fmla="*/ 446 h 474"/>
                  <a:gd name="T8" fmla="*/ 219 w 521"/>
                  <a:gd name="T9" fmla="*/ 435 h 474"/>
                  <a:gd name="T10" fmla="*/ 286 w 521"/>
                  <a:gd name="T11" fmla="*/ 428 h 474"/>
                  <a:gd name="T12" fmla="*/ 362 w 521"/>
                  <a:gd name="T13" fmla="*/ 385 h 474"/>
                  <a:gd name="T14" fmla="*/ 392 w 521"/>
                  <a:gd name="T15" fmla="*/ 366 h 474"/>
                  <a:gd name="T16" fmla="*/ 457 w 521"/>
                  <a:gd name="T17" fmla="*/ 376 h 474"/>
                  <a:gd name="T18" fmla="*/ 508 w 521"/>
                  <a:gd name="T19" fmla="*/ 315 h 474"/>
                  <a:gd name="T20" fmla="*/ 515 w 521"/>
                  <a:gd name="T21" fmla="*/ 269 h 474"/>
                  <a:gd name="T22" fmla="*/ 477 w 521"/>
                  <a:gd name="T23" fmla="*/ 259 h 474"/>
                  <a:gd name="T24" fmla="*/ 412 w 521"/>
                  <a:gd name="T25" fmla="*/ 262 h 474"/>
                  <a:gd name="T26" fmla="*/ 378 w 521"/>
                  <a:gd name="T27" fmla="*/ 253 h 474"/>
                  <a:gd name="T28" fmla="*/ 338 w 521"/>
                  <a:gd name="T29" fmla="*/ 234 h 474"/>
                  <a:gd name="T30" fmla="*/ 328 w 521"/>
                  <a:gd name="T31" fmla="*/ 194 h 474"/>
                  <a:gd name="T32" fmla="*/ 339 w 521"/>
                  <a:gd name="T33" fmla="*/ 150 h 474"/>
                  <a:gd name="T34" fmla="*/ 327 w 521"/>
                  <a:gd name="T35" fmla="*/ 97 h 474"/>
                  <a:gd name="T36" fmla="*/ 324 w 521"/>
                  <a:gd name="T37" fmla="*/ 59 h 474"/>
                  <a:gd name="T38" fmla="*/ 306 w 521"/>
                  <a:gd name="T39" fmla="*/ 25 h 474"/>
                  <a:gd name="T40" fmla="*/ 260 w 521"/>
                  <a:gd name="T41" fmla="*/ 17 h 474"/>
                  <a:gd name="T42" fmla="*/ 235 w 521"/>
                  <a:gd name="T43" fmla="*/ 24 h 474"/>
                  <a:gd name="T44" fmla="*/ 253 w 521"/>
                  <a:gd name="T45" fmla="*/ 44 h 474"/>
                  <a:gd name="T46" fmla="*/ 263 w 521"/>
                  <a:gd name="T47" fmla="*/ 65 h 474"/>
                  <a:gd name="T48" fmla="*/ 255 w 521"/>
                  <a:gd name="T49" fmla="*/ 82 h 474"/>
                  <a:gd name="T50" fmla="*/ 232 w 521"/>
                  <a:gd name="T51" fmla="*/ 75 h 474"/>
                  <a:gd name="T52" fmla="*/ 213 w 521"/>
                  <a:gd name="T53" fmla="*/ 89 h 474"/>
                  <a:gd name="T54" fmla="*/ 197 w 521"/>
                  <a:gd name="T55" fmla="*/ 108 h 474"/>
                  <a:gd name="T56" fmla="*/ 187 w 521"/>
                  <a:gd name="T57" fmla="*/ 115 h 474"/>
                  <a:gd name="T58" fmla="*/ 177 w 521"/>
                  <a:gd name="T59" fmla="*/ 97 h 474"/>
                  <a:gd name="T60" fmla="*/ 193 w 521"/>
                  <a:gd name="T61" fmla="*/ 79 h 474"/>
                  <a:gd name="T62" fmla="*/ 188 w 521"/>
                  <a:gd name="T63" fmla="*/ 66 h 474"/>
                  <a:gd name="T64" fmla="*/ 164 w 521"/>
                  <a:gd name="T65" fmla="*/ 61 h 474"/>
                  <a:gd name="T66" fmla="*/ 180 w 521"/>
                  <a:gd name="T67" fmla="*/ 39 h 474"/>
                  <a:gd name="T68" fmla="*/ 201 w 521"/>
                  <a:gd name="T69" fmla="*/ 21 h 474"/>
                  <a:gd name="T70" fmla="*/ 213 w 521"/>
                  <a:gd name="T71" fmla="*/ 6 h 474"/>
                  <a:gd name="T72" fmla="*/ 168 w 521"/>
                  <a:gd name="T73" fmla="*/ 3 h 474"/>
                  <a:gd name="T74" fmla="*/ 128 w 521"/>
                  <a:gd name="T75" fmla="*/ 17 h 474"/>
                  <a:gd name="T76" fmla="*/ 101 w 521"/>
                  <a:gd name="T77" fmla="*/ 18 h 474"/>
                  <a:gd name="T78" fmla="*/ 64 w 521"/>
                  <a:gd name="T79" fmla="*/ 38 h 474"/>
                  <a:gd name="T80" fmla="*/ 54 w 521"/>
                  <a:gd name="T81" fmla="*/ 59 h 474"/>
                  <a:gd name="T82" fmla="*/ 26 w 521"/>
                  <a:gd name="T83" fmla="*/ 67 h 474"/>
                  <a:gd name="T84" fmla="*/ 0 w 521"/>
                  <a:gd name="T85" fmla="*/ 110 h 474"/>
                  <a:gd name="T86" fmla="*/ 36 w 521"/>
                  <a:gd name="T87" fmla="*/ 98 h 474"/>
                  <a:gd name="T88" fmla="*/ 57 w 521"/>
                  <a:gd name="T89" fmla="*/ 101 h 474"/>
                  <a:gd name="T90" fmla="*/ 62 w 521"/>
                  <a:gd name="T91" fmla="*/ 132 h 474"/>
                  <a:gd name="T92" fmla="*/ 55 w 521"/>
                  <a:gd name="T93" fmla="*/ 159 h 474"/>
                  <a:gd name="T94" fmla="*/ 97 w 521"/>
                  <a:gd name="T95" fmla="*/ 159 h 474"/>
                  <a:gd name="T96" fmla="*/ 120 w 521"/>
                  <a:gd name="T97" fmla="*/ 158 h 474"/>
                  <a:gd name="T98" fmla="*/ 111 w 521"/>
                  <a:gd name="T99" fmla="*/ 183 h 474"/>
                  <a:gd name="T100" fmla="*/ 120 w 521"/>
                  <a:gd name="T101" fmla="*/ 199 h 474"/>
                  <a:gd name="T102" fmla="*/ 162 w 521"/>
                  <a:gd name="T103" fmla="*/ 219 h 474"/>
                  <a:gd name="T104" fmla="*/ 143 w 521"/>
                  <a:gd name="T105" fmla="*/ 252 h 474"/>
                  <a:gd name="T106" fmla="*/ 158 w 521"/>
                  <a:gd name="T107" fmla="*/ 297 h 474"/>
                  <a:gd name="T108" fmla="*/ 152 w 521"/>
                  <a:gd name="T109" fmla="*/ 318 h 474"/>
                  <a:gd name="T110" fmla="*/ 136 w 521"/>
                  <a:gd name="T111" fmla="*/ 35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1" h="474">
                    <a:moveTo>
                      <a:pt x="122" y="367"/>
                    </a:moveTo>
                    <a:cubicBezTo>
                      <a:pt x="125" y="378"/>
                      <a:pt x="125" y="378"/>
                      <a:pt x="125" y="378"/>
                    </a:cubicBezTo>
                    <a:cubicBezTo>
                      <a:pt x="126" y="382"/>
                      <a:pt x="126" y="382"/>
                      <a:pt x="126" y="382"/>
                    </a:cubicBezTo>
                    <a:cubicBezTo>
                      <a:pt x="123" y="387"/>
                      <a:pt x="123" y="387"/>
                      <a:pt x="123" y="387"/>
                    </a:cubicBezTo>
                    <a:cubicBezTo>
                      <a:pt x="117" y="398"/>
                      <a:pt x="117" y="398"/>
                      <a:pt x="117" y="398"/>
                    </a:cubicBezTo>
                    <a:cubicBezTo>
                      <a:pt x="118" y="401"/>
                      <a:pt x="118" y="401"/>
                      <a:pt x="118" y="401"/>
                    </a:cubicBezTo>
                    <a:cubicBezTo>
                      <a:pt x="120" y="413"/>
                      <a:pt x="120" y="413"/>
                      <a:pt x="120" y="413"/>
                    </a:cubicBezTo>
                    <a:cubicBezTo>
                      <a:pt x="117" y="418"/>
                      <a:pt x="117" y="418"/>
                      <a:pt x="117" y="418"/>
                    </a:cubicBezTo>
                    <a:cubicBezTo>
                      <a:pt x="117" y="419"/>
                      <a:pt x="117" y="419"/>
                      <a:pt x="117" y="419"/>
                    </a:cubicBezTo>
                    <a:cubicBezTo>
                      <a:pt x="108" y="420"/>
                      <a:pt x="108" y="420"/>
                      <a:pt x="108" y="420"/>
                    </a:cubicBezTo>
                    <a:cubicBezTo>
                      <a:pt x="113" y="433"/>
                      <a:pt x="113" y="433"/>
                      <a:pt x="113" y="433"/>
                    </a:cubicBezTo>
                    <a:cubicBezTo>
                      <a:pt x="107" y="449"/>
                      <a:pt x="107" y="449"/>
                      <a:pt x="107" y="449"/>
                    </a:cubicBezTo>
                    <a:cubicBezTo>
                      <a:pt x="112" y="455"/>
                      <a:pt x="112" y="455"/>
                      <a:pt x="112" y="455"/>
                    </a:cubicBezTo>
                    <a:cubicBezTo>
                      <a:pt x="113" y="458"/>
                      <a:pt x="113" y="458"/>
                      <a:pt x="113" y="458"/>
                    </a:cubicBezTo>
                    <a:cubicBezTo>
                      <a:pt x="114" y="463"/>
                      <a:pt x="114" y="463"/>
                      <a:pt x="114" y="463"/>
                    </a:cubicBezTo>
                    <a:cubicBezTo>
                      <a:pt x="116" y="474"/>
                      <a:pt x="116" y="474"/>
                      <a:pt x="116" y="474"/>
                    </a:cubicBezTo>
                    <a:cubicBezTo>
                      <a:pt x="127" y="472"/>
                      <a:pt x="127" y="472"/>
                      <a:pt x="127" y="472"/>
                    </a:cubicBezTo>
                    <a:cubicBezTo>
                      <a:pt x="130" y="468"/>
                      <a:pt x="130" y="468"/>
                      <a:pt x="130" y="468"/>
                    </a:cubicBezTo>
                    <a:cubicBezTo>
                      <a:pt x="130" y="459"/>
                      <a:pt x="130" y="459"/>
                      <a:pt x="130" y="459"/>
                    </a:cubicBezTo>
                    <a:cubicBezTo>
                      <a:pt x="147" y="451"/>
                      <a:pt x="147" y="451"/>
                      <a:pt x="147" y="451"/>
                    </a:cubicBezTo>
                    <a:cubicBezTo>
                      <a:pt x="145" y="464"/>
                      <a:pt x="145" y="464"/>
                      <a:pt x="145" y="464"/>
                    </a:cubicBezTo>
                    <a:cubicBezTo>
                      <a:pt x="148" y="466"/>
                      <a:pt x="148" y="466"/>
                      <a:pt x="148" y="466"/>
                    </a:cubicBezTo>
                    <a:cubicBezTo>
                      <a:pt x="162" y="462"/>
                      <a:pt x="162" y="462"/>
                      <a:pt x="162" y="462"/>
                    </a:cubicBezTo>
                    <a:cubicBezTo>
                      <a:pt x="169" y="456"/>
                      <a:pt x="169" y="456"/>
                      <a:pt x="169" y="456"/>
                    </a:cubicBezTo>
                    <a:cubicBezTo>
                      <a:pt x="175" y="452"/>
                      <a:pt x="175" y="452"/>
                      <a:pt x="175" y="452"/>
                    </a:cubicBezTo>
                    <a:cubicBezTo>
                      <a:pt x="188" y="446"/>
                      <a:pt x="188" y="446"/>
                      <a:pt x="188" y="446"/>
                    </a:cubicBezTo>
                    <a:cubicBezTo>
                      <a:pt x="194" y="450"/>
                      <a:pt x="194" y="450"/>
                      <a:pt x="194" y="450"/>
                    </a:cubicBezTo>
                    <a:cubicBezTo>
                      <a:pt x="201" y="446"/>
                      <a:pt x="201" y="446"/>
                      <a:pt x="201" y="446"/>
                    </a:cubicBezTo>
                    <a:cubicBezTo>
                      <a:pt x="204" y="453"/>
                      <a:pt x="204" y="453"/>
                      <a:pt x="204" y="453"/>
                    </a:cubicBezTo>
                    <a:cubicBezTo>
                      <a:pt x="208" y="454"/>
                      <a:pt x="208" y="454"/>
                      <a:pt x="208" y="454"/>
                    </a:cubicBezTo>
                    <a:cubicBezTo>
                      <a:pt x="211" y="451"/>
                      <a:pt x="211" y="451"/>
                      <a:pt x="211" y="451"/>
                    </a:cubicBezTo>
                    <a:cubicBezTo>
                      <a:pt x="223" y="450"/>
                      <a:pt x="223" y="450"/>
                      <a:pt x="223" y="450"/>
                    </a:cubicBezTo>
                    <a:cubicBezTo>
                      <a:pt x="226" y="444"/>
                      <a:pt x="226" y="444"/>
                      <a:pt x="226" y="444"/>
                    </a:cubicBezTo>
                    <a:cubicBezTo>
                      <a:pt x="218" y="439"/>
                      <a:pt x="218" y="439"/>
                      <a:pt x="218" y="439"/>
                    </a:cubicBezTo>
                    <a:cubicBezTo>
                      <a:pt x="219" y="435"/>
                      <a:pt x="219" y="435"/>
                      <a:pt x="219" y="435"/>
                    </a:cubicBezTo>
                    <a:cubicBezTo>
                      <a:pt x="226" y="433"/>
                      <a:pt x="226" y="433"/>
                      <a:pt x="226" y="433"/>
                    </a:cubicBezTo>
                    <a:cubicBezTo>
                      <a:pt x="236" y="433"/>
                      <a:pt x="236" y="433"/>
                      <a:pt x="236" y="433"/>
                    </a:cubicBezTo>
                    <a:cubicBezTo>
                      <a:pt x="240" y="434"/>
                      <a:pt x="240" y="434"/>
                      <a:pt x="240" y="434"/>
                    </a:cubicBezTo>
                    <a:cubicBezTo>
                      <a:pt x="245" y="422"/>
                      <a:pt x="245" y="422"/>
                      <a:pt x="245" y="422"/>
                    </a:cubicBezTo>
                    <a:cubicBezTo>
                      <a:pt x="250" y="418"/>
                      <a:pt x="250" y="418"/>
                      <a:pt x="250" y="418"/>
                    </a:cubicBezTo>
                    <a:cubicBezTo>
                      <a:pt x="276" y="431"/>
                      <a:pt x="276" y="431"/>
                      <a:pt x="276" y="431"/>
                    </a:cubicBezTo>
                    <a:cubicBezTo>
                      <a:pt x="286" y="428"/>
                      <a:pt x="286" y="428"/>
                      <a:pt x="286" y="428"/>
                    </a:cubicBezTo>
                    <a:cubicBezTo>
                      <a:pt x="289" y="426"/>
                      <a:pt x="289" y="426"/>
                      <a:pt x="289" y="426"/>
                    </a:cubicBezTo>
                    <a:cubicBezTo>
                      <a:pt x="297" y="420"/>
                      <a:pt x="297" y="420"/>
                      <a:pt x="297" y="420"/>
                    </a:cubicBezTo>
                    <a:cubicBezTo>
                      <a:pt x="321" y="402"/>
                      <a:pt x="321" y="402"/>
                      <a:pt x="321" y="402"/>
                    </a:cubicBezTo>
                    <a:cubicBezTo>
                      <a:pt x="333" y="402"/>
                      <a:pt x="333" y="402"/>
                      <a:pt x="333" y="402"/>
                    </a:cubicBezTo>
                    <a:cubicBezTo>
                      <a:pt x="349" y="393"/>
                      <a:pt x="349" y="393"/>
                      <a:pt x="349" y="393"/>
                    </a:cubicBezTo>
                    <a:cubicBezTo>
                      <a:pt x="353" y="388"/>
                      <a:pt x="353" y="388"/>
                      <a:pt x="353" y="388"/>
                    </a:cubicBezTo>
                    <a:cubicBezTo>
                      <a:pt x="362" y="385"/>
                      <a:pt x="362" y="385"/>
                      <a:pt x="362" y="385"/>
                    </a:cubicBezTo>
                    <a:cubicBezTo>
                      <a:pt x="364" y="380"/>
                      <a:pt x="364" y="380"/>
                      <a:pt x="364" y="380"/>
                    </a:cubicBezTo>
                    <a:cubicBezTo>
                      <a:pt x="360" y="372"/>
                      <a:pt x="360" y="372"/>
                      <a:pt x="360" y="372"/>
                    </a:cubicBezTo>
                    <a:cubicBezTo>
                      <a:pt x="363" y="369"/>
                      <a:pt x="363" y="369"/>
                      <a:pt x="363" y="369"/>
                    </a:cubicBezTo>
                    <a:cubicBezTo>
                      <a:pt x="368" y="367"/>
                      <a:pt x="368" y="367"/>
                      <a:pt x="368" y="367"/>
                    </a:cubicBezTo>
                    <a:cubicBezTo>
                      <a:pt x="372" y="363"/>
                      <a:pt x="372" y="363"/>
                      <a:pt x="372" y="363"/>
                    </a:cubicBezTo>
                    <a:cubicBezTo>
                      <a:pt x="382" y="361"/>
                      <a:pt x="382" y="361"/>
                      <a:pt x="382" y="361"/>
                    </a:cubicBezTo>
                    <a:cubicBezTo>
                      <a:pt x="392" y="366"/>
                      <a:pt x="392" y="366"/>
                      <a:pt x="392" y="366"/>
                    </a:cubicBezTo>
                    <a:cubicBezTo>
                      <a:pt x="396" y="365"/>
                      <a:pt x="396" y="365"/>
                      <a:pt x="396" y="365"/>
                    </a:cubicBezTo>
                    <a:cubicBezTo>
                      <a:pt x="411" y="368"/>
                      <a:pt x="411" y="368"/>
                      <a:pt x="411" y="368"/>
                    </a:cubicBezTo>
                    <a:cubicBezTo>
                      <a:pt x="415" y="373"/>
                      <a:pt x="415" y="373"/>
                      <a:pt x="415" y="373"/>
                    </a:cubicBezTo>
                    <a:cubicBezTo>
                      <a:pt x="430" y="375"/>
                      <a:pt x="430" y="375"/>
                      <a:pt x="430" y="375"/>
                    </a:cubicBezTo>
                    <a:cubicBezTo>
                      <a:pt x="433" y="380"/>
                      <a:pt x="433" y="380"/>
                      <a:pt x="433" y="380"/>
                    </a:cubicBezTo>
                    <a:cubicBezTo>
                      <a:pt x="450" y="377"/>
                      <a:pt x="450" y="377"/>
                      <a:pt x="450" y="377"/>
                    </a:cubicBezTo>
                    <a:cubicBezTo>
                      <a:pt x="457" y="376"/>
                      <a:pt x="457" y="376"/>
                      <a:pt x="457" y="376"/>
                    </a:cubicBezTo>
                    <a:cubicBezTo>
                      <a:pt x="465" y="371"/>
                      <a:pt x="465" y="371"/>
                      <a:pt x="465" y="371"/>
                    </a:cubicBezTo>
                    <a:cubicBezTo>
                      <a:pt x="475" y="365"/>
                      <a:pt x="475" y="365"/>
                      <a:pt x="475" y="365"/>
                    </a:cubicBezTo>
                    <a:cubicBezTo>
                      <a:pt x="489" y="351"/>
                      <a:pt x="489" y="351"/>
                      <a:pt x="489" y="351"/>
                    </a:cubicBezTo>
                    <a:cubicBezTo>
                      <a:pt x="492" y="338"/>
                      <a:pt x="492" y="338"/>
                      <a:pt x="492" y="338"/>
                    </a:cubicBezTo>
                    <a:cubicBezTo>
                      <a:pt x="494" y="326"/>
                      <a:pt x="494" y="326"/>
                      <a:pt x="494" y="326"/>
                    </a:cubicBezTo>
                    <a:cubicBezTo>
                      <a:pt x="508" y="315"/>
                      <a:pt x="508" y="315"/>
                      <a:pt x="508" y="315"/>
                    </a:cubicBezTo>
                    <a:cubicBezTo>
                      <a:pt x="508" y="315"/>
                      <a:pt x="508" y="315"/>
                      <a:pt x="508" y="315"/>
                    </a:cubicBezTo>
                    <a:cubicBezTo>
                      <a:pt x="503" y="306"/>
                      <a:pt x="503" y="306"/>
                      <a:pt x="503" y="306"/>
                    </a:cubicBezTo>
                    <a:cubicBezTo>
                      <a:pt x="503" y="300"/>
                      <a:pt x="503" y="300"/>
                      <a:pt x="503" y="300"/>
                    </a:cubicBezTo>
                    <a:cubicBezTo>
                      <a:pt x="507" y="296"/>
                      <a:pt x="507" y="296"/>
                      <a:pt x="507" y="296"/>
                    </a:cubicBezTo>
                    <a:cubicBezTo>
                      <a:pt x="512" y="301"/>
                      <a:pt x="512" y="301"/>
                      <a:pt x="512" y="301"/>
                    </a:cubicBezTo>
                    <a:cubicBezTo>
                      <a:pt x="520" y="300"/>
                      <a:pt x="520" y="300"/>
                      <a:pt x="520" y="300"/>
                    </a:cubicBezTo>
                    <a:cubicBezTo>
                      <a:pt x="521" y="288"/>
                      <a:pt x="521" y="288"/>
                      <a:pt x="521" y="288"/>
                    </a:cubicBezTo>
                    <a:cubicBezTo>
                      <a:pt x="515" y="269"/>
                      <a:pt x="515" y="269"/>
                      <a:pt x="515" y="269"/>
                    </a:cubicBezTo>
                    <a:cubicBezTo>
                      <a:pt x="518" y="264"/>
                      <a:pt x="518" y="264"/>
                      <a:pt x="518" y="264"/>
                    </a:cubicBezTo>
                    <a:cubicBezTo>
                      <a:pt x="518" y="261"/>
                      <a:pt x="518" y="261"/>
                      <a:pt x="518" y="261"/>
                    </a:cubicBezTo>
                    <a:cubicBezTo>
                      <a:pt x="508" y="259"/>
                      <a:pt x="508" y="259"/>
                      <a:pt x="508" y="259"/>
                    </a:cubicBezTo>
                    <a:cubicBezTo>
                      <a:pt x="501" y="263"/>
                      <a:pt x="501" y="263"/>
                      <a:pt x="501" y="263"/>
                    </a:cubicBezTo>
                    <a:cubicBezTo>
                      <a:pt x="499" y="258"/>
                      <a:pt x="499" y="258"/>
                      <a:pt x="499" y="258"/>
                    </a:cubicBezTo>
                    <a:cubicBezTo>
                      <a:pt x="492" y="253"/>
                      <a:pt x="492" y="253"/>
                      <a:pt x="492" y="253"/>
                    </a:cubicBezTo>
                    <a:cubicBezTo>
                      <a:pt x="477" y="259"/>
                      <a:pt x="477" y="259"/>
                      <a:pt x="477" y="259"/>
                    </a:cubicBezTo>
                    <a:cubicBezTo>
                      <a:pt x="464" y="269"/>
                      <a:pt x="464" y="269"/>
                      <a:pt x="464" y="269"/>
                    </a:cubicBezTo>
                    <a:cubicBezTo>
                      <a:pt x="452" y="262"/>
                      <a:pt x="452" y="262"/>
                      <a:pt x="452" y="262"/>
                    </a:cubicBezTo>
                    <a:cubicBezTo>
                      <a:pt x="447" y="266"/>
                      <a:pt x="447" y="266"/>
                      <a:pt x="447" y="266"/>
                    </a:cubicBezTo>
                    <a:cubicBezTo>
                      <a:pt x="437" y="261"/>
                      <a:pt x="437" y="261"/>
                      <a:pt x="437" y="261"/>
                    </a:cubicBezTo>
                    <a:cubicBezTo>
                      <a:pt x="427" y="266"/>
                      <a:pt x="427" y="266"/>
                      <a:pt x="427" y="266"/>
                    </a:cubicBezTo>
                    <a:cubicBezTo>
                      <a:pt x="421" y="269"/>
                      <a:pt x="421" y="269"/>
                      <a:pt x="421" y="269"/>
                    </a:cubicBezTo>
                    <a:cubicBezTo>
                      <a:pt x="412" y="262"/>
                      <a:pt x="412" y="262"/>
                      <a:pt x="412" y="262"/>
                    </a:cubicBezTo>
                    <a:cubicBezTo>
                      <a:pt x="412" y="262"/>
                      <a:pt x="412" y="262"/>
                      <a:pt x="412" y="262"/>
                    </a:cubicBezTo>
                    <a:cubicBezTo>
                      <a:pt x="405" y="260"/>
                      <a:pt x="405" y="260"/>
                      <a:pt x="405" y="260"/>
                    </a:cubicBezTo>
                    <a:cubicBezTo>
                      <a:pt x="401" y="254"/>
                      <a:pt x="401" y="254"/>
                      <a:pt x="401" y="254"/>
                    </a:cubicBezTo>
                    <a:cubicBezTo>
                      <a:pt x="394" y="254"/>
                      <a:pt x="394" y="254"/>
                      <a:pt x="394" y="254"/>
                    </a:cubicBezTo>
                    <a:cubicBezTo>
                      <a:pt x="387" y="254"/>
                      <a:pt x="387" y="254"/>
                      <a:pt x="387" y="254"/>
                    </a:cubicBezTo>
                    <a:cubicBezTo>
                      <a:pt x="387" y="254"/>
                      <a:pt x="387" y="254"/>
                      <a:pt x="387" y="254"/>
                    </a:cubicBezTo>
                    <a:cubicBezTo>
                      <a:pt x="378" y="253"/>
                      <a:pt x="378" y="253"/>
                      <a:pt x="378" y="253"/>
                    </a:cubicBezTo>
                    <a:cubicBezTo>
                      <a:pt x="367" y="260"/>
                      <a:pt x="367" y="260"/>
                      <a:pt x="367" y="260"/>
                    </a:cubicBezTo>
                    <a:cubicBezTo>
                      <a:pt x="359" y="254"/>
                      <a:pt x="359" y="254"/>
                      <a:pt x="359" y="254"/>
                    </a:cubicBezTo>
                    <a:cubicBezTo>
                      <a:pt x="357" y="252"/>
                      <a:pt x="357" y="252"/>
                      <a:pt x="357" y="252"/>
                    </a:cubicBezTo>
                    <a:cubicBezTo>
                      <a:pt x="356" y="251"/>
                      <a:pt x="356" y="251"/>
                      <a:pt x="356" y="251"/>
                    </a:cubicBezTo>
                    <a:cubicBezTo>
                      <a:pt x="355" y="248"/>
                      <a:pt x="355" y="248"/>
                      <a:pt x="355" y="248"/>
                    </a:cubicBezTo>
                    <a:cubicBezTo>
                      <a:pt x="346" y="240"/>
                      <a:pt x="346" y="240"/>
                      <a:pt x="346" y="240"/>
                    </a:cubicBezTo>
                    <a:cubicBezTo>
                      <a:pt x="338" y="234"/>
                      <a:pt x="338" y="234"/>
                      <a:pt x="338" y="234"/>
                    </a:cubicBezTo>
                    <a:cubicBezTo>
                      <a:pt x="330" y="227"/>
                      <a:pt x="330" y="227"/>
                      <a:pt x="330" y="227"/>
                    </a:cubicBezTo>
                    <a:cubicBezTo>
                      <a:pt x="329" y="226"/>
                      <a:pt x="329" y="226"/>
                      <a:pt x="329" y="226"/>
                    </a:cubicBezTo>
                    <a:cubicBezTo>
                      <a:pt x="325" y="208"/>
                      <a:pt x="325" y="208"/>
                      <a:pt x="325" y="208"/>
                    </a:cubicBezTo>
                    <a:cubicBezTo>
                      <a:pt x="330" y="206"/>
                      <a:pt x="330" y="206"/>
                      <a:pt x="330" y="206"/>
                    </a:cubicBezTo>
                    <a:cubicBezTo>
                      <a:pt x="330" y="204"/>
                      <a:pt x="330" y="204"/>
                      <a:pt x="330" y="204"/>
                    </a:cubicBezTo>
                    <a:cubicBezTo>
                      <a:pt x="333" y="197"/>
                      <a:pt x="333" y="197"/>
                      <a:pt x="333" y="197"/>
                    </a:cubicBezTo>
                    <a:cubicBezTo>
                      <a:pt x="328" y="194"/>
                      <a:pt x="328" y="194"/>
                      <a:pt x="328" y="194"/>
                    </a:cubicBezTo>
                    <a:cubicBezTo>
                      <a:pt x="330" y="189"/>
                      <a:pt x="330" y="189"/>
                      <a:pt x="330" y="189"/>
                    </a:cubicBezTo>
                    <a:cubicBezTo>
                      <a:pt x="343" y="184"/>
                      <a:pt x="343" y="184"/>
                      <a:pt x="343" y="184"/>
                    </a:cubicBezTo>
                    <a:cubicBezTo>
                      <a:pt x="355" y="162"/>
                      <a:pt x="355" y="162"/>
                      <a:pt x="355" y="162"/>
                    </a:cubicBezTo>
                    <a:cubicBezTo>
                      <a:pt x="356" y="150"/>
                      <a:pt x="356" y="150"/>
                      <a:pt x="356" y="150"/>
                    </a:cubicBezTo>
                    <a:cubicBezTo>
                      <a:pt x="350" y="150"/>
                      <a:pt x="350" y="150"/>
                      <a:pt x="350" y="150"/>
                    </a:cubicBezTo>
                    <a:cubicBezTo>
                      <a:pt x="339" y="150"/>
                      <a:pt x="339" y="150"/>
                      <a:pt x="339" y="150"/>
                    </a:cubicBezTo>
                    <a:cubicBezTo>
                      <a:pt x="339" y="150"/>
                      <a:pt x="339" y="150"/>
                      <a:pt x="339" y="150"/>
                    </a:cubicBezTo>
                    <a:cubicBezTo>
                      <a:pt x="336" y="139"/>
                      <a:pt x="336" y="139"/>
                      <a:pt x="336" y="139"/>
                    </a:cubicBezTo>
                    <a:cubicBezTo>
                      <a:pt x="328" y="129"/>
                      <a:pt x="328" y="129"/>
                      <a:pt x="328" y="129"/>
                    </a:cubicBezTo>
                    <a:cubicBezTo>
                      <a:pt x="328" y="129"/>
                      <a:pt x="328" y="129"/>
                      <a:pt x="328" y="129"/>
                    </a:cubicBezTo>
                    <a:cubicBezTo>
                      <a:pt x="331" y="115"/>
                      <a:pt x="331" y="115"/>
                      <a:pt x="331" y="115"/>
                    </a:cubicBezTo>
                    <a:cubicBezTo>
                      <a:pt x="329" y="115"/>
                      <a:pt x="329" y="115"/>
                      <a:pt x="329" y="115"/>
                    </a:cubicBezTo>
                    <a:cubicBezTo>
                      <a:pt x="330" y="110"/>
                      <a:pt x="330" y="110"/>
                      <a:pt x="330" y="110"/>
                    </a:cubicBezTo>
                    <a:cubicBezTo>
                      <a:pt x="327" y="97"/>
                      <a:pt x="327" y="97"/>
                      <a:pt x="327" y="97"/>
                    </a:cubicBezTo>
                    <a:cubicBezTo>
                      <a:pt x="329" y="94"/>
                      <a:pt x="329" y="94"/>
                      <a:pt x="329" y="94"/>
                    </a:cubicBezTo>
                    <a:cubicBezTo>
                      <a:pt x="333" y="92"/>
                      <a:pt x="333" y="92"/>
                      <a:pt x="333" y="92"/>
                    </a:cubicBezTo>
                    <a:cubicBezTo>
                      <a:pt x="332" y="83"/>
                      <a:pt x="332" y="83"/>
                      <a:pt x="332" y="83"/>
                    </a:cubicBezTo>
                    <a:cubicBezTo>
                      <a:pt x="330" y="74"/>
                      <a:pt x="330" y="74"/>
                      <a:pt x="330" y="74"/>
                    </a:cubicBezTo>
                    <a:cubicBezTo>
                      <a:pt x="332" y="69"/>
                      <a:pt x="332" y="69"/>
                      <a:pt x="332" y="69"/>
                    </a:cubicBezTo>
                    <a:cubicBezTo>
                      <a:pt x="325" y="58"/>
                      <a:pt x="325" y="58"/>
                      <a:pt x="325" y="58"/>
                    </a:cubicBezTo>
                    <a:cubicBezTo>
                      <a:pt x="324" y="59"/>
                      <a:pt x="324" y="59"/>
                      <a:pt x="324" y="59"/>
                    </a:cubicBezTo>
                    <a:cubicBezTo>
                      <a:pt x="320" y="49"/>
                      <a:pt x="320" y="49"/>
                      <a:pt x="320" y="49"/>
                    </a:cubicBezTo>
                    <a:cubicBezTo>
                      <a:pt x="318" y="47"/>
                      <a:pt x="318" y="47"/>
                      <a:pt x="318" y="47"/>
                    </a:cubicBezTo>
                    <a:cubicBezTo>
                      <a:pt x="318" y="41"/>
                      <a:pt x="318" y="41"/>
                      <a:pt x="318" y="41"/>
                    </a:cubicBezTo>
                    <a:cubicBezTo>
                      <a:pt x="314" y="32"/>
                      <a:pt x="314" y="32"/>
                      <a:pt x="314" y="32"/>
                    </a:cubicBezTo>
                    <a:cubicBezTo>
                      <a:pt x="313" y="27"/>
                      <a:pt x="313" y="27"/>
                      <a:pt x="313" y="27"/>
                    </a:cubicBezTo>
                    <a:cubicBezTo>
                      <a:pt x="310" y="29"/>
                      <a:pt x="310" y="29"/>
                      <a:pt x="310" y="29"/>
                    </a:cubicBezTo>
                    <a:cubicBezTo>
                      <a:pt x="306" y="25"/>
                      <a:pt x="306" y="25"/>
                      <a:pt x="306" y="25"/>
                    </a:cubicBezTo>
                    <a:cubicBezTo>
                      <a:pt x="301" y="31"/>
                      <a:pt x="301" y="31"/>
                      <a:pt x="301" y="31"/>
                    </a:cubicBezTo>
                    <a:cubicBezTo>
                      <a:pt x="295" y="24"/>
                      <a:pt x="295" y="24"/>
                      <a:pt x="295" y="24"/>
                    </a:cubicBezTo>
                    <a:cubicBezTo>
                      <a:pt x="291" y="30"/>
                      <a:pt x="291" y="30"/>
                      <a:pt x="291" y="30"/>
                    </a:cubicBezTo>
                    <a:cubicBezTo>
                      <a:pt x="285" y="29"/>
                      <a:pt x="285" y="29"/>
                      <a:pt x="285" y="29"/>
                    </a:cubicBezTo>
                    <a:cubicBezTo>
                      <a:pt x="268" y="13"/>
                      <a:pt x="268" y="13"/>
                      <a:pt x="268" y="13"/>
                    </a:cubicBezTo>
                    <a:cubicBezTo>
                      <a:pt x="264" y="15"/>
                      <a:pt x="264" y="15"/>
                      <a:pt x="264" y="15"/>
                    </a:cubicBezTo>
                    <a:cubicBezTo>
                      <a:pt x="260" y="17"/>
                      <a:pt x="260" y="17"/>
                      <a:pt x="260" y="17"/>
                    </a:cubicBezTo>
                    <a:cubicBezTo>
                      <a:pt x="257" y="18"/>
                      <a:pt x="257" y="18"/>
                      <a:pt x="257" y="18"/>
                    </a:cubicBezTo>
                    <a:cubicBezTo>
                      <a:pt x="256" y="19"/>
                      <a:pt x="256" y="19"/>
                      <a:pt x="256" y="19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44" y="19"/>
                      <a:pt x="244" y="19"/>
                      <a:pt x="244" y="19"/>
                    </a:cubicBezTo>
                    <a:cubicBezTo>
                      <a:pt x="243" y="20"/>
                      <a:pt x="243" y="20"/>
                      <a:pt x="243" y="20"/>
                    </a:cubicBezTo>
                    <a:cubicBezTo>
                      <a:pt x="234" y="22"/>
                      <a:pt x="234" y="22"/>
                      <a:pt x="234" y="22"/>
                    </a:cubicBezTo>
                    <a:cubicBezTo>
                      <a:pt x="235" y="24"/>
                      <a:pt x="235" y="24"/>
                      <a:pt x="235" y="24"/>
                    </a:cubicBezTo>
                    <a:cubicBezTo>
                      <a:pt x="237" y="26"/>
                      <a:pt x="237" y="26"/>
                      <a:pt x="237" y="26"/>
                    </a:cubicBezTo>
                    <a:cubicBezTo>
                      <a:pt x="239" y="28"/>
                      <a:pt x="239" y="28"/>
                      <a:pt x="239" y="28"/>
                    </a:cubicBezTo>
                    <a:cubicBezTo>
                      <a:pt x="239" y="34"/>
                      <a:pt x="239" y="34"/>
                      <a:pt x="239" y="34"/>
                    </a:cubicBezTo>
                    <a:cubicBezTo>
                      <a:pt x="239" y="37"/>
                      <a:pt x="239" y="37"/>
                      <a:pt x="239" y="37"/>
                    </a:cubicBezTo>
                    <a:cubicBezTo>
                      <a:pt x="246" y="42"/>
                      <a:pt x="246" y="42"/>
                      <a:pt x="246" y="42"/>
                    </a:cubicBezTo>
                    <a:cubicBezTo>
                      <a:pt x="247" y="44"/>
                      <a:pt x="247" y="44"/>
                      <a:pt x="247" y="44"/>
                    </a:cubicBezTo>
                    <a:cubicBezTo>
                      <a:pt x="253" y="44"/>
                      <a:pt x="253" y="44"/>
                      <a:pt x="253" y="44"/>
                    </a:cubicBezTo>
                    <a:cubicBezTo>
                      <a:pt x="253" y="48"/>
                      <a:pt x="253" y="48"/>
                      <a:pt x="253" y="48"/>
                    </a:cubicBezTo>
                    <a:cubicBezTo>
                      <a:pt x="256" y="53"/>
                      <a:pt x="256" y="53"/>
                      <a:pt x="256" y="53"/>
                    </a:cubicBezTo>
                    <a:cubicBezTo>
                      <a:pt x="256" y="53"/>
                      <a:pt x="256" y="53"/>
                      <a:pt x="256" y="53"/>
                    </a:cubicBezTo>
                    <a:cubicBezTo>
                      <a:pt x="256" y="57"/>
                      <a:pt x="256" y="57"/>
                      <a:pt x="256" y="57"/>
                    </a:cubicBezTo>
                    <a:cubicBezTo>
                      <a:pt x="261" y="57"/>
                      <a:pt x="261" y="57"/>
                      <a:pt x="261" y="57"/>
                    </a:cubicBezTo>
                    <a:cubicBezTo>
                      <a:pt x="265" y="62"/>
                      <a:pt x="265" y="62"/>
                      <a:pt x="265" y="62"/>
                    </a:cubicBezTo>
                    <a:cubicBezTo>
                      <a:pt x="263" y="65"/>
                      <a:pt x="263" y="65"/>
                      <a:pt x="263" y="65"/>
                    </a:cubicBezTo>
                    <a:cubicBezTo>
                      <a:pt x="265" y="69"/>
                      <a:pt x="265" y="69"/>
                      <a:pt x="265" y="69"/>
                    </a:cubicBezTo>
                    <a:cubicBezTo>
                      <a:pt x="264" y="71"/>
                      <a:pt x="264" y="71"/>
                      <a:pt x="264" y="71"/>
                    </a:cubicBezTo>
                    <a:cubicBezTo>
                      <a:pt x="263" y="73"/>
                      <a:pt x="263" y="73"/>
                      <a:pt x="263" y="73"/>
                    </a:cubicBezTo>
                    <a:cubicBezTo>
                      <a:pt x="262" y="73"/>
                      <a:pt x="262" y="73"/>
                      <a:pt x="262" y="73"/>
                    </a:cubicBezTo>
                    <a:cubicBezTo>
                      <a:pt x="258" y="76"/>
                      <a:pt x="258" y="76"/>
                      <a:pt x="258" y="76"/>
                    </a:cubicBezTo>
                    <a:cubicBezTo>
                      <a:pt x="257" y="81"/>
                      <a:pt x="257" y="81"/>
                      <a:pt x="257" y="81"/>
                    </a:cubicBezTo>
                    <a:cubicBezTo>
                      <a:pt x="255" y="82"/>
                      <a:pt x="255" y="82"/>
                      <a:pt x="255" y="82"/>
                    </a:cubicBezTo>
                    <a:cubicBezTo>
                      <a:pt x="253" y="80"/>
                      <a:pt x="253" y="80"/>
                      <a:pt x="253" y="80"/>
                    </a:cubicBezTo>
                    <a:cubicBezTo>
                      <a:pt x="247" y="80"/>
                      <a:pt x="247" y="80"/>
                      <a:pt x="247" y="80"/>
                    </a:cubicBezTo>
                    <a:cubicBezTo>
                      <a:pt x="247" y="80"/>
                      <a:pt x="247" y="80"/>
                      <a:pt x="247" y="80"/>
                    </a:cubicBezTo>
                    <a:cubicBezTo>
                      <a:pt x="242" y="81"/>
                      <a:pt x="242" y="81"/>
                      <a:pt x="242" y="81"/>
                    </a:cubicBezTo>
                    <a:cubicBezTo>
                      <a:pt x="237" y="81"/>
                      <a:pt x="237" y="81"/>
                      <a:pt x="237" y="81"/>
                    </a:cubicBezTo>
                    <a:cubicBezTo>
                      <a:pt x="236" y="83"/>
                      <a:pt x="236" y="83"/>
                      <a:pt x="236" y="83"/>
                    </a:cubicBezTo>
                    <a:cubicBezTo>
                      <a:pt x="232" y="75"/>
                      <a:pt x="232" y="75"/>
                      <a:pt x="232" y="75"/>
                    </a:cubicBezTo>
                    <a:cubicBezTo>
                      <a:pt x="227" y="73"/>
                      <a:pt x="227" y="73"/>
                      <a:pt x="227" y="73"/>
                    </a:cubicBezTo>
                    <a:cubicBezTo>
                      <a:pt x="222" y="76"/>
                      <a:pt x="222" y="76"/>
                      <a:pt x="222" y="76"/>
                    </a:cubicBezTo>
                    <a:cubicBezTo>
                      <a:pt x="220" y="75"/>
                      <a:pt x="220" y="75"/>
                      <a:pt x="220" y="75"/>
                    </a:cubicBezTo>
                    <a:cubicBezTo>
                      <a:pt x="215" y="77"/>
                      <a:pt x="215" y="77"/>
                      <a:pt x="215" y="77"/>
                    </a:cubicBezTo>
                    <a:cubicBezTo>
                      <a:pt x="215" y="78"/>
                      <a:pt x="215" y="78"/>
                      <a:pt x="215" y="78"/>
                    </a:cubicBezTo>
                    <a:cubicBezTo>
                      <a:pt x="217" y="81"/>
                      <a:pt x="217" y="81"/>
                      <a:pt x="217" y="81"/>
                    </a:cubicBezTo>
                    <a:cubicBezTo>
                      <a:pt x="213" y="89"/>
                      <a:pt x="213" y="89"/>
                      <a:pt x="213" y="89"/>
                    </a:cubicBezTo>
                    <a:cubicBezTo>
                      <a:pt x="209" y="95"/>
                      <a:pt x="209" y="95"/>
                      <a:pt x="209" y="95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1" y="99"/>
                      <a:pt x="201" y="99"/>
                      <a:pt x="201" y="99"/>
                    </a:cubicBezTo>
                    <a:cubicBezTo>
                      <a:pt x="200" y="100"/>
                      <a:pt x="200" y="100"/>
                      <a:pt x="200" y="100"/>
                    </a:cubicBezTo>
                    <a:cubicBezTo>
                      <a:pt x="195" y="102"/>
                      <a:pt x="195" y="102"/>
                      <a:pt x="195" y="102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198" y="114"/>
                      <a:pt x="198" y="114"/>
                      <a:pt x="198" y="114"/>
                    </a:cubicBezTo>
                    <a:cubicBezTo>
                      <a:pt x="197" y="116"/>
                      <a:pt x="197" y="116"/>
                      <a:pt x="197" y="116"/>
                    </a:cubicBezTo>
                    <a:cubicBezTo>
                      <a:pt x="193" y="117"/>
                      <a:pt x="193" y="117"/>
                      <a:pt x="193" y="117"/>
                    </a:cubicBezTo>
                    <a:cubicBezTo>
                      <a:pt x="193" y="117"/>
                      <a:pt x="193" y="117"/>
                      <a:pt x="193" y="117"/>
                    </a:cubicBezTo>
                    <a:cubicBezTo>
                      <a:pt x="189" y="118"/>
                      <a:pt x="189" y="118"/>
                      <a:pt x="189" y="118"/>
                    </a:cubicBezTo>
                    <a:cubicBezTo>
                      <a:pt x="187" y="115"/>
                      <a:pt x="187" y="115"/>
                      <a:pt x="187" y="115"/>
                    </a:cubicBez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0" y="107"/>
                      <a:pt x="180" y="107"/>
                      <a:pt x="180" y="107"/>
                    </a:cubicBezTo>
                    <a:cubicBezTo>
                      <a:pt x="179" y="108"/>
                      <a:pt x="179" y="108"/>
                      <a:pt x="179" y="108"/>
                    </a:cubicBezTo>
                    <a:cubicBezTo>
                      <a:pt x="169" y="108"/>
                      <a:pt x="169" y="108"/>
                      <a:pt x="169" y="108"/>
                    </a:cubicBezTo>
                    <a:cubicBezTo>
                      <a:pt x="166" y="95"/>
                      <a:pt x="166" y="95"/>
                      <a:pt x="166" y="95"/>
                    </a:cubicBezTo>
                    <a:cubicBezTo>
                      <a:pt x="171" y="93"/>
                      <a:pt x="171" y="93"/>
                      <a:pt x="171" y="93"/>
                    </a:cubicBezTo>
                    <a:cubicBezTo>
                      <a:pt x="177" y="97"/>
                      <a:pt x="177" y="97"/>
                      <a:pt x="177" y="97"/>
                    </a:cubicBezTo>
                    <a:cubicBezTo>
                      <a:pt x="184" y="95"/>
                      <a:pt x="184" y="95"/>
                      <a:pt x="184" y="95"/>
                    </a:cubicBezTo>
                    <a:cubicBezTo>
                      <a:pt x="187" y="92"/>
                      <a:pt x="187" y="92"/>
                      <a:pt x="187" y="92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84" y="86"/>
                      <a:pt x="184" y="86"/>
                      <a:pt x="184" y="86"/>
                    </a:cubicBezTo>
                    <a:cubicBezTo>
                      <a:pt x="189" y="84"/>
                      <a:pt x="189" y="84"/>
                      <a:pt x="189" y="84"/>
                    </a:cubicBezTo>
                    <a:cubicBezTo>
                      <a:pt x="188" y="82"/>
                      <a:pt x="188" y="82"/>
                      <a:pt x="188" y="82"/>
                    </a:cubicBezTo>
                    <a:cubicBezTo>
                      <a:pt x="193" y="79"/>
                      <a:pt x="193" y="79"/>
                      <a:pt x="193" y="79"/>
                    </a:cubicBezTo>
                    <a:cubicBezTo>
                      <a:pt x="199" y="81"/>
                      <a:pt x="199" y="81"/>
                      <a:pt x="199" y="81"/>
                    </a:cubicBezTo>
                    <a:cubicBezTo>
                      <a:pt x="201" y="79"/>
                      <a:pt x="201" y="79"/>
                      <a:pt x="201" y="79"/>
                    </a:cubicBezTo>
                    <a:cubicBezTo>
                      <a:pt x="206" y="72"/>
                      <a:pt x="206" y="72"/>
                      <a:pt x="206" y="72"/>
                    </a:cubicBezTo>
                    <a:cubicBezTo>
                      <a:pt x="201" y="71"/>
                      <a:pt x="201" y="71"/>
                      <a:pt x="201" y="71"/>
                    </a:cubicBezTo>
                    <a:cubicBezTo>
                      <a:pt x="200" y="62"/>
                      <a:pt x="200" y="62"/>
                      <a:pt x="200" y="62"/>
                    </a:cubicBezTo>
                    <a:cubicBezTo>
                      <a:pt x="191" y="65"/>
                      <a:pt x="191" y="65"/>
                      <a:pt x="191" y="65"/>
                    </a:cubicBezTo>
                    <a:cubicBezTo>
                      <a:pt x="188" y="66"/>
                      <a:pt x="188" y="66"/>
                      <a:pt x="188" y="66"/>
                    </a:cubicBezTo>
                    <a:cubicBezTo>
                      <a:pt x="185" y="67"/>
                      <a:pt x="185" y="67"/>
                      <a:pt x="185" y="67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2" y="73"/>
                      <a:pt x="172" y="73"/>
                      <a:pt x="172" y="73"/>
                    </a:cubicBezTo>
                    <a:cubicBezTo>
                      <a:pt x="169" y="66"/>
                      <a:pt x="169" y="66"/>
                      <a:pt x="169" y="66"/>
                    </a:cubicBezTo>
                    <a:cubicBezTo>
                      <a:pt x="164" y="61"/>
                      <a:pt x="164" y="61"/>
                      <a:pt x="164" y="61"/>
                    </a:cubicBezTo>
                    <a:cubicBezTo>
                      <a:pt x="161" y="62"/>
                      <a:pt x="161" y="62"/>
                      <a:pt x="161" y="62"/>
                    </a:cubicBezTo>
                    <a:cubicBezTo>
                      <a:pt x="157" y="55"/>
                      <a:pt x="157" y="55"/>
                      <a:pt x="157" y="55"/>
                    </a:cubicBezTo>
                    <a:cubicBezTo>
                      <a:pt x="157" y="52"/>
                      <a:pt x="157" y="52"/>
                      <a:pt x="157" y="52"/>
                    </a:cubicBezTo>
                    <a:cubicBezTo>
                      <a:pt x="156" y="50"/>
                      <a:pt x="156" y="50"/>
                      <a:pt x="156" y="50"/>
                    </a:cubicBezTo>
                    <a:cubicBezTo>
                      <a:pt x="175" y="41"/>
                      <a:pt x="175" y="41"/>
                      <a:pt x="175" y="41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80" y="39"/>
                      <a:pt x="180" y="39"/>
                      <a:pt x="180" y="39"/>
                    </a:cubicBezTo>
                    <a:cubicBezTo>
                      <a:pt x="182" y="38"/>
                      <a:pt x="182" y="38"/>
                      <a:pt x="182" y="38"/>
                    </a:cubicBezTo>
                    <a:cubicBezTo>
                      <a:pt x="181" y="33"/>
                      <a:pt x="181" y="33"/>
                      <a:pt x="181" y="33"/>
                    </a:cubicBezTo>
                    <a:cubicBezTo>
                      <a:pt x="185" y="31"/>
                      <a:pt x="185" y="31"/>
                      <a:pt x="185" y="31"/>
                    </a:cubicBezTo>
                    <a:cubicBezTo>
                      <a:pt x="190" y="28"/>
                      <a:pt x="190" y="28"/>
                      <a:pt x="190" y="28"/>
                    </a:cubicBezTo>
                    <a:cubicBezTo>
                      <a:pt x="197" y="27"/>
                      <a:pt x="197" y="27"/>
                      <a:pt x="197" y="27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201" y="21"/>
                      <a:pt x="201" y="21"/>
                      <a:pt x="201" y="21"/>
                    </a:cubicBezTo>
                    <a:cubicBezTo>
                      <a:pt x="202" y="18"/>
                      <a:pt x="202" y="18"/>
                      <a:pt x="202" y="18"/>
                    </a:cubicBezTo>
                    <a:cubicBezTo>
                      <a:pt x="206" y="16"/>
                      <a:pt x="206" y="16"/>
                      <a:pt x="206" y="16"/>
                    </a:cubicBezTo>
                    <a:cubicBezTo>
                      <a:pt x="213" y="14"/>
                      <a:pt x="213" y="14"/>
                      <a:pt x="213" y="14"/>
                    </a:cubicBezTo>
                    <a:cubicBezTo>
                      <a:pt x="220" y="11"/>
                      <a:pt x="220" y="11"/>
                      <a:pt x="220" y="11"/>
                    </a:cubicBezTo>
                    <a:cubicBezTo>
                      <a:pt x="228" y="2"/>
                      <a:pt x="228" y="2"/>
                      <a:pt x="228" y="2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13" y="6"/>
                      <a:pt x="213" y="6"/>
                      <a:pt x="213" y="6"/>
                    </a:cubicBezTo>
                    <a:cubicBezTo>
                      <a:pt x="205" y="9"/>
                      <a:pt x="205" y="9"/>
                      <a:pt x="205" y="9"/>
                    </a:cubicBezTo>
                    <a:cubicBezTo>
                      <a:pt x="199" y="7"/>
                      <a:pt x="199" y="7"/>
                      <a:pt x="199" y="7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2" y="7"/>
                      <a:pt x="182" y="7"/>
                      <a:pt x="182" y="7"/>
                    </a:cubicBezTo>
                    <a:cubicBezTo>
                      <a:pt x="172" y="4"/>
                      <a:pt x="172" y="4"/>
                      <a:pt x="172" y="4"/>
                    </a:cubicBezTo>
                    <a:cubicBezTo>
                      <a:pt x="168" y="3"/>
                      <a:pt x="168" y="3"/>
                      <a:pt x="168" y="3"/>
                    </a:cubicBezTo>
                    <a:cubicBezTo>
                      <a:pt x="159" y="8"/>
                      <a:pt x="159" y="8"/>
                      <a:pt x="159" y="8"/>
                    </a:cubicBezTo>
                    <a:cubicBezTo>
                      <a:pt x="159" y="8"/>
                      <a:pt x="159" y="8"/>
                      <a:pt x="159" y="8"/>
                    </a:cubicBezTo>
                    <a:cubicBezTo>
                      <a:pt x="155" y="8"/>
                      <a:pt x="155" y="8"/>
                      <a:pt x="155" y="8"/>
                    </a:cubicBezTo>
                    <a:cubicBezTo>
                      <a:pt x="145" y="16"/>
                      <a:pt x="145" y="16"/>
                      <a:pt x="145" y="16"/>
                    </a:cubicBezTo>
                    <a:cubicBezTo>
                      <a:pt x="136" y="18"/>
                      <a:pt x="136" y="18"/>
                      <a:pt x="136" y="18"/>
                    </a:cubicBezTo>
                    <a:cubicBezTo>
                      <a:pt x="133" y="17"/>
                      <a:pt x="133" y="17"/>
                      <a:pt x="133" y="17"/>
                    </a:cubicBezTo>
                    <a:cubicBezTo>
                      <a:pt x="128" y="17"/>
                      <a:pt x="128" y="17"/>
                      <a:pt x="128" y="17"/>
                    </a:cubicBezTo>
                    <a:cubicBezTo>
                      <a:pt x="121" y="16"/>
                      <a:pt x="121" y="16"/>
                      <a:pt x="121" y="16"/>
                    </a:cubicBezTo>
                    <a:cubicBezTo>
                      <a:pt x="115" y="16"/>
                      <a:pt x="115" y="16"/>
                      <a:pt x="115" y="16"/>
                    </a:cubicBezTo>
                    <a:cubicBezTo>
                      <a:pt x="114" y="16"/>
                      <a:pt x="114" y="16"/>
                      <a:pt x="114" y="16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102" y="13"/>
                      <a:pt x="102" y="13"/>
                      <a:pt x="102" y="13"/>
                    </a:cubicBezTo>
                    <a:cubicBezTo>
                      <a:pt x="99" y="14"/>
                      <a:pt x="99" y="14"/>
                      <a:pt x="99" y="14"/>
                    </a:cubicBezTo>
                    <a:cubicBezTo>
                      <a:pt x="101" y="18"/>
                      <a:pt x="101" y="18"/>
                      <a:pt x="101" y="18"/>
                    </a:cubicBezTo>
                    <a:cubicBezTo>
                      <a:pt x="100" y="22"/>
                      <a:pt x="100" y="22"/>
                      <a:pt x="100" y="22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94" y="36"/>
                      <a:pt x="94" y="36"/>
                      <a:pt x="94" y="36"/>
                    </a:cubicBezTo>
                    <a:cubicBezTo>
                      <a:pt x="74" y="40"/>
                      <a:pt x="74" y="40"/>
                      <a:pt x="74" y="40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5" y="43"/>
                      <a:pt x="65" y="43"/>
                      <a:pt x="65" y="43"/>
                    </a:cubicBezTo>
                    <a:cubicBezTo>
                      <a:pt x="61" y="45"/>
                      <a:pt x="61" y="45"/>
                      <a:pt x="61" y="45"/>
                    </a:cubicBezTo>
                    <a:cubicBezTo>
                      <a:pt x="60" y="47"/>
                      <a:pt x="60" y="47"/>
                      <a:pt x="60" y="47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31" y="67"/>
                      <a:pt x="31" y="67"/>
                      <a:pt x="31" y="67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7" y="91"/>
                      <a:pt x="7" y="91"/>
                      <a:pt x="7" y="91"/>
                    </a:cubicBezTo>
                    <a:cubicBezTo>
                      <a:pt x="8" y="94"/>
                      <a:pt x="8" y="94"/>
                      <a:pt x="8" y="94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8" y="109"/>
                      <a:pt x="8" y="109"/>
                      <a:pt x="8" y="109"/>
                    </a:cubicBezTo>
                    <a:cubicBezTo>
                      <a:pt x="15" y="105"/>
                      <a:pt x="15" y="105"/>
                      <a:pt x="15" y="105"/>
                    </a:cubicBezTo>
                    <a:cubicBezTo>
                      <a:pt x="19" y="103"/>
                      <a:pt x="19" y="103"/>
                      <a:pt x="19" y="103"/>
                    </a:cubicBezTo>
                    <a:cubicBezTo>
                      <a:pt x="25" y="101"/>
                      <a:pt x="25" y="101"/>
                      <a:pt x="25" y="101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36" y="98"/>
                      <a:pt x="36" y="98"/>
                      <a:pt x="36" y="98"/>
                    </a:cubicBezTo>
                    <a:cubicBezTo>
                      <a:pt x="40" y="97"/>
                      <a:pt x="40" y="97"/>
                      <a:pt x="40" y="97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52" y="94"/>
                      <a:pt x="52" y="94"/>
                      <a:pt x="52" y="94"/>
                    </a:cubicBezTo>
                    <a:cubicBezTo>
                      <a:pt x="56" y="91"/>
                      <a:pt x="56" y="91"/>
                      <a:pt x="56" y="91"/>
                    </a:cubicBezTo>
                    <a:cubicBezTo>
                      <a:pt x="58" y="94"/>
                      <a:pt x="58" y="94"/>
                      <a:pt x="58" y="94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7" y="101"/>
                      <a:pt x="57" y="101"/>
                      <a:pt x="57" y="101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73" y="111"/>
                      <a:pt x="73" y="111"/>
                      <a:pt x="73" y="111"/>
                    </a:cubicBezTo>
                    <a:cubicBezTo>
                      <a:pt x="73" y="114"/>
                      <a:pt x="73" y="114"/>
                      <a:pt x="73" y="114"/>
                    </a:cubicBezTo>
                    <a:cubicBezTo>
                      <a:pt x="70" y="117"/>
                      <a:pt x="70" y="117"/>
                      <a:pt x="70" y="117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70" y="129"/>
                      <a:pt x="70" y="129"/>
                      <a:pt x="70" y="129"/>
                    </a:cubicBezTo>
                    <a:cubicBezTo>
                      <a:pt x="62" y="132"/>
                      <a:pt x="62" y="132"/>
                      <a:pt x="62" y="132"/>
                    </a:cubicBezTo>
                    <a:cubicBezTo>
                      <a:pt x="57" y="137"/>
                      <a:pt x="57" y="137"/>
                      <a:pt x="57" y="137"/>
                    </a:cubicBezTo>
                    <a:cubicBezTo>
                      <a:pt x="56" y="142"/>
                      <a:pt x="56" y="142"/>
                      <a:pt x="56" y="142"/>
                    </a:cubicBezTo>
                    <a:cubicBezTo>
                      <a:pt x="56" y="143"/>
                      <a:pt x="56" y="143"/>
                      <a:pt x="56" y="143"/>
                    </a:cubicBezTo>
                    <a:cubicBezTo>
                      <a:pt x="55" y="147"/>
                      <a:pt x="55" y="147"/>
                      <a:pt x="55" y="147"/>
                    </a:cubicBezTo>
                    <a:cubicBezTo>
                      <a:pt x="55" y="150"/>
                      <a:pt x="55" y="150"/>
                      <a:pt x="55" y="150"/>
                    </a:cubicBezTo>
                    <a:cubicBezTo>
                      <a:pt x="54" y="153"/>
                      <a:pt x="54" y="153"/>
                      <a:pt x="54" y="153"/>
                    </a:cubicBezTo>
                    <a:cubicBezTo>
                      <a:pt x="54" y="153"/>
                      <a:pt x="55" y="158"/>
                      <a:pt x="55" y="159"/>
                    </a:cubicBezTo>
                    <a:cubicBezTo>
                      <a:pt x="55" y="160"/>
                      <a:pt x="58" y="163"/>
                      <a:pt x="58" y="163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74" y="164"/>
                      <a:pt x="74" y="164"/>
                      <a:pt x="74" y="164"/>
                    </a:cubicBezTo>
                    <a:cubicBezTo>
                      <a:pt x="90" y="161"/>
                      <a:pt x="90" y="161"/>
                      <a:pt x="90" y="161"/>
                    </a:cubicBezTo>
                    <a:cubicBezTo>
                      <a:pt x="93" y="160"/>
                      <a:pt x="93" y="160"/>
                      <a:pt x="93" y="160"/>
                    </a:cubicBezTo>
                    <a:cubicBezTo>
                      <a:pt x="95" y="160"/>
                      <a:pt x="95" y="160"/>
                      <a:pt x="95" y="160"/>
                    </a:cubicBezTo>
                    <a:cubicBezTo>
                      <a:pt x="97" y="159"/>
                      <a:pt x="97" y="159"/>
                      <a:pt x="97" y="159"/>
                    </a:cubicBezTo>
                    <a:cubicBezTo>
                      <a:pt x="101" y="157"/>
                      <a:pt x="101" y="157"/>
                      <a:pt x="101" y="157"/>
                    </a:cubicBezTo>
                    <a:cubicBezTo>
                      <a:pt x="103" y="156"/>
                      <a:pt x="103" y="156"/>
                      <a:pt x="103" y="156"/>
                    </a:cubicBezTo>
                    <a:cubicBezTo>
                      <a:pt x="106" y="155"/>
                      <a:pt x="106" y="155"/>
                      <a:pt x="106" y="155"/>
                    </a:cubicBezTo>
                    <a:cubicBezTo>
                      <a:pt x="110" y="152"/>
                      <a:pt x="110" y="152"/>
                      <a:pt x="110" y="152"/>
                    </a:cubicBezTo>
                    <a:cubicBezTo>
                      <a:pt x="115" y="151"/>
                      <a:pt x="115" y="151"/>
                      <a:pt x="115" y="151"/>
                    </a:cubicBezTo>
                    <a:cubicBezTo>
                      <a:pt x="118" y="156"/>
                      <a:pt x="118" y="156"/>
                      <a:pt x="118" y="156"/>
                    </a:cubicBezTo>
                    <a:cubicBezTo>
                      <a:pt x="120" y="158"/>
                      <a:pt x="120" y="158"/>
                      <a:pt x="120" y="158"/>
                    </a:cubicBezTo>
                    <a:cubicBezTo>
                      <a:pt x="120" y="163"/>
                      <a:pt x="120" y="163"/>
                      <a:pt x="120" y="163"/>
                    </a:cubicBezTo>
                    <a:cubicBezTo>
                      <a:pt x="117" y="165"/>
                      <a:pt x="117" y="165"/>
                      <a:pt x="117" y="165"/>
                    </a:cubicBezTo>
                    <a:cubicBezTo>
                      <a:pt x="108" y="170"/>
                      <a:pt x="108" y="170"/>
                      <a:pt x="108" y="170"/>
                    </a:cubicBezTo>
                    <a:cubicBezTo>
                      <a:pt x="108" y="172"/>
                      <a:pt x="108" y="172"/>
                      <a:pt x="108" y="172"/>
                    </a:cubicBezTo>
                    <a:cubicBezTo>
                      <a:pt x="111" y="172"/>
                      <a:pt x="111" y="172"/>
                      <a:pt x="111" y="172"/>
                    </a:cubicBezTo>
                    <a:cubicBezTo>
                      <a:pt x="113" y="178"/>
                      <a:pt x="113" y="178"/>
                      <a:pt x="113" y="178"/>
                    </a:cubicBezTo>
                    <a:cubicBezTo>
                      <a:pt x="111" y="183"/>
                      <a:pt x="111" y="183"/>
                      <a:pt x="111" y="183"/>
                    </a:cubicBezTo>
                    <a:cubicBezTo>
                      <a:pt x="114" y="188"/>
                      <a:pt x="114" y="188"/>
                      <a:pt x="114" y="188"/>
                    </a:cubicBezTo>
                    <a:cubicBezTo>
                      <a:pt x="112" y="191"/>
                      <a:pt x="112" y="191"/>
                      <a:pt x="112" y="191"/>
                    </a:cubicBezTo>
                    <a:cubicBezTo>
                      <a:pt x="111" y="195"/>
                      <a:pt x="111" y="195"/>
                      <a:pt x="111" y="195"/>
                    </a:cubicBezTo>
                    <a:cubicBezTo>
                      <a:pt x="106" y="201"/>
                      <a:pt x="106" y="201"/>
                      <a:pt x="106" y="201"/>
                    </a:cubicBezTo>
                    <a:cubicBezTo>
                      <a:pt x="108" y="202"/>
                      <a:pt x="108" y="202"/>
                      <a:pt x="108" y="202"/>
                    </a:cubicBezTo>
                    <a:cubicBezTo>
                      <a:pt x="116" y="202"/>
                      <a:pt x="116" y="202"/>
                      <a:pt x="116" y="202"/>
                    </a:cubicBezTo>
                    <a:cubicBezTo>
                      <a:pt x="120" y="199"/>
                      <a:pt x="120" y="199"/>
                      <a:pt x="120" y="199"/>
                    </a:cubicBezTo>
                    <a:cubicBezTo>
                      <a:pt x="123" y="202"/>
                      <a:pt x="123" y="202"/>
                      <a:pt x="123" y="202"/>
                    </a:cubicBezTo>
                    <a:cubicBezTo>
                      <a:pt x="129" y="202"/>
                      <a:pt x="129" y="202"/>
                      <a:pt x="129" y="202"/>
                    </a:cubicBezTo>
                    <a:cubicBezTo>
                      <a:pt x="136" y="206"/>
                      <a:pt x="136" y="206"/>
                      <a:pt x="136" y="206"/>
                    </a:cubicBezTo>
                    <a:cubicBezTo>
                      <a:pt x="154" y="203"/>
                      <a:pt x="154" y="203"/>
                      <a:pt x="154" y="203"/>
                    </a:cubicBezTo>
                    <a:cubicBezTo>
                      <a:pt x="156" y="207"/>
                      <a:pt x="156" y="207"/>
                      <a:pt x="156" y="207"/>
                    </a:cubicBezTo>
                    <a:cubicBezTo>
                      <a:pt x="160" y="206"/>
                      <a:pt x="160" y="206"/>
                      <a:pt x="160" y="206"/>
                    </a:cubicBezTo>
                    <a:cubicBezTo>
                      <a:pt x="162" y="219"/>
                      <a:pt x="162" y="219"/>
                      <a:pt x="162" y="219"/>
                    </a:cubicBezTo>
                    <a:cubicBezTo>
                      <a:pt x="155" y="225"/>
                      <a:pt x="155" y="225"/>
                      <a:pt x="155" y="225"/>
                    </a:cubicBezTo>
                    <a:cubicBezTo>
                      <a:pt x="148" y="219"/>
                      <a:pt x="148" y="219"/>
                      <a:pt x="148" y="219"/>
                    </a:cubicBezTo>
                    <a:cubicBezTo>
                      <a:pt x="143" y="224"/>
                      <a:pt x="143" y="224"/>
                      <a:pt x="143" y="224"/>
                    </a:cubicBezTo>
                    <a:cubicBezTo>
                      <a:pt x="152" y="232"/>
                      <a:pt x="152" y="232"/>
                      <a:pt x="152" y="232"/>
                    </a:cubicBezTo>
                    <a:cubicBezTo>
                      <a:pt x="149" y="237"/>
                      <a:pt x="149" y="237"/>
                      <a:pt x="149" y="237"/>
                    </a:cubicBezTo>
                    <a:cubicBezTo>
                      <a:pt x="149" y="241"/>
                      <a:pt x="149" y="241"/>
                      <a:pt x="149" y="241"/>
                    </a:cubicBezTo>
                    <a:cubicBezTo>
                      <a:pt x="143" y="252"/>
                      <a:pt x="143" y="252"/>
                      <a:pt x="143" y="252"/>
                    </a:cubicBezTo>
                    <a:cubicBezTo>
                      <a:pt x="144" y="254"/>
                      <a:pt x="144" y="254"/>
                      <a:pt x="144" y="254"/>
                    </a:cubicBezTo>
                    <a:cubicBezTo>
                      <a:pt x="139" y="262"/>
                      <a:pt x="139" y="262"/>
                      <a:pt x="139" y="262"/>
                    </a:cubicBezTo>
                    <a:cubicBezTo>
                      <a:pt x="141" y="265"/>
                      <a:pt x="141" y="265"/>
                      <a:pt x="141" y="265"/>
                    </a:cubicBezTo>
                    <a:cubicBezTo>
                      <a:pt x="144" y="273"/>
                      <a:pt x="144" y="273"/>
                      <a:pt x="144" y="273"/>
                    </a:cubicBezTo>
                    <a:cubicBezTo>
                      <a:pt x="142" y="286"/>
                      <a:pt x="142" y="286"/>
                      <a:pt x="142" y="286"/>
                    </a:cubicBezTo>
                    <a:cubicBezTo>
                      <a:pt x="159" y="290"/>
                      <a:pt x="159" y="290"/>
                      <a:pt x="159" y="290"/>
                    </a:cubicBezTo>
                    <a:cubicBezTo>
                      <a:pt x="158" y="297"/>
                      <a:pt x="158" y="297"/>
                      <a:pt x="158" y="297"/>
                    </a:cubicBezTo>
                    <a:cubicBezTo>
                      <a:pt x="159" y="297"/>
                      <a:pt x="159" y="297"/>
                      <a:pt x="159" y="297"/>
                    </a:cubicBezTo>
                    <a:cubicBezTo>
                      <a:pt x="169" y="301"/>
                      <a:pt x="169" y="301"/>
                      <a:pt x="169" y="301"/>
                    </a:cubicBezTo>
                    <a:cubicBezTo>
                      <a:pt x="168" y="308"/>
                      <a:pt x="168" y="308"/>
                      <a:pt x="168" y="308"/>
                    </a:cubicBezTo>
                    <a:cubicBezTo>
                      <a:pt x="168" y="317"/>
                      <a:pt x="168" y="317"/>
                      <a:pt x="168" y="317"/>
                    </a:cubicBezTo>
                    <a:cubicBezTo>
                      <a:pt x="160" y="322"/>
                      <a:pt x="160" y="322"/>
                      <a:pt x="160" y="322"/>
                    </a:cubicBezTo>
                    <a:cubicBezTo>
                      <a:pt x="157" y="318"/>
                      <a:pt x="157" y="318"/>
                      <a:pt x="157" y="318"/>
                    </a:cubicBezTo>
                    <a:cubicBezTo>
                      <a:pt x="152" y="318"/>
                      <a:pt x="152" y="318"/>
                      <a:pt x="152" y="318"/>
                    </a:cubicBezTo>
                    <a:cubicBezTo>
                      <a:pt x="152" y="324"/>
                      <a:pt x="152" y="324"/>
                      <a:pt x="152" y="324"/>
                    </a:cubicBezTo>
                    <a:cubicBezTo>
                      <a:pt x="147" y="326"/>
                      <a:pt x="147" y="326"/>
                      <a:pt x="147" y="326"/>
                    </a:cubicBezTo>
                    <a:cubicBezTo>
                      <a:pt x="149" y="346"/>
                      <a:pt x="149" y="346"/>
                      <a:pt x="149" y="346"/>
                    </a:cubicBezTo>
                    <a:cubicBezTo>
                      <a:pt x="149" y="348"/>
                      <a:pt x="149" y="348"/>
                      <a:pt x="149" y="348"/>
                    </a:cubicBezTo>
                    <a:cubicBezTo>
                      <a:pt x="147" y="350"/>
                      <a:pt x="147" y="350"/>
                      <a:pt x="147" y="350"/>
                    </a:cubicBezTo>
                    <a:cubicBezTo>
                      <a:pt x="142" y="354"/>
                      <a:pt x="142" y="354"/>
                      <a:pt x="142" y="354"/>
                    </a:cubicBezTo>
                    <a:cubicBezTo>
                      <a:pt x="136" y="351"/>
                      <a:pt x="136" y="351"/>
                      <a:pt x="136" y="351"/>
                    </a:cubicBezTo>
                    <a:cubicBezTo>
                      <a:pt x="129" y="362"/>
                      <a:pt x="129" y="362"/>
                      <a:pt x="129" y="362"/>
                    </a:cubicBezTo>
                    <a:lnTo>
                      <a:pt x="122" y="367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9" name="Freeform 974"/>
              <p:cNvSpPr>
                <a:spLocks/>
              </p:cNvSpPr>
              <p:nvPr/>
            </p:nvSpPr>
            <p:spPr bwMode="auto">
              <a:xfrm>
                <a:off x="2007" y="2526"/>
                <a:ext cx="16" cy="19"/>
              </a:xfrm>
              <a:custGeom>
                <a:avLst/>
                <a:gdLst>
                  <a:gd name="T0" fmla="*/ 16 w 16"/>
                  <a:gd name="T1" fmla="*/ 11 h 19"/>
                  <a:gd name="T2" fmla="*/ 16 w 16"/>
                  <a:gd name="T3" fmla="*/ 3 h 19"/>
                  <a:gd name="T4" fmla="*/ 13 w 16"/>
                  <a:gd name="T5" fmla="*/ 0 h 19"/>
                  <a:gd name="T6" fmla="*/ 3 w 16"/>
                  <a:gd name="T7" fmla="*/ 8 h 19"/>
                  <a:gd name="T8" fmla="*/ 0 w 16"/>
                  <a:gd name="T9" fmla="*/ 16 h 19"/>
                  <a:gd name="T10" fmla="*/ 3 w 16"/>
                  <a:gd name="T11" fmla="*/ 19 h 19"/>
                  <a:gd name="T12" fmla="*/ 16 w 16"/>
                  <a:gd name="T13" fmla="*/ 13 h 19"/>
                  <a:gd name="T14" fmla="*/ 16 w 16"/>
                  <a:gd name="T15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9">
                    <a:moveTo>
                      <a:pt x="16" y="11"/>
                    </a:moveTo>
                    <a:lnTo>
                      <a:pt x="16" y="3"/>
                    </a:lnTo>
                    <a:lnTo>
                      <a:pt x="13" y="0"/>
                    </a:lnTo>
                    <a:lnTo>
                      <a:pt x="3" y="8"/>
                    </a:lnTo>
                    <a:lnTo>
                      <a:pt x="0" y="16"/>
                    </a:lnTo>
                    <a:lnTo>
                      <a:pt x="3" y="19"/>
                    </a:lnTo>
                    <a:lnTo>
                      <a:pt x="16" y="13"/>
                    </a:ln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90" name="Freeform 975"/>
              <p:cNvSpPr>
                <a:spLocks/>
              </p:cNvSpPr>
              <p:nvPr/>
            </p:nvSpPr>
            <p:spPr bwMode="auto">
              <a:xfrm>
                <a:off x="2407" y="2238"/>
                <a:ext cx="21" cy="16"/>
              </a:xfrm>
              <a:custGeom>
                <a:avLst/>
                <a:gdLst>
                  <a:gd name="T0" fmla="*/ 2 w 21"/>
                  <a:gd name="T1" fmla="*/ 5 h 16"/>
                  <a:gd name="T2" fmla="*/ 0 w 21"/>
                  <a:gd name="T3" fmla="*/ 16 h 16"/>
                  <a:gd name="T4" fmla="*/ 13 w 21"/>
                  <a:gd name="T5" fmla="*/ 16 h 16"/>
                  <a:gd name="T6" fmla="*/ 21 w 21"/>
                  <a:gd name="T7" fmla="*/ 5 h 16"/>
                  <a:gd name="T8" fmla="*/ 13 w 21"/>
                  <a:gd name="T9" fmla="*/ 0 h 16"/>
                  <a:gd name="T10" fmla="*/ 2 w 21"/>
                  <a:gd name="T11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6">
                    <a:moveTo>
                      <a:pt x="2" y="5"/>
                    </a:moveTo>
                    <a:lnTo>
                      <a:pt x="0" y="16"/>
                    </a:lnTo>
                    <a:lnTo>
                      <a:pt x="13" y="16"/>
                    </a:lnTo>
                    <a:lnTo>
                      <a:pt x="21" y="5"/>
                    </a:lnTo>
                    <a:lnTo>
                      <a:pt x="13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91" name="Freeform 976"/>
              <p:cNvSpPr>
                <a:spLocks/>
              </p:cNvSpPr>
              <p:nvPr/>
            </p:nvSpPr>
            <p:spPr bwMode="auto">
              <a:xfrm>
                <a:off x="1324" y="2238"/>
                <a:ext cx="574" cy="403"/>
              </a:xfrm>
              <a:custGeom>
                <a:avLst/>
                <a:gdLst>
                  <a:gd name="T0" fmla="*/ 286 w 574"/>
                  <a:gd name="T1" fmla="*/ 363 h 403"/>
                  <a:gd name="T2" fmla="*/ 307 w 574"/>
                  <a:gd name="T3" fmla="*/ 341 h 403"/>
                  <a:gd name="T4" fmla="*/ 350 w 574"/>
                  <a:gd name="T5" fmla="*/ 304 h 403"/>
                  <a:gd name="T6" fmla="*/ 355 w 574"/>
                  <a:gd name="T7" fmla="*/ 301 h 403"/>
                  <a:gd name="T8" fmla="*/ 363 w 574"/>
                  <a:gd name="T9" fmla="*/ 288 h 403"/>
                  <a:gd name="T10" fmla="*/ 384 w 574"/>
                  <a:gd name="T11" fmla="*/ 280 h 403"/>
                  <a:gd name="T12" fmla="*/ 387 w 574"/>
                  <a:gd name="T13" fmla="*/ 248 h 403"/>
                  <a:gd name="T14" fmla="*/ 456 w 574"/>
                  <a:gd name="T15" fmla="*/ 216 h 403"/>
                  <a:gd name="T16" fmla="*/ 478 w 574"/>
                  <a:gd name="T17" fmla="*/ 195 h 403"/>
                  <a:gd name="T18" fmla="*/ 494 w 574"/>
                  <a:gd name="T19" fmla="*/ 205 h 403"/>
                  <a:gd name="T20" fmla="*/ 510 w 574"/>
                  <a:gd name="T21" fmla="*/ 205 h 403"/>
                  <a:gd name="T22" fmla="*/ 523 w 574"/>
                  <a:gd name="T23" fmla="*/ 195 h 403"/>
                  <a:gd name="T24" fmla="*/ 526 w 574"/>
                  <a:gd name="T25" fmla="*/ 181 h 403"/>
                  <a:gd name="T26" fmla="*/ 542 w 574"/>
                  <a:gd name="T27" fmla="*/ 154 h 403"/>
                  <a:gd name="T28" fmla="*/ 574 w 574"/>
                  <a:gd name="T29" fmla="*/ 136 h 403"/>
                  <a:gd name="T30" fmla="*/ 571 w 574"/>
                  <a:gd name="T31" fmla="*/ 106 h 403"/>
                  <a:gd name="T32" fmla="*/ 531 w 574"/>
                  <a:gd name="T33" fmla="*/ 72 h 403"/>
                  <a:gd name="T34" fmla="*/ 518 w 574"/>
                  <a:gd name="T35" fmla="*/ 69 h 403"/>
                  <a:gd name="T36" fmla="*/ 526 w 574"/>
                  <a:gd name="T37" fmla="*/ 45 h 403"/>
                  <a:gd name="T38" fmla="*/ 504 w 574"/>
                  <a:gd name="T39" fmla="*/ 53 h 403"/>
                  <a:gd name="T40" fmla="*/ 472 w 574"/>
                  <a:gd name="T41" fmla="*/ 64 h 403"/>
                  <a:gd name="T42" fmla="*/ 443 w 574"/>
                  <a:gd name="T43" fmla="*/ 72 h 403"/>
                  <a:gd name="T44" fmla="*/ 416 w 574"/>
                  <a:gd name="T45" fmla="*/ 82 h 403"/>
                  <a:gd name="T46" fmla="*/ 382 w 574"/>
                  <a:gd name="T47" fmla="*/ 101 h 403"/>
                  <a:gd name="T48" fmla="*/ 398 w 574"/>
                  <a:gd name="T49" fmla="*/ 53 h 403"/>
                  <a:gd name="T50" fmla="*/ 376 w 574"/>
                  <a:gd name="T51" fmla="*/ 0 h 403"/>
                  <a:gd name="T52" fmla="*/ 318 w 574"/>
                  <a:gd name="T53" fmla="*/ 48 h 403"/>
                  <a:gd name="T54" fmla="*/ 267 w 574"/>
                  <a:gd name="T55" fmla="*/ 96 h 403"/>
                  <a:gd name="T56" fmla="*/ 230 w 574"/>
                  <a:gd name="T57" fmla="*/ 122 h 403"/>
                  <a:gd name="T58" fmla="*/ 235 w 574"/>
                  <a:gd name="T59" fmla="*/ 160 h 403"/>
                  <a:gd name="T60" fmla="*/ 174 w 574"/>
                  <a:gd name="T61" fmla="*/ 205 h 403"/>
                  <a:gd name="T62" fmla="*/ 123 w 574"/>
                  <a:gd name="T63" fmla="*/ 229 h 403"/>
                  <a:gd name="T64" fmla="*/ 59 w 574"/>
                  <a:gd name="T65" fmla="*/ 240 h 403"/>
                  <a:gd name="T66" fmla="*/ 35 w 574"/>
                  <a:gd name="T67" fmla="*/ 267 h 403"/>
                  <a:gd name="T68" fmla="*/ 27 w 574"/>
                  <a:gd name="T69" fmla="*/ 341 h 403"/>
                  <a:gd name="T70" fmla="*/ 24 w 574"/>
                  <a:gd name="T71" fmla="*/ 395 h 403"/>
                  <a:gd name="T72" fmla="*/ 83 w 574"/>
                  <a:gd name="T73" fmla="*/ 387 h 403"/>
                  <a:gd name="T74" fmla="*/ 115 w 574"/>
                  <a:gd name="T75" fmla="*/ 365 h 403"/>
                  <a:gd name="T76" fmla="*/ 128 w 574"/>
                  <a:gd name="T77" fmla="*/ 357 h 403"/>
                  <a:gd name="T78" fmla="*/ 150 w 574"/>
                  <a:gd name="T79" fmla="*/ 352 h 403"/>
                  <a:gd name="T80" fmla="*/ 174 w 574"/>
                  <a:gd name="T81" fmla="*/ 347 h 403"/>
                  <a:gd name="T82" fmla="*/ 203 w 574"/>
                  <a:gd name="T83" fmla="*/ 312 h 403"/>
                  <a:gd name="T84" fmla="*/ 240 w 574"/>
                  <a:gd name="T85" fmla="*/ 296 h 403"/>
                  <a:gd name="T86" fmla="*/ 256 w 574"/>
                  <a:gd name="T87" fmla="*/ 296 h 403"/>
                  <a:gd name="T88" fmla="*/ 248 w 574"/>
                  <a:gd name="T89" fmla="*/ 328 h 403"/>
                  <a:gd name="T90" fmla="*/ 267 w 574"/>
                  <a:gd name="T91" fmla="*/ 355 h 403"/>
                  <a:gd name="T92" fmla="*/ 267 w 574"/>
                  <a:gd name="T93" fmla="*/ 363 h 403"/>
                  <a:gd name="T94" fmla="*/ 280 w 574"/>
                  <a:gd name="T95" fmla="*/ 37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74" h="403">
                    <a:moveTo>
                      <a:pt x="280" y="373"/>
                    </a:moveTo>
                    <a:lnTo>
                      <a:pt x="286" y="363"/>
                    </a:lnTo>
                    <a:lnTo>
                      <a:pt x="296" y="349"/>
                    </a:lnTo>
                    <a:lnTo>
                      <a:pt x="307" y="341"/>
                    </a:lnTo>
                    <a:lnTo>
                      <a:pt x="326" y="317"/>
                    </a:lnTo>
                    <a:lnTo>
                      <a:pt x="350" y="304"/>
                    </a:lnTo>
                    <a:lnTo>
                      <a:pt x="355" y="304"/>
                    </a:lnTo>
                    <a:lnTo>
                      <a:pt x="355" y="301"/>
                    </a:lnTo>
                    <a:lnTo>
                      <a:pt x="355" y="296"/>
                    </a:lnTo>
                    <a:lnTo>
                      <a:pt x="363" y="288"/>
                    </a:lnTo>
                    <a:lnTo>
                      <a:pt x="374" y="285"/>
                    </a:lnTo>
                    <a:lnTo>
                      <a:pt x="384" y="280"/>
                    </a:lnTo>
                    <a:lnTo>
                      <a:pt x="387" y="264"/>
                    </a:lnTo>
                    <a:lnTo>
                      <a:pt x="387" y="248"/>
                    </a:lnTo>
                    <a:lnTo>
                      <a:pt x="403" y="237"/>
                    </a:lnTo>
                    <a:lnTo>
                      <a:pt x="456" y="216"/>
                    </a:lnTo>
                    <a:lnTo>
                      <a:pt x="470" y="203"/>
                    </a:lnTo>
                    <a:lnTo>
                      <a:pt x="478" y="195"/>
                    </a:lnTo>
                    <a:lnTo>
                      <a:pt x="491" y="200"/>
                    </a:lnTo>
                    <a:lnTo>
                      <a:pt x="494" y="205"/>
                    </a:lnTo>
                    <a:lnTo>
                      <a:pt x="504" y="208"/>
                    </a:lnTo>
                    <a:lnTo>
                      <a:pt x="510" y="205"/>
                    </a:lnTo>
                    <a:lnTo>
                      <a:pt x="523" y="203"/>
                    </a:lnTo>
                    <a:lnTo>
                      <a:pt x="523" y="195"/>
                    </a:lnTo>
                    <a:lnTo>
                      <a:pt x="526" y="184"/>
                    </a:lnTo>
                    <a:lnTo>
                      <a:pt x="526" y="181"/>
                    </a:lnTo>
                    <a:lnTo>
                      <a:pt x="528" y="168"/>
                    </a:lnTo>
                    <a:lnTo>
                      <a:pt x="542" y="154"/>
                    </a:lnTo>
                    <a:lnTo>
                      <a:pt x="563" y="146"/>
                    </a:lnTo>
                    <a:lnTo>
                      <a:pt x="574" y="136"/>
                    </a:lnTo>
                    <a:lnTo>
                      <a:pt x="563" y="114"/>
                    </a:lnTo>
                    <a:lnTo>
                      <a:pt x="571" y="106"/>
                    </a:lnTo>
                    <a:lnTo>
                      <a:pt x="571" y="98"/>
                    </a:lnTo>
                    <a:lnTo>
                      <a:pt x="531" y="72"/>
                    </a:lnTo>
                    <a:lnTo>
                      <a:pt x="528" y="72"/>
                    </a:lnTo>
                    <a:lnTo>
                      <a:pt x="518" y="69"/>
                    </a:lnTo>
                    <a:lnTo>
                      <a:pt x="531" y="53"/>
                    </a:lnTo>
                    <a:lnTo>
                      <a:pt x="526" y="45"/>
                    </a:lnTo>
                    <a:lnTo>
                      <a:pt x="515" y="53"/>
                    </a:lnTo>
                    <a:lnTo>
                      <a:pt x="504" y="53"/>
                    </a:lnTo>
                    <a:lnTo>
                      <a:pt x="483" y="61"/>
                    </a:lnTo>
                    <a:lnTo>
                      <a:pt x="472" y="64"/>
                    </a:lnTo>
                    <a:lnTo>
                      <a:pt x="456" y="66"/>
                    </a:lnTo>
                    <a:lnTo>
                      <a:pt x="443" y="72"/>
                    </a:lnTo>
                    <a:lnTo>
                      <a:pt x="427" y="77"/>
                    </a:lnTo>
                    <a:lnTo>
                      <a:pt x="416" y="82"/>
                    </a:lnTo>
                    <a:lnTo>
                      <a:pt x="398" y="93"/>
                    </a:lnTo>
                    <a:lnTo>
                      <a:pt x="382" y="101"/>
                    </a:lnTo>
                    <a:lnTo>
                      <a:pt x="376" y="96"/>
                    </a:lnTo>
                    <a:lnTo>
                      <a:pt x="398" y="53"/>
                    </a:lnTo>
                    <a:lnTo>
                      <a:pt x="395" y="45"/>
                    </a:lnTo>
                    <a:lnTo>
                      <a:pt x="376" y="0"/>
                    </a:lnTo>
                    <a:lnTo>
                      <a:pt x="374" y="0"/>
                    </a:lnTo>
                    <a:lnTo>
                      <a:pt x="318" y="48"/>
                    </a:lnTo>
                    <a:lnTo>
                      <a:pt x="272" y="69"/>
                    </a:lnTo>
                    <a:lnTo>
                      <a:pt x="267" y="96"/>
                    </a:lnTo>
                    <a:lnTo>
                      <a:pt x="248" y="96"/>
                    </a:lnTo>
                    <a:lnTo>
                      <a:pt x="230" y="122"/>
                    </a:lnTo>
                    <a:lnTo>
                      <a:pt x="254" y="141"/>
                    </a:lnTo>
                    <a:lnTo>
                      <a:pt x="235" y="160"/>
                    </a:lnTo>
                    <a:lnTo>
                      <a:pt x="200" y="173"/>
                    </a:lnTo>
                    <a:lnTo>
                      <a:pt x="174" y="205"/>
                    </a:lnTo>
                    <a:lnTo>
                      <a:pt x="142" y="219"/>
                    </a:lnTo>
                    <a:lnTo>
                      <a:pt x="123" y="229"/>
                    </a:lnTo>
                    <a:lnTo>
                      <a:pt x="64" y="251"/>
                    </a:lnTo>
                    <a:lnTo>
                      <a:pt x="59" y="240"/>
                    </a:lnTo>
                    <a:lnTo>
                      <a:pt x="48" y="248"/>
                    </a:lnTo>
                    <a:lnTo>
                      <a:pt x="35" y="267"/>
                    </a:lnTo>
                    <a:lnTo>
                      <a:pt x="0" y="296"/>
                    </a:lnTo>
                    <a:lnTo>
                      <a:pt x="27" y="341"/>
                    </a:lnTo>
                    <a:lnTo>
                      <a:pt x="27" y="365"/>
                    </a:lnTo>
                    <a:lnTo>
                      <a:pt x="24" y="395"/>
                    </a:lnTo>
                    <a:lnTo>
                      <a:pt x="43" y="403"/>
                    </a:lnTo>
                    <a:lnTo>
                      <a:pt x="83" y="387"/>
                    </a:lnTo>
                    <a:lnTo>
                      <a:pt x="94" y="381"/>
                    </a:lnTo>
                    <a:lnTo>
                      <a:pt x="115" y="365"/>
                    </a:lnTo>
                    <a:lnTo>
                      <a:pt x="120" y="363"/>
                    </a:lnTo>
                    <a:lnTo>
                      <a:pt x="128" y="357"/>
                    </a:lnTo>
                    <a:lnTo>
                      <a:pt x="136" y="355"/>
                    </a:lnTo>
                    <a:lnTo>
                      <a:pt x="150" y="352"/>
                    </a:lnTo>
                    <a:lnTo>
                      <a:pt x="166" y="349"/>
                    </a:lnTo>
                    <a:lnTo>
                      <a:pt x="174" y="347"/>
                    </a:lnTo>
                    <a:lnTo>
                      <a:pt x="187" y="328"/>
                    </a:lnTo>
                    <a:lnTo>
                      <a:pt x="203" y="312"/>
                    </a:lnTo>
                    <a:lnTo>
                      <a:pt x="206" y="309"/>
                    </a:lnTo>
                    <a:lnTo>
                      <a:pt x="240" y="296"/>
                    </a:lnTo>
                    <a:lnTo>
                      <a:pt x="254" y="291"/>
                    </a:lnTo>
                    <a:lnTo>
                      <a:pt x="256" y="296"/>
                    </a:lnTo>
                    <a:lnTo>
                      <a:pt x="251" y="320"/>
                    </a:lnTo>
                    <a:lnTo>
                      <a:pt x="248" y="328"/>
                    </a:lnTo>
                    <a:lnTo>
                      <a:pt x="270" y="347"/>
                    </a:lnTo>
                    <a:lnTo>
                      <a:pt x="267" y="355"/>
                    </a:lnTo>
                    <a:lnTo>
                      <a:pt x="270" y="357"/>
                    </a:lnTo>
                    <a:lnTo>
                      <a:pt x="267" y="363"/>
                    </a:lnTo>
                    <a:lnTo>
                      <a:pt x="264" y="373"/>
                    </a:lnTo>
                    <a:lnTo>
                      <a:pt x="280" y="373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92" name="Freeform 977"/>
              <p:cNvSpPr>
                <a:spLocks/>
              </p:cNvSpPr>
              <p:nvPr/>
            </p:nvSpPr>
            <p:spPr bwMode="auto">
              <a:xfrm>
                <a:off x="2148" y="1883"/>
                <a:ext cx="67" cy="40"/>
              </a:xfrm>
              <a:custGeom>
                <a:avLst/>
                <a:gdLst>
                  <a:gd name="T0" fmla="*/ 0 w 67"/>
                  <a:gd name="T1" fmla="*/ 40 h 40"/>
                  <a:gd name="T2" fmla="*/ 61 w 67"/>
                  <a:gd name="T3" fmla="*/ 40 h 40"/>
                  <a:gd name="T4" fmla="*/ 67 w 67"/>
                  <a:gd name="T5" fmla="*/ 21 h 40"/>
                  <a:gd name="T6" fmla="*/ 53 w 67"/>
                  <a:gd name="T7" fmla="*/ 0 h 40"/>
                  <a:gd name="T8" fmla="*/ 37 w 67"/>
                  <a:gd name="T9" fmla="*/ 0 h 40"/>
                  <a:gd name="T10" fmla="*/ 3 w 67"/>
                  <a:gd name="T11" fmla="*/ 19 h 40"/>
                  <a:gd name="T12" fmla="*/ 0 w 67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40">
                    <a:moveTo>
                      <a:pt x="0" y="40"/>
                    </a:moveTo>
                    <a:lnTo>
                      <a:pt x="61" y="40"/>
                    </a:lnTo>
                    <a:lnTo>
                      <a:pt x="67" y="21"/>
                    </a:lnTo>
                    <a:lnTo>
                      <a:pt x="53" y="0"/>
                    </a:lnTo>
                    <a:lnTo>
                      <a:pt x="37" y="0"/>
                    </a:lnTo>
                    <a:lnTo>
                      <a:pt x="3" y="19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93" name="Freeform 978"/>
              <p:cNvSpPr>
                <a:spLocks/>
              </p:cNvSpPr>
              <p:nvPr/>
            </p:nvSpPr>
            <p:spPr bwMode="auto">
              <a:xfrm>
                <a:off x="2185" y="1811"/>
                <a:ext cx="102" cy="67"/>
              </a:xfrm>
              <a:custGeom>
                <a:avLst/>
                <a:gdLst>
                  <a:gd name="T0" fmla="*/ 78 w 102"/>
                  <a:gd name="T1" fmla="*/ 0 h 67"/>
                  <a:gd name="T2" fmla="*/ 67 w 102"/>
                  <a:gd name="T3" fmla="*/ 16 h 67"/>
                  <a:gd name="T4" fmla="*/ 59 w 102"/>
                  <a:gd name="T5" fmla="*/ 27 h 67"/>
                  <a:gd name="T6" fmla="*/ 43 w 102"/>
                  <a:gd name="T7" fmla="*/ 27 h 67"/>
                  <a:gd name="T8" fmla="*/ 11 w 102"/>
                  <a:gd name="T9" fmla="*/ 8 h 67"/>
                  <a:gd name="T10" fmla="*/ 0 w 102"/>
                  <a:gd name="T11" fmla="*/ 29 h 67"/>
                  <a:gd name="T12" fmla="*/ 30 w 102"/>
                  <a:gd name="T13" fmla="*/ 40 h 67"/>
                  <a:gd name="T14" fmla="*/ 22 w 102"/>
                  <a:gd name="T15" fmla="*/ 51 h 67"/>
                  <a:gd name="T16" fmla="*/ 30 w 102"/>
                  <a:gd name="T17" fmla="*/ 67 h 67"/>
                  <a:gd name="T18" fmla="*/ 38 w 102"/>
                  <a:gd name="T19" fmla="*/ 64 h 67"/>
                  <a:gd name="T20" fmla="*/ 56 w 102"/>
                  <a:gd name="T21" fmla="*/ 59 h 67"/>
                  <a:gd name="T22" fmla="*/ 64 w 102"/>
                  <a:gd name="T23" fmla="*/ 56 h 67"/>
                  <a:gd name="T24" fmla="*/ 96 w 102"/>
                  <a:gd name="T25" fmla="*/ 53 h 67"/>
                  <a:gd name="T26" fmla="*/ 94 w 102"/>
                  <a:gd name="T27" fmla="*/ 32 h 67"/>
                  <a:gd name="T28" fmla="*/ 102 w 102"/>
                  <a:gd name="T29" fmla="*/ 21 h 67"/>
                  <a:gd name="T30" fmla="*/ 96 w 102"/>
                  <a:gd name="T31" fmla="*/ 5 h 67"/>
                  <a:gd name="T32" fmla="*/ 86 w 102"/>
                  <a:gd name="T33" fmla="*/ 8 h 67"/>
                  <a:gd name="T34" fmla="*/ 78 w 102"/>
                  <a:gd name="T3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67">
                    <a:moveTo>
                      <a:pt x="78" y="0"/>
                    </a:moveTo>
                    <a:lnTo>
                      <a:pt x="67" y="16"/>
                    </a:lnTo>
                    <a:lnTo>
                      <a:pt x="59" y="27"/>
                    </a:lnTo>
                    <a:lnTo>
                      <a:pt x="43" y="27"/>
                    </a:lnTo>
                    <a:lnTo>
                      <a:pt x="11" y="8"/>
                    </a:lnTo>
                    <a:lnTo>
                      <a:pt x="0" y="29"/>
                    </a:lnTo>
                    <a:lnTo>
                      <a:pt x="30" y="40"/>
                    </a:lnTo>
                    <a:lnTo>
                      <a:pt x="22" y="51"/>
                    </a:lnTo>
                    <a:lnTo>
                      <a:pt x="30" y="67"/>
                    </a:lnTo>
                    <a:lnTo>
                      <a:pt x="38" y="64"/>
                    </a:lnTo>
                    <a:lnTo>
                      <a:pt x="56" y="59"/>
                    </a:lnTo>
                    <a:lnTo>
                      <a:pt x="64" y="56"/>
                    </a:lnTo>
                    <a:lnTo>
                      <a:pt x="96" y="53"/>
                    </a:lnTo>
                    <a:lnTo>
                      <a:pt x="94" y="32"/>
                    </a:lnTo>
                    <a:lnTo>
                      <a:pt x="102" y="21"/>
                    </a:lnTo>
                    <a:lnTo>
                      <a:pt x="96" y="5"/>
                    </a:lnTo>
                    <a:lnTo>
                      <a:pt x="86" y="8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94" name="Freeform 979"/>
              <p:cNvSpPr>
                <a:spLocks/>
              </p:cNvSpPr>
              <p:nvPr/>
            </p:nvSpPr>
            <p:spPr bwMode="auto">
              <a:xfrm>
                <a:off x="2271" y="2011"/>
                <a:ext cx="45" cy="29"/>
              </a:xfrm>
              <a:custGeom>
                <a:avLst/>
                <a:gdLst>
                  <a:gd name="T0" fmla="*/ 34 w 45"/>
                  <a:gd name="T1" fmla="*/ 29 h 29"/>
                  <a:gd name="T2" fmla="*/ 26 w 45"/>
                  <a:gd name="T3" fmla="*/ 21 h 29"/>
                  <a:gd name="T4" fmla="*/ 10 w 45"/>
                  <a:gd name="T5" fmla="*/ 29 h 29"/>
                  <a:gd name="T6" fmla="*/ 0 w 45"/>
                  <a:gd name="T7" fmla="*/ 24 h 29"/>
                  <a:gd name="T8" fmla="*/ 5 w 45"/>
                  <a:gd name="T9" fmla="*/ 21 h 29"/>
                  <a:gd name="T10" fmla="*/ 24 w 45"/>
                  <a:gd name="T11" fmla="*/ 3 h 29"/>
                  <a:gd name="T12" fmla="*/ 29 w 45"/>
                  <a:gd name="T13" fmla="*/ 0 h 29"/>
                  <a:gd name="T14" fmla="*/ 45 w 45"/>
                  <a:gd name="T15" fmla="*/ 19 h 29"/>
                  <a:gd name="T16" fmla="*/ 34 w 45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29">
                    <a:moveTo>
                      <a:pt x="34" y="29"/>
                    </a:moveTo>
                    <a:lnTo>
                      <a:pt x="26" y="21"/>
                    </a:lnTo>
                    <a:lnTo>
                      <a:pt x="10" y="29"/>
                    </a:lnTo>
                    <a:lnTo>
                      <a:pt x="0" y="24"/>
                    </a:lnTo>
                    <a:lnTo>
                      <a:pt x="5" y="21"/>
                    </a:lnTo>
                    <a:lnTo>
                      <a:pt x="24" y="3"/>
                    </a:lnTo>
                    <a:lnTo>
                      <a:pt x="29" y="0"/>
                    </a:lnTo>
                    <a:lnTo>
                      <a:pt x="45" y="19"/>
                    </a:lnTo>
                    <a:lnTo>
                      <a:pt x="34" y="29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95" name="Freeform 980"/>
              <p:cNvSpPr>
                <a:spLocks/>
              </p:cNvSpPr>
              <p:nvPr/>
            </p:nvSpPr>
            <p:spPr bwMode="auto">
              <a:xfrm>
                <a:off x="2116" y="1819"/>
                <a:ext cx="597" cy="536"/>
              </a:xfrm>
              <a:custGeom>
                <a:avLst/>
                <a:gdLst>
                  <a:gd name="T0" fmla="*/ 531 w 597"/>
                  <a:gd name="T1" fmla="*/ 51 h 536"/>
                  <a:gd name="T2" fmla="*/ 557 w 597"/>
                  <a:gd name="T3" fmla="*/ 85 h 536"/>
                  <a:gd name="T4" fmla="*/ 576 w 597"/>
                  <a:gd name="T5" fmla="*/ 117 h 536"/>
                  <a:gd name="T6" fmla="*/ 597 w 597"/>
                  <a:gd name="T7" fmla="*/ 141 h 536"/>
                  <a:gd name="T8" fmla="*/ 587 w 597"/>
                  <a:gd name="T9" fmla="*/ 165 h 536"/>
                  <a:gd name="T10" fmla="*/ 539 w 597"/>
                  <a:gd name="T11" fmla="*/ 221 h 536"/>
                  <a:gd name="T12" fmla="*/ 499 w 597"/>
                  <a:gd name="T13" fmla="*/ 203 h 536"/>
                  <a:gd name="T14" fmla="*/ 477 w 597"/>
                  <a:gd name="T15" fmla="*/ 232 h 536"/>
                  <a:gd name="T16" fmla="*/ 440 w 597"/>
                  <a:gd name="T17" fmla="*/ 264 h 536"/>
                  <a:gd name="T18" fmla="*/ 411 w 597"/>
                  <a:gd name="T19" fmla="*/ 299 h 536"/>
                  <a:gd name="T20" fmla="*/ 387 w 597"/>
                  <a:gd name="T21" fmla="*/ 304 h 536"/>
                  <a:gd name="T22" fmla="*/ 299 w 597"/>
                  <a:gd name="T23" fmla="*/ 256 h 536"/>
                  <a:gd name="T24" fmla="*/ 259 w 597"/>
                  <a:gd name="T25" fmla="*/ 272 h 536"/>
                  <a:gd name="T26" fmla="*/ 211 w 597"/>
                  <a:gd name="T27" fmla="*/ 285 h 536"/>
                  <a:gd name="T28" fmla="*/ 221 w 597"/>
                  <a:gd name="T29" fmla="*/ 320 h 536"/>
                  <a:gd name="T30" fmla="*/ 259 w 597"/>
                  <a:gd name="T31" fmla="*/ 349 h 536"/>
                  <a:gd name="T32" fmla="*/ 291 w 597"/>
                  <a:gd name="T33" fmla="*/ 387 h 536"/>
                  <a:gd name="T34" fmla="*/ 285 w 597"/>
                  <a:gd name="T35" fmla="*/ 416 h 536"/>
                  <a:gd name="T36" fmla="*/ 264 w 597"/>
                  <a:gd name="T37" fmla="*/ 440 h 536"/>
                  <a:gd name="T38" fmla="*/ 229 w 597"/>
                  <a:gd name="T39" fmla="*/ 437 h 536"/>
                  <a:gd name="T40" fmla="*/ 189 w 597"/>
                  <a:gd name="T41" fmla="*/ 416 h 536"/>
                  <a:gd name="T42" fmla="*/ 157 w 597"/>
                  <a:gd name="T43" fmla="*/ 429 h 536"/>
                  <a:gd name="T44" fmla="*/ 131 w 597"/>
                  <a:gd name="T45" fmla="*/ 483 h 536"/>
                  <a:gd name="T46" fmla="*/ 109 w 597"/>
                  <a:gd name="T47" fmla="*/ 509 h 536"/>
                  <a:gd name="T48" fmla="*/ 99 w 597"/>
                  <a:gd name="T49" fmla="*/ 533 h 536"/>
                  <a:gd name="T50" fmla="*/ 64 w 597"/>
                  <a:gd name="T51" fmla="*/ 507 h 536"/>
                  <a:gd name="T52" fmla="*/ 40 w 597"/>
                  <a:gd name="T53" fmla="*/ 469 h 536"/>
                  <a:gd name="T54" fmla="*/ 69 w 597"/>
                  <a:gd name="T55" fmla="*/ 459 h 536"/>
                  <a:gd name="T56" fmla="*/ 99 w 597"/>
                  <a:gd name="T57" fmla="*/ 432 h 536"/>
                  <a:gd name="T58" fmla="*/ 120 w 597"/>
                  <a:gd name="T59" fmla="*/ 411 h 536"/>
                  <a:gd name="T60" fmla="*/ 77 w 597"/>
                  <a:gd name="T61" fmla="*/ 400 h 536"/>
                  <a:gd name="T62" fmla="*/ 43 w 597"/>
                  <a:gd name="T63" fmla="*/ 416 h 536"/>
                  <a:gd name="T64" fmla="*/ 3 w 597"/>
                  <a:gd name="T65" fmla="*/ 368 h 536"/>
                  <a:gd name="T66" fmla="*/ 61 w 597"/>
                  <a:gd name="T67" fmla="*/ 325 h 536"/>
                  <a:gd name="T68" fmla="*/ 91 w 597"/>
                  <a:gd name="T69" fmla="*/ 296 h 536"/>
                  <a:gd name="T70" fmla="*/ 123 w 597"/>
                  <a:gd name="T71" fmla="*/ 269 h 536"/>
                  <a:gd name="T72" fmla="*/ 192 w 597"/>
                  <a:gd name="T73" fmla="*/ 227 h 536"/>
                  <a:gd name="T74" fmla="*/ 171 w 597"/>
                  <a:gd name="T75" fmla="*/ 184 h 536"/>
                  <a:gd name="T76" fmla="*/ 133 w 597"/>
                  <a:gd name="T77" fmla="*/ 160 h 536"/>
                  <a:gd name="T78" fmla="*/ 83 w 597"/>
                  <a:gd name="T79" fmla="*/ 149 h 536"/>
                  <a:gd name="T80" fmla="*/ 120 w 597"/>
                  <a:gd name="T81" fmla="*/ 120 h 536"/>
                  <a:gd name="T82" fmla="*/ 163 w 597"/>
                  <a:gd name="T83" fmla="*/ 120 h 536"/>
                  <a:gd name="T84" fmla="*/ 197 w 597"/>
                  <a:gd name="T85" fmla="*/ 75 h 536"/>
                  <a:gd name="T86" fmla="*/ 237 w 597"/>
                  <a:gd name="T87" fmla="*/ 80 h 536"/>
                  <a:gd name="T88" fmla="*/ 229 w 597"/>
                  <a:gd name="T89" fmla="*/ 8 h 536"/>
                  <a:gd name="T90" fmla="*/ 280 w 597"/>
                  <a:gd name="T91" fmla="*/ 0 h 536"/>
                  <a:gd name="T92" fmla="*/ 309 w 597"/>
                  <a:gd name="T93" fmla="*/ 51 h 536"/>
                  <a:gd name="T94" fmla="*/ 296 w 597"/>
                  <a:gd name="T95" fmla="*/ 85 h 536"/>
                  <a:gd name="T96" fmla="*/ 259 w 597"/>
                  <a:gd name="T97" fmla="*/ 141 h 536"/>
                  <a:gd name="T98" fmla="*/ 299 w 597"/>
                  <a:gd name="T99" fmla="*/ 157 h 536"/>
                  <a:gd name="T100" fmla="*/ 387 w 597"/>
                  <a:gd name="T101" fmla="*/ 200 h 536"/>
                  <a:gd name="T102" fmla="*/ 432 w 597"/>
                  <a:gd name="T103" fmla="*/ 155 h 536"/>
                  <a:gd name="T104" fmla="*/ 472 w 597"/>
                  <a:gd name="T105" fmla="*/ 112 h 536"/>
                  <a:gd name="T106" fmla="*/ 531 w 597"/>
                  <a:gd name="T107" fmla="*/ 9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97" h="536">
                    <a:moveTo>
                      <a:pt x="533" y="96"/>
                    </a:moveTo>
                    <a:lnTo>
                      <a:pt x="536" y="93"/>
                    </a:lnTo>
                    <a:lnTo>
                      <a:pt x="523" y="67"/>
                    </a:lnTo>
                    <a:lnTo>
                      <a:pt x="531" y="51"/>
                    </a:lnTo>
                    <a:lnTo>
                      <a:pt x="541" y="40"/>
                    </a:lnTo>
                    <a:lnTo>
                      <a:pt x="547" y="45"/>
                    </a:lnTo>
                    <a:lnTo>
                      <a:pt x="555" y="61"/>
                    </a:lnTo>
                    <a:lnTo>
                      <a:pt x="557" y="85"/>
                    </a:lnTo>
                    <a:lnTo>
                      <a:pt x="555" y="85"/>
                    </a:lnTo>
                    <a:lnTo>
                      <a:pt x="536" y="93"/>
                    </a:lnTo>
                    <a:lnTo>
                      <a:pt x="576" y="109"/>
                    </a:lnTo>
                    <a:lnTo>
                      <a:pt x="576" y="117"/>
                    </a:lnTo>
                    <a:lnTo>
                      <a:pt x="579" y="125"/>
                    </a:lnTo>
                    <a:lnTo>
                      <a:pt x="592" y="125"/>
                    </a:lnTo>
                    <a:lnTo>
                      <a:pt x="592" y="128"/>
                    </a:lnTo>
                    <a:lnTo>
                      <a:pt x="597" y="141"/>
                    </a:lnTo>
                    <a:lnTo>
                      <a:pt x="595" y="157"/>
                    </a:lnTo>
                    <a:lnTo>
                      <a:pt x="592" y="160"/>
                    </a:lnTo>
                    <a:lnTo>
                      <a:pt x="589" y="165"/>
                    </a:lnTo>
                    <a:lnTo>
                      <a:pt x="587" y="165"/>
                    </a:lnTo>
                    <a:lnTo>
                      <a:pt x="581" y="184"/>
                    </a:lnTo>
                    <a:lnTo>
                      <a:pt x="571" y="203"/>
                    </a:lnTo>
                    <a:lnTo>
                      <a:pt x="563" y="205"/>
                    </a:lnTo>
                    <a:lnTo>
                      <a:pt x="539" y="221"/>
                    </a:lnTo>
                    <a:lnTo>
                      <a:pt x="525" y="227"/>
                    </a:lnTo>
                    <a:lnTo>
                      <a:pt x="525" y="205"/>
                    </a:lnTo>
                    <a:lnTo>
                      <a:pt x="512" y="205"/>
                    </a:lnTo>
                    <a:lnTo>
                      <a:pt x="499" y="203"/>
                    </a:lnTo>
                    <a:lnTo>
                      <a:pt x="496" y="203"/>
                    </a:lnTo>
                    <a:lnTo>
                      <a:pt x="488" y="197"/>
                    </a:lnTo>
                    <a:lnTo>
                      <a:pt x="477" y="227"/>
                    </a:lnTo>
                    <a:lnTo>
                      <a:pt x="477" y="232"/>
                    </a:lnTo>
                    <a:lnTo>
                      <a:pt x="467" y="235"/>
                    </a:lnTo>
                    <a:lnTo>
                      <a:pt x="451" y="240"/>
                    </a:lnTo>
                    <a:lnTo>
                      <a:pt x="443" y="261"/>
                    </a:lnTo>
                    <a:lnTo>
                      <a:pt x="440" y="264"/>
                    </a:lnTo>
                    <a:lnTo>
                      <a:pt x="432" y="280"/>
                    </a:lnTo>
                    <a:lnTo>
                      <a:pt x="421" y="291"/>
                    </a:lnTo>
                    <a:lnTo>
                      <a:pt x="419" y="293"/>
                    </a:lnTo>
                    <a:lnTo>
                      <a:pt x="411" y="299"/>
                    </a:lnTo>
                    <a:lnTo>
                      <a:pt x="400" y="288"/>
                    </a:lnTo>
                    <a:lnTo>
                      <a:pt x="411" y="299"/>
                    </a:lnTo>
                    <a:lnTo>
                      <a:pt x="400" y="288"/>
                    </a:lnTo>
                    <a:lnTo>
                      <a:pt x="387" y="304"/>
                    </a:lnTo>
                    <a:lnTo>
                      <a:pt x="371" y="285"/>
                    </a:lnTo>
                    <a:lnTo>
                      <a:pt x="360" y="301"/>
                    </a:lnTo>
                    <a:lnTo>
                      <a:pt x="344" y="299"/>
                    </a:lnTo>
                    <a:lnTo>
                      <a:pt x="299" y="256"/>
                    </a:lnTo>
                    <a:lnTo>
                      <a:pt x="288" y="261"/>
                    </a:lnTo>
                    <a:lnTo>
                      <a:pt x="277" y="267"/>
                    </a:lnTo>
                    <a:lnTo>
                      <a:pt x="269" y="269"/>
                    </a:lnTo>
                    <a:lnTo>
                      <a:pt x="259" y="272"/>
                    </a:lnTo>
                    <a:lnTo>
                      <a:pt x="235" y="272"/>
                    </a:lnTo>
                    <a:lnTo>
                      <a:pt x="232" y="275"/>
                    </a:lnTo>
                    <a:lnTo>
                      <a:pt x="208" y="280"/>
                    </a:lnTo>
                    <a:lnTo>
                      <a:pt x="211" y="285"/>
                    </a:lnTo>
                    <a:lnTo>
                      <a:pt x="216" y="291"/>
                    </a:lnTo>
                    <a:lnTo>
                      <a:pt x="221" y="296"/>
                    </a:lnTo>
                    <a:lnTo>
                      <a:pt x="221" y="312"/>
                    </a:lnTo>
                    <a:lnTo>
                      <a:pt x="221" y="320"/>
                    </a:lnTo>
                    <a:lnTo>
                      <a:pt x="240" y="333"/>
                    </a:lnTo>
                    <a:lnTo>
                      <a:pt x="243" y="339"/>
                    </a:lnTo>
                    <a:lnTo>
                      <a:pt x="259" y="339"/>
                    </a:lnTo>
                    <a:lnTo>
                      <a:pt x="259" y="349"/>
                    </a:lnTo>
                    <a:lnTo>
                      <a:pt x="267" y="363"/>
                    </a:lnTo>
                    <a:lnTo>
                      <a:pt x="267" y="373"/>
                    </a:lnTo>
                    <a:lnTo>
                      <a:pt x="280" y="373"/>
                    </a:lnTo>
                    <a:lnTo>
                      <a:pt x="291" y="387"/>
                    </a:lnTo>
                    <a:lnTo>
                      <a:pt x="285" y="395"/>
                    </a:lnTo>
                    <a:lnTo>
                      <a:pt x="291" y="405"/>
                    </a:lnTo>
                    <a:lnTo>
                      <a:pt x="288" y="411"/>
                    </a:lnTo>
                    <a:lnTo>
                      <a:pt x="285" y="416"/>
                    </a:lnTo>
                    <a:lnTo>
                      <a:pt x="283" y="416"/>
                    </a:lnTo>
                    <a:lnTo>
                      <a:pt x="272" y="424"/>
                    </a:lnTo>
                    <a:lnTo>
                      <a:pt x="269" y="437"/>
                    </a:lnTo>
                    <a:lnTo>
                      <a:pt x="264" y="440"/>
                    </a:lnTo>
                    <a:lnTo>
                      <a:pt x="259" y="435"/>
                    </a:lnTo>
                    <a:lnTo>
                      <a:pt x="243" y="435"/>
                    </a:lnTo>
                    <a:lnTo>
                      <a:pt x="243" y="435"/>
                    </a:lnTo>
                    <a:lnTo>
                      <a:pt x="229" y="437"/>
                    </a:lnTo>
                    <a:lnTo>
                      <a:pt x="216" y="437"/>
                    </a:lnTo>
                    <a:lnTo>
                      <a:pt x="213" y="443"/>
                    </a:lnTo>
                    <a:lnTo>
                      <a:pt x="203" y="421"/>
                    </a:lnTo>
                    <a:lnTo>
                      <a:pt x="189" y="416"/>
                    </a:lnTo>
                    <a:lnTo>
                      <a:pt x="176" y="424"/>
                    </a:lnTo>
                    <a:lnTo>
                      <a:pt x="171" y="421"/>
                    </a:lnTo>
                    <a:lnTo>
                      <a:pt x="157" y="427"/>
                    </a:lnTo>
                    <a:lnTo>
                      <a:pt x="157" y="429"/>
                    </a:lnTo>
                    <a:lnTo>
                      <a:pt x="163" y="437"/>
                    </a:lnTo>
                    <a:lnTo>
                      <a:pt x="152" y="459"/>
                    </a:lnTo>
                    <a:lnTo>
                      <a:pt x="141" y="475"/>
                    </a:lnTo>
                    <a:lnTo>
                      <a:pt x="131" y="483"/>
                    </a:lnTo>
                    <a:lnTo>
                      <a:pt x="120" y="485"/>
                    </a:lnTo>
                    <a:lnTo>
                      <a:pt x="117" y="488"/>
                    </a:lnTo>
                    <a:lnTo>
                      <a:pt x="104" y="493"/>
                    </a:lnTo>
                    <a:lnTo>
                      <a:pt x="109" y="509"/>
                    </a:lnTo>
                    <a:lnTo>
                      <a:pt x="115" y="517"/>
                    </a:lnTo>
                    <a:lnTo>
                      <a:pt x="112" y="525"/>
                    </a:lnTo>
                    <a:lnTo>
                      <a:pt x="109" y="531"/>
                    </a:lnTo>
                    <a:lnTo>
                      <a:pt x="99" y="533"/>
                    </a:lnTo>
                    <a:lnTo>
                      <a:pt x="88" y="536"/>
                    </a:lnTo>
                    <a:lnTo>
                      <a:pt x="83" y="528"/>
                    </a:lnTo>
                    <a:lnTo>
                      <a:pt x="80" y="501"/>
                    </a:lnTo>
                    <a:lnTo>
                      <a:pt x="64" y="507"/>
                    </a:lnTo>
                    <a:lnTo>
                      <a:pt x="61" y="509"/>
                    </a:lnTo>
                    <a:lnTo>
                      <a:pt x="35" y="509"/>
                    </a:lnTo>
                    <a:lnTo>
                      <a:pt x="27" y="475"/>
                    </a:lnTo>
                    <a:lnTo>
                      <a:pt x="40" y="469"/>
                    </a:lnTo>
                    <a:lnTo>
                      <a:pt x="56" y="480"/>
                    </a:lnTo>
                    <a:lnTo>
                      <a:pt x="75" y="475"/>
                    </a:lnTo>
                    <a:lnTo>
                      <a:pt x="83" y="467"/>
                    </a:lnTo>
                    <a:lnTo>
                      <a:pt x="69" y="459"/>
                    </a:lnTo>
                    <a:lnTo>
                      <a:pt x="75" y="451"/>
                    </a:lnTo>
                    <a:lnTo>
                      <a:pt x="88" y="445"/>
                    </a:lnTo>
                    <a:lnTo>
                      <a:pt x="85" y="440"/>
                    </a:lnTo>
                    <a:lnTo>
                      <a:pt x="99" y="432"/>
                    </a:lnTo>
                    <a:lnTo>
                      <a:pt x="115" y="437"/>
                    </a:lnTo>
                    <a:lnTo>
                      <a:pt x="120" y="432"/>
                    </a:lnTo>
                    <a:lnTo>
                      <a:pt x="133" y="413"/>
                    </a:lnTo>
                    <a:lnTo>
                      <a:pt x="120" y="411"/>
                    </a:lnTo>
                    <a:lnTo>
                      <a:pt x="117" y="387"/>
                    </a:lnTo>
                    <a:lnTo>
                      <a:pt x="93" y="395"/>
                    </a:lnTo>
                    <a:lnTo>
                      <a:pt x="85" y="397"/>
                    </a:lnTo>
                    <a:lnTo>
                      <a:pt x="77" y="400"/>
                    </a:lnTo>
                    <a:lnTo>
                      <a:pt x="61" y="424"/>
                    </a:lnTo>
                    <a:lnTo>
                      <a:pt x="45" y="427"/>
                    </a:lnTo>
                    <a:lnTo>
                      <a:pt x="37" y="424"/>
                    </a:lnTo>
                    <a:lnTo>
                      <a:pt x="43" y="416"/>
                    </a:lnTo>
                    <a:lnTo>
                      <a:pt x="35" y="397"/>
                    </a:lnTo>
                    <a:lnTo>
                      <a:pt x="21" y="384"/>
                    </a:lnTo>
                    <a:lnTo>
                      <a:pt x="13" y="387"/>
                    </a:lnTo>
                    <a:lnTo>
                      <a:pt x="3" y="368"/>
                    </a:lnTo>
                    <a:lnTo>
                      <a:pt x="3" y="360"/>
                    </a:lnTo>
                    <a:lnTo>
                      <a:pt x="0" y="355"/>
                    </a:lnTo>
                    <a:lnTo>
                      <a:pt x="51" y="331"/>
                    </a:lnTo>
                    <a:lnTo>
                      <a:pt x="61" y="325"/>
                    </a:lnTo>
                    <a:lnTo>
                      <a:pt x="69" y="323"/>
                    </a:lnTo>
                    <a:lnTo>
                      <a:pt x="67" y="309"/>
                    </a:lnTo>
                    <a:lnTo>
                      <a:pt x="77" y="304"/>
                    </a:lnTo>
                    <a:lnTo>
                      <a:pt x="91" y="296"/>
                    </a:lnTo>
                    <a:lnTo>
                      <a:pt x="109" y="293"/>
                    </a:lnTo>
                    <a:lnTo>
                      <a:pt x="115" y="285"/>
                    </a:lnTo>
                    <a:lnTo>
                      <a:pt x="120" y="277"/>
                    </a:lnTo>
                    <a:lnTo>
                      <a:pt x="123" y="269"/>
                    </a:lnTo>
                    <a:lnTo>
                      <a:pt x="133" y="264"/>
                    </a:lnTo>
                    <a:lnTo>
                      <a:pt x="152" y="259"/>
                    </a:lnTo>
                    <a:lnTo>
                      <a:pt x="171" y="251"/>
                    </a:lnTo>
                    <a:lnTo>
                      <a:pt x="192" y="227"/>
                    </a:lnTo>
                    <a:lnTo>
                      <a:pt x="189" y="221"/>
                    </a:lnTo>
                    <a:lnTo>
                      <a:pt x="200" y="211"/>
                    </a:lnTo>
                    <a:lnTo>
                      <a:pt x="184" y="192"/>
                    </a:lnTo>
                    <a:lnTo>
                      <a:pt x="171" y="184"/>
                    </a:lnTo>
                    <a:lnTo>
                      <a:pt x="171" y="179"/>
                    </a:lnTo>
                    <a:lnTo>
                      <a:pt x="173" y="173"/>
                    </a:lnTo>
                    <a:lnTo>
                      <a:pt x="155" y="157"/>
                    </a:lnTo>
                    <a:lnTo>
                      <a:pt x="133" y="160"/>
                    </a:lnTo>
                    <a:lnTo>
                      <a:pt x="128" y="160"/>
                    </a:lnTo>
                    <a:lnTo>
                      <a:pt x="101" y="160"/>
                    </a:lnTo>
                    <a:lnTo>
                      <a:pt x="99" y="155"/>
                    </a:lnTo>
                    <a:lnTo>
                      <a:pt x="83" y="149"/>
                    </a:lnTo>
                    <a:lnTo>
                      <a:pt x="83" y="147"/>
                    </a:lnTo>
                    <a:lnTo>
                      <a:pt x="88" y="120"/>
                    </a:lnTo>
                    <a:lnTo>
                      <a:pt x="104" y="120"/>
                    </a:lnTo>
                    <a:lnTo>
                      <a:pt x="120" y="120"/>
                    </a:lnTo>
                    <a:lnTo>
                      <a:pt x="120" y="136"/>
                    </a:lnTo>
                    <a:lnTo>
                      <a:pt x="131" y="141"/>
                    </a:lnTo>
                    <a:lnTo>
                      <a:pt x="152" y="136"/>
                    </a:lnTo>
                    <a:lnTo>
                      <a:pt x="163" y="120"/>
                    </a:lnTo>
                    <a:lnTo>
                      <a:pt x="160" y="107"/>
                    </a:lnTo>
                    <a:lnTo>
                      <a:pt x="208" y="104"/>
                    </a:lnTo>
                    <a:lnTo>
                      <a:pt x="197" y="93"/>
                    </a:lnTo>
                    <a:lnTo>
                      <a:pt x="197" y="75"/>
                    </a:lnTo>
                    <a:lnTo>
                      <a:pt x="213" y="85"/>
                    </a:lnTo>
                    <a:lnTo>
                      <a:pt x="224" y="85"/>
                    </a:lnTo>
                    <a:lnTo>
                      <a:pt x="229" y="80"/>
                    </a:lnTo>
                    <a:lnTo>
                      <a:pt x="237" y="80"/>
                    </a:lnTo>
                    <a:lnTo>
                      <a:pt x="237" y="72"/>
                    </a:lnTo>
                    <a:lnTo>
                      <a:pt x="245" y="43"/>
                    </a:lnTo>
                    <a:lnTo>
                      <a:pt x="229" y="32"/>
                    </a:lnTo>
                    <a:lnTo>
                      <a:pt x="229" y="8"/>
                    </a:lnTo>
                    <a:lnTo>
                      <a:pt x="259" y="16"/>
                    </a:lnTo>
                    <a:lnTo>
                      <a:pt x="272" y="11"/>
                    </a:lnTo>
                    <a:lnTo>
                      <a:pt x="267" y="3"/>
                    </a:lnTo>
                    <a:lnTo>
                      <a:pt x="280" y="0"/>
                    </a:lnTo>
                    <a:lnTo>
                      <a:pt x="285" y="13"/>
                    </a:lnTo>
                    <a:lnTo>
                      <a:pt x="309" y="19"/>
                    </a:lnTo>
                    <a:lnTo>
                      <a:pt x="320" y="35"/>
                    </a:lnTo>
                    <a:lnTo>
                      <a:pt x="309" y="51"/>
                    </a:lnTo>
                    <a:lnTo>
                      <a:pt x="301" y="53"/>
                    </a:lnTo>
                    <a:lnTo>
                      <a:pt x="296" y="61"/>
                    </a:lnTo>
                    <a:lnTo>
                      <a:pt x="296" y="72"/>
                    </a:lnTo>
                    <a:lnTo>
                      <a:pt x="296" y="85"/>
                    </a:lnTo>
                    <a:lnTo>
                      <a:pt x="288" y="101"/>
                    </a:lnTo>
                    <a:lnTo>
                      <a:pt x="277" y="109"/>
                    </a:lnTo>
                    <a:lnTo>
                      <a:pt x="253" y="109"/>
                    </a:lnTo>
                    <a:lnTo>
                      <a:pt x="259" y="141"/>
                    </a:lnTo>
                    <a:lnTo>
                      <a:pt x="261" y="147"/>
                    </a:lnTo>
                    <a:lnTo>
                      <a:pt x="259" y="149"/>
                    </a:lnTo>
                    <a:lnTo>
                      <a:pt x="261" y="163"/>
                    </a:lnTo>
                    <a:lnTo>
                      <a:pt x="299" y="157"/>
                    </a:lnTo>
                    <a:lnTo>
                      <a:pt x="312" y="157"/>
                    </a:lnTo>
                    <a:lnTo>
                      <a:pt x="336" y="163"/>
                    </a:lnTo>
                    <a:lnTo>
                      <a:pt x="355" y="192"/>
                    </a:lnTo>
                    <a:lnTo>
                      <a:pt x="387" y="200"/>
                    </a:lnTo>
                    <a:lnTo>
                      <a:pt x="392" y="197"/>
                    </a:lnTo>
                    <a:lnTo>
                      <a:pt x="403" y="168"/>
                    </a:lnTo>
                    <a:lnTo>
                      <a:pt x="427" y="163"/>
                    </a:lnTo>
                    <a:lnTo>
                      <a:pt x="432" y="155"/>
                    </a:lnTo>
                    <a:lnTo>
                      <a:pt x="464" y="141"/>
                    </a:lnTo>
                    <a:lnTo>
                      <a:pt x="456" y="128"/>
                    </a:lnTo>
                    <a:lnTo>
                      <a:pt x="467" y="120"/>
                    </a:lnTo>
                    <a:lnTo>
                      <a:pt x="472" y="112"/>
                    </a:lnTo>
                    <a:lnTo>
                      <a:pt x="491" y="123"/>
                    </a:lnTo>
                    <a:lnTo>
                      <a:pt x="515" y="109"/>
                    </a:lnTo>
                    <a:lnTo>
                      <a:pt x="517" y="104"/>
                    </a:lnTo>
                    <a:lnTo>
                      <a:pt x="531" y="96"/>
                    </a:lnTo>
                    <a:lnTo>
                      <a:pt x="536" y="93"/>
                    </a:lnTo>
                    <a:lnTo>
                      <a:pt x="533" y="96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96" name="Freeform 981"/>
              <p:cNvSpPr>
                <a:spLocks/>
              </p:cNvSpPr>
              <p:nvPr/>
            </p:nvSpPr>
            <p:spPr bwMode="auto">
              <a:xfrm>
                <a:off x="2300" y="1686"/>
                <a:ext cx="117" cy="104"/>
              </a:xfrm>
              <a:custGeom>
                <a:avLst/>
                <a:gdLst>
                  <a:gd name="T0" fmla="*/ 56 w 117"/>
                  <a:gd name="T1" fmla="*/ 53 h 104"/>
                  <a:gd name="T2" fmla="*/ 59 w 117"/>
                  <a:gd name="T3" fmla="*/ 74 h 104"/>
                  <a:gd name="T4" fmla="*/ 59 w 117"/>
                  <a:gd name="T5" fmla="*/ 77 h 104"/>
                  <a:gd name="T6" fmla="*/ 53 w 117"/>
                  <a:gd name="T7" fmla="*/ 77 h 104"/>
                  <a:gd name="T8" fmla="*/ 35 w 117"/>
                  <a:gd name="T9" fmla="*/ 104 h 104"/>
                  <a:gd name="T10" fmla="*/ 32 w 117"/>
                  <a:gd name="T11" fmla="*/ 101 h 104"/>
                  <a:gd name="T12" fmla="*/ 27 w 117"/>
                  <a:gd name="T13" fmla="*/ 88 h 104"/>
                  <a:gd name="T14" fmla="*/ 29 w 117"/>
                  <a:gd name="T15" fmla="*/ 74 h 104"/>
                  <a:gd name="T16" fmla="*/ 3 w 117"/>
                  <a:gd name="T17" fmla="*/ 72 h 104"/>
                  <a:gd name="T18" fmla="*/ 11 w 117"/>
                  <a:gd name="T19" fmla="*/ 56 h 104"/>
                  <a:gd name="T20" fmla="*/ 0 w 117"/>
                  <a:gd name="T21" fmla="*/ 45 h 104"/>
                  <a:gd name="T22" fmla="*/ 0 w 117"/>
                  <a:gd name="T23" fmla="*/ 45 h 104"/>
                  <a:gd name="T24" fmla="*/ 11 w 117"/>
                  <a:gd name="T25" fmla="*/ 29 h 104"/>
                  <a:gd name="T26" fmla="*/ 27 w 117"/>
                  <a:gd name="T27" fmla="*/ 32 h 104"/>
                  <a:gd name="T28" fmla="*/ 29 w 117"/>
                  <a:gd name="T29" fmla="*/ 13 h 104"/>
                  <a:gd name="T30" fmla="*/ 29 w 117"/>
                  <a:gd name="T31" fmla="*/ 13 h 104"/>
                  <a:gd name="T32" fmla="*/ 43 w 117"/>
                  <a:gd name="T33" fmla="*/ 21 h 104"/>
                  <a:gd name="T34" fmla="*/ 43 w 117"/>
                  <a:gd name="T35" fmla="*/ 29 h 104"/>
                  <a:gd name="T36" fmla="*/ 61 w 117"/>
                  <a:gd name="T37" fmla="*/ 26 h 104"/>
                  <a:gd name="T38" fmla="*/ 80 w 117"/>
                  <a:gd name="T39" fmla="*/ 5 h 104"/>
                  <a:gd name="T40" fmla="*/ 96 w 117"/>
                  <a:gd name="T41" fmla="*/ 10 h 104"/>
                  <a:gd name="T42" fmla="*/ 109 w 117"/>
                  <a:gd name="T43" fmla="*/ 0 h 104"/>
                  <a:gd name="T44" fmla="*/ 117 w 117"/>
                  <a:gd name="T45" fmla="*/ 5 h 104"/>
                  <a:gd name="T46" fmla="*/ 101 w 117"/>
                  <a:gd name="T47" fmla="*/ 18 h 104"/>
                  <a:gd name="T48" fmla="*/ 109 w 117"/>
                  <a:gd name="T49" fmla="*/ 24 h 104"/>
                  <a:gd name="T50" fmla="*/ 117 w 117"/>
                  <a:gd name="T51" fmla="*/ 40 h 104"/>
                  <a:gd name="T52" fmla="*/ 107 w 117"/>
                  <a:gd name="T53" fmla="*/ 48 h 104"/>
                  <a:gd name="T54" fmla="*/ 85 w 117"/>
                  <a:gd name="T55" fmla="*/ 50 h 104"/>
                  <a:gd name="T56" fmla="*/ 69 w 117"/>
                  <a:gd name="T57" fmla="*/ 50 h 104"/>
                  <a:gd name="T58" fmla="*/ 56 w 117"/>
                  <a:gd name="T59" fmla="*/ 5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7" h="104">
                    <a:moveTo>
                      <a:pt x="56" y="53"/>
                    </a:moveTo>
                    <a:lnTo>
                      <a:pt x="59" y="74"/>
                    </a:lnTo>
                    <a:lnTo>
                      <a:pt x="59" y="77"/>
                    </a:lnTo>
                    <a:lnTo>
                      <a:pt x="53" y="77"/>
                    </a:lnTo>
                    <a:lnTo>
                      <a:pt x="35" y="104"/>
                    </a:lnTo>
                    <a:lnTo>
                      <a:pt x="32" y="101"/>
                    </a:lnTo>
                    <a:lnTo>
                      <a:pt x="27" y="88"/>
                    </a:lnTo>
                    <a:lnTo>
                      <a:pt x="29" y="74"/>
                    </a:lnTo>
                    <a:lnTo>
                      <a:pt x="3" y="72"/>
                    </a:lnTo>
                    <a:lnTo>
                      <a:pt x="11" y="5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1" y="29"/>
                    </a:lnTo>
                    <a:lnTo>
                      <a:pt x="27" y="32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43" y="21"/>
                    </a:lnTo>
                    <a:lnTo>
                      <a:pt x="43" y="29"/>
                    </a:lnTo>
                    <a:lnTo>
                      <a:pt x="61" y="26"/>
                    </a:lnTo>
                    <a:lnTo>
                      <a:pt x="80" y="5"/>
                    </a:lnTo>
                    <a:lnTo>
                      <a:pt x="96" y="10"/>
                    </a:lnTo>
                    <a:lnTo>
                      <a:pt x="109" y="0"/>
                    </a:lnTo>
                    <a:lnTo>
                      <a:pt x="117" y="5"/>
                    </a:lnTo>
                    <a:lnTo>
                      <a:pt x="101" y="18"/>
                    </a:lnTo>
                    <a:lnTo>
                      <a:pt x="109" y="24"/>
                    </a:lnTo>
                    <a:lnTo>
                      <a:pt x="117" y="40"/>
                    </a:lnTo>
                    <a:lnTo>
                      <a:pt x="107" y="48"/>
                    </a:lnTo>
                    <a:lnTo>
                      <a:pt x="85" y="50"/>
                    </a:lnTo>
                    <a:lnTo>
                      <a:pt x="69" y="50"/>
                    </a:lnTo>
                    <a:lnTo>
                      <a:pt x="56" y="53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97" name="Freeform 982"/>
              <p:cNvSpPr>
                <a:spLocks/>
              </p:cNvSpPr>
              <p:nvPr/>
            </p:nvSpPr>
            <p:spPr bwMode="auto">
              <a:xfrm>
                <a:off x="2106" y="1731"/>
                <a:ext cx="546" cy="288"/>
              </a:xfrm>
              <a:custGeom>
                <a:avLst/>
                <a:gdLst>
                  <a:gd name="T0" fmla="*/ 143 w 546"/>
                  <a:gd name="T1" fmla="*/ 59 h 288"/>
                  <a:gd name="T2" fmla="*/ 167 w 546"/>
                  <a:gd name="T3" fmla="*/ 64 h 288"/>
                  <a:gd name="T4" fmla="*/ 151 w 546"/>
                  <a:gd name="T5" fmla="*/ 48 h 288"/>
                  <a:gd name="T6" fmla="*/ 194 w 546"/>
                  <a:gd name="T7" fmla="*/ 0 h 288"/>
                  <a:gd name="T8" fmla="*/ 223 w 546"/>
                  <a:gd name="T9" fmla="*/ 29 h 288"/>
                  <a:gd name="T10" fmla="*/ 229 w 546"/>
                  <a:gd name="T11" fmla="*/ 59 h 288"/>
                  <a:gd name="T12" fmla="*/ 253 w 546"/>
                  <a:gd name="T13" fmla="*/ 29 h 288"/>
                  <a:gd name="T14" fmla="*/ 274 w 546"/>
                  <a:gd name="T15" fmla="*/ 16 h 288"/>
                  <a:gd name="T16" fmla="*/ 333 w 546"/>
                  <a:gd name="T17" fmla="*/ 32 h 288"/>
                  <a:gd name="T18" fmla="*/ 391 w 546"/>
                  <a:gd name="T19" fmla="*/ 59 h 288"/>
                  <a:gd name="T20" fmla="*/ 397 w 546"/>
                  <a:gd name="T21" fmla="*/ 83 h 288"/>
                  <a:gd name="T22" fmla="*/ 434 w 546"/>
                  <a:gd name="T23" fmla="*/ 64 h 288"/>
                  <a:gd name="T24" fmla="*/ 461 w 546"/>
                  <a:gd name="T25" fmla="*/ 53 h 288"/>
                  <a:gd name="T26" fmla="*/ 487 w 546"/>
                  <a:gd name="T27" fmla="*/ 75 h 288"/>
                  <a:gd name="T28" fmla="*/ 495 w 546"/>
                  <a:gd name="T29" fmla="*/ 101 h 288"/>
                  <a:gd name="T30" fmla="*/ 533 w 546"/>
                  <a:gd name="T31" fmla="*/ 133 h 288"/>
                  <a:gd name="T32" fmla="*/ 546 w 546"/>
                  <a:gd name="T33" fmla="*/ 181 h 288"/>
                  <a:gd name="T34" fmla="*/ 541 w 546"/>
                  <a:gd name="T35" fmla="*/ 184 h 288"/>
                  <a:gd name="T36" fmla="*/ 501 w 546"/>
                  <a:gd name="T37" fmla="*/ 211 h 288"/>
                  <a:gd name="T38" fmla="*/ 466 w 546"/>
                  <a:gd name="T39" fmla="*/ 216 h 288"/>
                  <a:gd name="T40" fmla="*/ 437 w 546"/>
                  <a:gd name="T41" fmla="*/ 251 h 288"/>
                  <a:gd name="T42" fmla="*/ 397 w 546"/>
                  <a:gd name="T43" fmla="*/ 288 h 288"/>
                  <a:gd name="T44" fmla="*/ 322 w 546"/>
                  <a:gd name="T45" fmla="*/ 245 h 288"/>
                  <a:gd name="T46" fmla="*/ 269 w 546"/>
                  <a:gd name="T47" fmla="*/ 237 h 288"/>
                  <a:gd name="T48" fmla="*/ 263 w 546"/>
                  <a:gd name="T49" fmla="*/ 197 h 288"/>
                  <a:gd name="T50" fmla="*/ 306 w 546"/>
                  <a:gd name="T51" fmla="*/ 173 h 288"/>
                  <a:gd name="T52" fmla="*/ 311 w 546"/>
                  <a:gd name="T53" fmla="*/ 141 h 288"/>
                  <a:gd name="T54" fmla="*/ 319 w 546"/>
                  <a:gd name="T55" fmla="*/ 107 h 288"/>
                  <a:gd name="T56" fmla="*/ 277 w 546"/>
                  <a:gd name="T57" fmla="*/ 91 h 288"/>
                  <a:gd name="T58" fmla="*/ 239 w 546"/>
                  <a:gd name="T59" fmla="*/ 96 h 288"/>
                  <a:gd name="T60" fmla="*/ 247 w 546"/>
                  <a:gd name="T61" fmla="*/ 160 h 288"/>
                  <a:gd name="T62" fmla="*/ 234 w 546"/>
                  <a:gd name="T63" fmla="*/ 173 h 288"/>
                  <a:gd name="T64" fmla="*/ 207 w 546"/>
                  <a:gd name="T65" fmla="*/ 181 h 288"/>
                  <a:gd name="T66" fmla="*/ 173 w 546"/>
                  <a:gd name="T67" fmla="*/ 208 h 288"/>
                  <a:gd name="T68" fmla="*/ 130 w 546"/>
                  <a:gd name="T69" fmla="*/ 224 h 288"/>
                  <a:gd name="T70" fmla="*/ 98 w 546"/>
                  <a:gd name="T71" fmla="*/ 208 h 288"/>
                  <a:gd name="T72" fmla="*/ 74 w 546"/>
                  <a:gd name="T73" fmla="*/ 224 h 288"/>
                  <a:gd name="T74" fmla="*/ 42 w 546"/>
                  <a:gd name="T75" fmla="*/ 197 h 288"/>
                  <a:gd name="T76" fmla="*/ 26 w 546"/>
                  <a:gd name="T77" fmla="*/ 192 h 288"/>
                  <a:gd name="T78" fmla="*/ 0 w 546"/>
                  <a:gd name="T79" fmla="*/ 157 h 288"/>
                  <a:gd name="T80" fmla="*/ 103 w 546"/>
                  <a:gd name="T81" fmla="*/ 192 h 288"/>
                  <a:gd name="T82" fmla="*/ 79 w 546"/>
                  <a:gd name="T83" fmla="*/ 152 h 288"/>
                  <a:gd name="T84" fmla="*/ 109 w 546"/>
                  <a:gd name="T85" fmla="*/ 147 h 288"/>
                  <a:gd name="T86" fmla="*/ 143 w 546"/>
                  <a:gd name="T87" fmla="*/ 136 h 288"/>
                  <a:gd name="T88" fmla="*/ 181 w 546"/>
                  <a:gd name="T89" fmla="*/ 101 h 288"/>
                  <a:gd name="T90" fmla="*/ 157 w 546"/>
                  <a:gd name="T91" fmla="*/ 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46" h="288">
                    <a:moveTo>
                      <a:pt x="157" y="80"/>
                    </a:moveTo>
                    <a:lnTo>
                      <a:pt x="151" y="72"/>
                    </a:lnTo>
                    <a:lnTo>
                      <a:pt x="143" y="59"/>
                    </a:lnTo>
                    <a:lnTo>
                      <a:pt x="149" y="56"/>
                    </a:lnTo>
                    <a:lnTo>
                      <a:pt x="154" y="64"/>
                    </a:lnTo>
                    <a:lnTo>
                      <a:pt x="167" y="64"/>
                    </a:lnTo>
                    <a:lnTo>
                      <a:pt x="175" y="48"/>
                    </a:lnTo>
                    <a:lnTo>
                      <a:pt x="162" y="40"/>
                    </a:lnTo>
                    <a:lnTo>
                      <a:pt x="151" y="48"/>
                    </a:lnTo>
                    <a:lnTo>
                      <a:pt x="146" y="35"/>
                    </a:lnTo>
                    <a:lnTo>
                      <a:pt x="151" y="29"/>
                    </a:lnTo>
                    <a:lnTo>
                      <a:pt x="194" y="0"/>
                    </a:lnTo>
                    <a:lnTo>
                      <a:pt x="205" y="11"/>
                    </a:lnTo>
                    <a:lnTo>
                      <a:pt x="197" y="27"/>
                    </a:lnTo>
                    <a:lnTo>
                      <a:pt x="223" y="29"/>
                    </a:lnTo>
                    <a:lnTo>
                      <a:pt x="221" y="43"/>
                    </a:lnTo>
                    <a:lnTo>
                      <a:pt x="226" y="56"/>
                    </a:lnTo>
                    <a:lnTo>
                      <a:pt x="229" y="59"/>
                    </a:lnTo>
                    <a:lnTo>
                      <a:pt x="247" y="32"/>
                    </a:lnTo>
                    <a:lnTo>
                      <a:pt x="253" y="32"/>
                    </a:lnTo>
                    <a:lnTo>
                      <a:pt x="253" y="29"/>
                    </a:lnTo>
                    <a:lnTo>
                      <a:pt x="250" y="8"/>
                    </a:lnTo>
                    <a:lnTo>
                      <a:pt x="263" y="5"/>
                    </a:lnTo>
                    <a:lnTo>
                      <a:pt x="274" y="16"/>
                    </a:lnTo>
                    <a:lnTo>
                      <a:pt x="298" y="40"/>
                    </a:lnTo>
                    <a:lnTo>
                      <a:pt x="309" y="43"/>
                    </a:lnTo>
                    <a:lnTo>
                      <a:pt x="333" y="32"/>
                    </a:lnTo>
                    <a:lnTo>
                      <a:pt x="349" y="43"/>
                    </a:lnTo>
                    <a:lnTo>
                      <a:pt x="362" y="51"/>
                    </a:lnTo>
                    <a:lnTo>
                      <a:pt x="391" y="59"/>
                    </a:lnTo>
                    <a:lnTo>
                      <a:pt x="391" y="72"/>
                    </a:lnTo>
                    <a:lnTo>
                      <a:pt x="397" y="75"/>
                    </a:lnTo>
                    <a:lnTo>
                      <a:pt x="397" y="83"/>
                    </a:lnTo>
                    <a:lnTo>
                      <a:pt x="397" y="91"/>
                    </a:lnTo>
                    <a:lnTo>
                      <a:pt x="413" y="85"/>
                    </a:lnTo>
                    <a:lnTo>
                      <a:pt x="434" y="64"/>
                    </a:lnTo>
                    <a:lnTo>
                      <a:pt x="434" y="40"/>
                    </a:lnTo>
                    <a:lnTo>
                      <a:pt x="450" y="37"/>
                    </a:lnTo>
                    <a:lnTo>
                      <a:pt x="461" y="53"/>
                    </a:lnTo>
                    <a:lnTo>
                      <a:pt x="471" y="53"/>
                    </a:lnTo>
                    <a:lnTo>
                      <a:pt x="471" y="64"/>
                    </a:lnTo>
                    <a:lnTo>
                      <a:pt x="487" y="75"/>
                    </a:lnTo>
                    <a:lnTo>
                      <a:pt x="487" y="80"/>
                    </a:lnTo>
                    <a:lnTo>
                      <a:pt x="495" y="91"/>
                    </a:lnTo>
                    <a:lnTo>
                      <a:pt x="495" y="101"/>
                    </a:lnTo>
                    <a:lnTo>
                      <a:pt x="533" y="101"/>
                    </a:lnTo>
                    <a:lnTo>
                      <a:pt x="527" y="131"/>
                    </a:lnTo>
                    <a:lnTo>
                      <a:pt x="533" y="133"/>
                    </a:lnTo>
                    <a:lnTo>
                      <a:pt x="541" y="139"/>
                    </a:lnTo>
                    <a:lnTo>
                      <a:pt x="533" y="155"/>
                    </a:lnTo>
                    <a:lnTo>
                      <a:pt x="546" y="181"/>
                    </a:lnTo>
                    <a:lnTo>
                      <a:pt x="543" y="184"/>
                    </a:lnTo>
                    <a:lnTo>
                      <a:pt x="546" y="181"/>
                    </a:lnTo>
                    <a:lnTo>
                      <a:pt x="541" y="184"/>
                    </a:lnTo>
                    <a:lnTo>
                      <a:pt x="527" y="192"/>
                    </a:lnTo>
                    <a:lnTo>
                      <a:pt x="525" y="197"/>
                    </a:lnTo>
                    <a:lnTo>
                      <a:pt x="501" y="211"/>
                    </a:lnTo>
                    <a:lnTo>
                      <a:pt x="482" y="200"/>
                    </a:lnTo>
                    <a:lnTo>
                      <a:pt x="477" y="208"/>
                    </a:lnTo>
                    <a:lnTo>
                      <a:pt x="466" y="216"/>
                    </a:lnTo>
                    <a:lnTo>
                      <a:pt x="474" y="229"/>
                    </a:lnTo>
                    <a:lnTo>
                      <a:pt x="442" y="243"/>
                    </a:lnTo>
                    <a:lnTo>
                      <a:pt x="437" y="251"/>
                    </a:lnTo>
                    <a:lnTo>
                      <a:pt x="413" y="256"/>
                    </a:lnTo>
                    <a:lnTo>
                      <a:pt x="402" y="285"/>
                    </a:lnTo>
                    <a:lnTo>
                      <a:pt x="397" y="288"/>
                    </a:lnTo>
                    <a:lnTo>
                      <a:pt x="365" y="280"/>
                    </a:lnTo>
                    <a:lnTo>
                      <a:pt x="346" y="251"/>
                    </a:lnTo>
                    <a:lnTo>
                      <a:pt x="322" y="245"/>
                    </a:lnTo>
                    <a:lnTo>
                      <a:pt x="309" y="245"/>
                    </a:lnTo>
                    <a:lnTo>
                      <a:pt x="271" y="251"/>
                    </a:lnTo>
                    <a:lnTo>
                      <a:pt x="269" y="237"/>
                    </a:lnTo>
                    <a:lnTo>
                      <a:pt x="271" y="235"/>
                    </a:lnTo>
                    <a:lnTo>
                      <a:pt x="269" y="229"/>
                    </a:lnTo>
                    <a:lnTo>
                      <a:pt x="263" y="197"/>
                    </a:lnTo>
                    <a:lnTo>
                      <a:pt x="287" y="197"/>
                    </a:lnTo>
                    <a:lnTo>
                      <a:pt x="298" y="189"/>
                    </a:lnTo>
                    <a:lnTo>
                      <a:pt x="306" y="173"/>
                    </a:lnTo>
                    <a:lnTo>
                      <a:pt x="306" y="160"/>
                    </a:lnTo>
                    <a:lnTo>
                      <a:pt x="306" y="149"/>
                    </a:lnTo>
                    <a:lnTo>
                      <a:pt x="311" y="141"/>
                    </a:lnTo>
                    <a:lnTo>
                      <a:pt x="319" y="139"/>
                    </a:lnTo>
                    <a:lnTo>
                      <a:pt x="330" y="123"/>
                    </a:lnTo>
                    <a:lnTo>
                      <a:pt x="319" y="107"/>
                    </a:lnTo>
                    <a:lnTo>
                      <a:pt x="295" y="101"/>
                    </a:lnTo>
                    <a:lnTo>
                      <a:pt x="290" y="88"/>
                    </a:lnTo>
                    <a:lnTo>
                      <a:pt x="277" y="91"/>
                    </a:lnTo>
                    <a:lnTo>
                      <a:pt x="282" y="99"/>
                    </a:lnTo>
                    <a:lnTo>
                      <a:pt x="269" y="104"/>
                    </a:lnTo>
                    <a:lnTo>
                      <a:pt x="239" y="96"/>
                    </a:lnTo>
                    <a:lnTo>
                      <a:pt x="239" y="120"/>
                    </a:lnTo>
                    <a:lnTo>
                      <a:pt x="255" y="131"/>
                    </a:lnTo>
                    <a:lnTo>
                      <a:pt x="247" y="160"/>
                    </a:lnTo>
                    <a:lnTo>
                      <a:pt x="247" y="168"/>
                    </a:lnTo>
                    <a:lnTo>
                      <a:pt x="239" y="168"/>
                    </a:lnTo>
                    <a:lnTo>
                      <a:pt x="234" y="173"/>
                    </a:lnTo>
                    <a:lnTo>
                      <a:pt x="223" y="173"/>
                    </a:lnTo>
                    <a:lnTo>
                      <a:pt x="207" y="163"/>
                    </a:lnTo>
                    <a:lnTo>
                      <a:pt x="207" y="181"/>
                    </a:lnTo>
                    <a:lnTo>
                      <a:pt x="218" y="192"/>
                    </a:lnTo>
                    <a:lnTo>
                      <a:pt x="170" y="195"/>
                    </a:lnTo>
                    <a:lnTo>
                      <a:pt x="173" y="208"/>
                    </a:lnTo>
                    <a:lnTo>
                      <a:pt x="162" y="224"/>
                    </a:lnTo>
                    <a:lnTo>
                      <a:pt x="141" y="229"/>
                    </a:lnTo>
                    <a:lnTo>
                      <a:pt x="130" y="224"/>
                    </a:lnTo>
                    <a:lnTo>
                      <a:pt x="130" y="208"/>
                    </a:lnTo>
                    <a:lnTo>
                      <a:pt x="114" y="208"/>
                    </a:lnTo>
                    <a:lnTo>
                      <a:pt x="98" y="208"/>
                    </a:lnTo>
                    <a:lnTo>
                      <a:pt x="93" y="235"/>
                    </a:lnTo>
                    <a:lnTo>
                      <a:pt x="71" y="235"/>
                    </a:lnTo>
                    <a:lnTo>
                      <a:pt x="74" y="224"/>
                    </a:lnTo>
                    <a:lnTo>
                      <a:pt x="74" y="216"/>
                    </a:lnTo>
                    <a:lnTo>
                      <a:pt x="63" y="211"/>
                    </a:lnTo>
                    <a:lnTo>
                      <a:pt x="42" y="197"/>
                    </a:lnTo>
                    <a:lnTo>
                      <a:pt x="42" y="192"/>
                    </a:lnTo>
                    <a:lnTo>
                      <a:pt x="29" y="192"/>
                    </a:lnTo>
                    <a:lnTo>
                      <a:pt x="26" y="192"/>
                    </a:lnTo>
                    <a:lnTo>
                      <a:pt x="26" y="184"/>
                    </a:lnTo>
                    <a:lnTo>
                      <a:pt x="0" y="168"/>
                    </a:lnTo>
                    <a:lnTo>
                      <a:pt x="0" y="157"/>
                    </a:lnTo>
                    <a:lnTo>
                      <a:pt x="45" y="168"/>
                    </a:lnTo>
                    <a:lnTo>
                      <a:pt x="42" y="192"/>
                    </a:lnTo>
                    <a:lnTo>
                      <a:pt x="103" y="192"/>
                    </a:lnTo>
                    <a:lnTo>
                      <a:pt x="109" y="173"/>
                    </a:lnTo>
                    <a:lnTo>
                      <a:pt x="95" y="152"/>
                    </a:lnTo>
                    <a:lnTo>
                      <a:pt x="79" y="152"/>
                    </a:lnTo>
                    <a:lnTo>
                      <a:pt x="87" y="133"/>
                    </a:lnTo>
                    <a:lnTo>
                      <a:pt x="101" y="131"/>
                    </a:lnTo>
                    <a:lnTo>
                      <a:pt x="109" y="147"/>
                    </a:lnTo>
                    <a:lnTo>
                      <a:pt x="117" y="144"/>
                    </a:lnTo>
                    <a:lnTo>
                      <a:pt x="135" y="139"/>
                    </a:lnTo>
                    <a:lnTo>
                      <a:pt x="143" y="136"/>
                    </a:lnTo>
                    <a:lnTo>
                      <a:pt x="175" y="133"/>
                    </a:lnTo>
                    <a:lnTo>
                      <a:pt x="173" y="112"/>
                    </a:lnTo>
                    <a:lnTo>
                      <a:pt x="181" y="101"/>
                    </a:lnTo>
                    <a:lnTo>
                      <a:pt x="175" y="85"/>
                    </a:lnTo>
                    <a:lnTo>
                      <a:pt x="165" y="88"/>
                    </a:lnTo>
                    <a:lnTo>
                      <a:pt x="157" y="80"/>
                    </a:lnTo>
                    <a:lnTo>
                      <a:pt x="157" y="80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98" name="Freeform 983"/>
              <p:cNvSpPr>
                <a:spLocks/>
              </p:cNvSpPr>
              <p:nvPr/>
            </p:nvSpPr>
            <p:spPr bwMode="auto">
              <a:xfrm>
                <a:off x="2548" y="2080"/>
                <a:ext cx="587" cy="654"/>
              </a:xfrm>
              <a:custGeom>
                <a:avLst/>
                <a:gdLst>
                  <a:gd name="T0" fmla="*/ 339 w 587"/>
                  <a:gd name="T1" fmla="*/ 377 h 654"/>
                  <a:gd name="T2" fmla="*/ 363 w 587"/>
                  <a:gd name="T3" fmla="*/ 374 h 654"/>
                  <a:gd name="T4" fmla="*/ 419 w 587"/>
                  <a:gd name="T5" fmla="*/ 369 h 654"/>
                  <a:gd name="T6" fmla="*/ 477 w 587"/>
                  <a:gd name="T7" fmla="*/ 350 h 654"/>
                  <a:gd name="T8" fmla="*/ 512 w 587"/>
                  <a:gd name="T9" fmla="*/ 369 h 654"/>
                  <a:gd name="T10" fmla="*/ 549 w 587"/>
                  <a:gd name="T11" fmla="*/ 355 h 654"/>
                  <a:gd name="T12" fmla="*/ 560 w 587"/>
                  <a:gd name="T13" fmla="*/ 371 h 654"/>
                  <a:gd name="T14" fmla="*/ 587 w 587"/>
                  <a:gd name="T15" fmla="*/ 337 h 654"/>
                  <a:gd name="T16" fmla="*/ 541 w 587"/>
                  <a:gd name="T17" fmla="*/ 299 h 654"/>
                  <a:gd name="T18" fmla="*/ 509 w 587"/>
                  <a:gd name="T19" fmla="*/ 280 h 654"/>
                  <a:gd name="T20" fmla="*/ 477 w 587"/>
                  <a:gd name="T21" fmla="*/ 278 h 654"/>
                  <a:gd name="T22" fmla="*/ 504 w 587"/>
                  <a:gd name="T23" fmla="*/ 235 h 654"/>
                  <a:gd name="T24" fmla="*/ 557 w 587"/>
                  <a:gd name="T25" fmla="*/ 230 h 654"/>
                  <a:gd name="T26" fmla="*/ 563 w 587"/>
                  <a:gd name="T27" fmla="*/ 208 h 654"/>
                  <a:gd name="T28" fmla="*/ 531 w 587"/>
                  <a:gd name="T29" fmla="*/ 214 h 654"/>
                  <a:gd name="T30" fmla="*/ 499 w 587"/>
                  <a:gd name="T31" fmla="*/ 206 h 654"/>
                  <a:gd name="T32" fmla="*/ 491 w 587"/>
                  <a:gd name="T33" fmla="*/ 190 h 654"/>
                  <a:gd name="T34" fmla="*/ 451 w 587"/>
                  <a:gd name="T35" fmla="*/ 171 h 654"/>
                  <a:gd name="T36" fmla="*/ 432 w 587"/>
                  <a:gd name="T37" fmla="*/ 131 h 654"/>
                  <a:gd name="T38" fmla="*/ 421 w 587"/>
                  <a:gd name="T39" fmla="*/ 94 h 654"/>
                  <a:gd name="T40" fmla="*/ 411 w 587"/>
                  <a:gd name="T41" fmla="*/ 62 h 654"/>
                  <a:gd name="T42" fmla="*/ 397 w 587"/>
                  <a:gd name="T43" fmla="*/ 19 h 654"/>
                  <a:gd name="T44" fmla="*/ 336 w 587"/>
                  <a:gd name="T45" fmla="*/ 19 h 654"/>
                  <a:gd name="T46" fmla="*/ 328 w 587"/>
                  <a:gd name="T47" fmla="*/ 46 h 654"/>
                  <a:gd name="T48" fmla="*/ 291 w 587"/>
                  <a:gd name="T49" fmla="*/ 86 h 654"/>
                  <a:gd name="T50" fmla="*/ 275 w 587"/>
                  <a:gd name="T51" fmla="*/ 62 h 654"/>
                  <a:gd name="T52" fmla="*/ 291 w 587"/>
                  <a:gd name="T53" fmla="*/ 43 h 654"/>
                  <a:gd name="T54" fmla="*/ 245 w 587"/>
                  <a:gd name="T55" fmla="*/ 59 h 654"/>
                  <a:gd name="T56" fmla="*/ 224 w 587"/>
                  <a:gd name="T57" fmla="*/ 38 h 654"/>
                  <a:gd name="T58" fmla="*/ 187 w 587"/>
                  <a:gd name="T59" fmla="*/ 43 h 654"/>
                  <a:gd name="T60" fmla="*/ 152 w 587"/>
                  <a:gd name="T61" fmla="*/ 35 h 654"/>
                  <a:gd name="T62" fmla="*/ 96 w 587"/>
                  <a:gd name="T63" fmla="*/ 19 h 654"/>
                  <a:gd name="T64" fmla="*/ 72 w 587"/>
                  <a:gd name="T65" fmla="*/ 67 h 654"/>
                  <a:gd name="T66" fmla="*/ 0 w 587"/>
                  <a:gd name="T67" fmla="*/ 86 h 654"/>
                  <a:gd name="T68" fmla="*/ 19 w 587"/>
                  <a:gd name="T69" fmla="*/ 115 h 654"/>
                  <a:gd name="T70" fmla="*/ 37 w 587"/>
                  <a:gd name="T71" fmla="*/ 182 h 654"/>
                  <a:gd name="T72" fmla="*/ 24 w 587"/>
                  <a:gd name="T73" fmla="*/ 219 h 654"/>
                  <a:gd name="T74" fmla="*/ 35 w 587"/>
                  <a:gd name="T75" fmla="*/ 267 h 654"/>
                  <a:gd name="T76" fmla="*/ 56 w 587"/>
                  <a:gd name="T77" fmla="*/ 361 h 654"/>
                  <a:gd name="T78" fmla="*/ 99 w 587"/>
                  <a:gd name="T79" fmla="*/ 393 h 654"/>
                  <a:gd name="T80" fmla="*/ 27 w 587"/>
                  <a:gd name="T81" fmla="*/ 478 h 654"/>
                  <a:gd name="T82" fmla="*/ 32 w 587"/>
                  <a:gd name="T83" fmla="*/ 510 h 654"/>
                  <a:gd name="T84" fmla="*/ 32 w 587"/>
                  <a:gd name="T85" fmla="*/ 566 h 654"/>
                  <a:gd name="T86" fmla="*/ 99 w 587"/>
                  <a:gd name="T87" fmla="*/ 622 h 654"/>
                  <a:gd name="T88" fmla="*/ 109 w 587"/>
                  <a:gd name="T89" fmla="*/ 638 h 654"/>
                  <a:gd name="T90" fmla="*/ 184 w 587"/>
                  <a:gd name="T91" fmla="*/ 638 h 654"/>
                  <a:gd name="T92" fmla="*/ 192 w 587"/>
                  <a:gd name="T93" fmla="*/ 598 h 654"/>
                  <a:gd name="T94" fmla="*/ 200 w 587"/>
                  <a:gd name="T95" fmla="*/ 545 h 654"/>
                  <a:gd name="T96" fmla="*/ 203 w 587"/>
                  <a:gd name="T97" fmla="*/ 499 h 654"/>
                  <a:gd name="T98" fmla="*/ 237 w 587"/>
                  <a:gd name="T99" fmla="*/ 483 h 654"/>
                  <a:gd name="T100" fmla="*/ 259 w 587"/>
                  <a:gd name="T101" fmla="*/ 465 h 654"/>
                  <a:gd name="T102" fmla="*/ 272 w 587"/>
                  <a:gd name="T103" fmla="*/ 419 h 654"/>
                  <a:gd name="T104" fmla="*/ 317 w 587"/>
                  <a:gd name="T105" fmla="*/ 409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7" h="654">
                    <a:moveTo>
                      <a:pt x="341" y="403"/>
                    </a:moveTo>
                    <a:lnTo>
                      <a:pt x="331" y="390"/>
                    </a:lnTo>
                    <a:lnTo>
                      <a:pt x="339" y="377"/>
                    </a:lnTo>
                    <a:lnTo>
                      <a:pt x="347" y="377"/>
                    </a:lnTo>
                    <a:lnTo>
                      <a:pt x="352" y="385"/>
                    </a:lnTo>
                    <a:lnTo>
                      <a:pt x="363" y="374"/>
                    </a:lnTo>
                    <a:lnTo>
                      <a:pt x="368" y="371"/>
                    </a:lnTo>
                    <a:lnTo>
                      <a:pt x="413" y="366"/>
                    </a:lnTo>
                    <a:lnTo>
                      <a:pt x="419" y="369"/>
                    </a:lnTo>
                    <a:lnTo>
                      <a:pt x="437" y="371"/>
                    </a:lnTo>
                    <a:lnTo>
                      <a:pt x="451" y="353"/>
                    </a:lnTo>
                    <a:lnTo>
                      <a:pt x="477" y="350"/>
                    </a:lnTo>
                    <a:lnTo>
                      <a:pt x="475" y="361"/>
                    </a:lnTo>
                    <a:lnTo>
                      <a:pt x="477" y="371"/>
                    </a:lnTo>
                    <a:lnTo>
                      <a:pt x="512" y="369"/>
                    </a:lnTo>
                    <a:lnTo>
                      <a:pt x="512" y="361"/>
                    </a:lnTo>
                    <a:lnTo>
                      <a:pt x="515" y="350"/>
                    </a:lnTo>
                    <a:lnTo>
                      <a:pt x="549" y="355"/>
                    </a:lnTo>
                    <a:lnTo>
                      <a:pt x="547" y="371"/>
                    </a:lnTo>
                    <a:lnTo>
                      <a:pt x="549" y="379"/>
                    </a:lnTo>
                    <a:lnTo>
                      <a:pt x="560" y="371"/>
                    </a:lnTo>
                    <a:lnTo>
                      <a:pt x="584" y="358"/>
                    </a:lnTo>
                    <a:lnTo>
                      <a:pt x="584" y="353"/>
                    </a:lnTo>
                    <a:lnTo>
                      <a:pt x="587" y="337"/>
                    </a:lnTo>
                    <a:lnTo>
                      <a:pt x="552" y="310"/>
                    </a:lnTo>
                    <a:lnTo>
                      <a:pt x="544" y="302"/>
                    </a:lnTo>
                    <a:lnTo>
                      <a:pt x="541" y="299"/>
                    </a:lnTo>
                    <a:lnTo>
                      <a:pt x="531" y="294"/>
                    </a:lnTo>
                    <a:lnTo>
                      <a:pt x="515" y="280"/>
                    </a:lnTo>
                    <a:lnTo>
                      <a:pt x="509" y="280"/>
                    </a:lnTo>
                    <a:lnTo>
                      <a:pt x="496" y="296"/>
                    </a:lnTo>
                    <a:lnTo>
                      <a:pt x="488" y="288"/>
                    </a:lnTo>
                    <a:lnTo>
                      <a:pt x="477" y="278"/>
                    </a:lnTo>
                    <a:lnTo>
                      <a:pt x="477" y="275"/>
                    </a:lnTo>
                    <a:lnTo>
                      <a:pt x="493" y="264"/>
                    </a:lnTo>
                    <a:lnTo>
                      <a:pt x="504" y="235"/>
                    </a:lnTo>
                    <a:lnTo>
                      <a:pt x="523" y="227"/>
                    </a:lnTo>
                    <a:lnTo>
                      <a:pt x="555" y="230"/>
                    </a:lnTo>
                    <a:lnTo>
                      <a:pt x="557" y="230"/>
                    </a:lnTo>
                    <a:lnTo>
                      <a:pt x="568" y="232"/>
                    </a:lnTo>
                    <a:lnTo>
                      <a:pt x="568" y="216"/>
                    </a:lnTo>
                    <a:lnTo>
                      <a:pt x="563" y="208"/>
                    </a:lnTo>
                    <a:lnTo>
                      <a:pt x="555" y="208"/>
                    </a:lnTo>
                    <a:lnTo>
                      <a:pt x="544" y="214"/>
                    </a:lnTo>
                    <a:lnTo>
                      <a:pt x="531" y="214"/>
                    </a:lnTo>
                    <a:lnTo>
                      <a:pt x="523" y="200"/>
                    </a:lnTo>
                    <a:lnTo>
                      <a:pt x="504" y="208"/>
                    </a:lnTo>
                    <a:lnTo>
                      <a:pt x="499" y="206"/>
                    </a:lnTo>
                    <a:lnTo>
                      <a:pt x="501" y="198"/>
                    </a:lnTo>
                    <a:lnTo>
                      <a:pt x="496" y="184"/>
                    </a:lnTo>
                    <a:lnTo>
                      <a:pt x="491" y="190"/>
                    </a:lnTo>
                    <a:lnTo>
                      <a:pt x="464" y="182"/>
                    </a:lnTo>
                    <a:lnTo>
                      <a:pt x="453" y="179"/>
                    </a:lnTo>
                    <a:lnTo>
                      <a:pt x="451" y="171"/>
                    </a:lnTo>
                    <a:lnTo>
                      <a:pt x="451" y="166"/>
                    </a:lnTo>
                    <a:lnTo>
                      <a:pt x="440" y="155"/>
                    </a:lnTo>
                    <a:lnTo>
                      <a:pt x="432" y="131"/>
                    </a:lnTo>
                    <a:lnTo>
                      <a:pt x="424" y="107"/>
                    </a:lnTo>
                    <a:lnTo>
                      <a:pt x="421" y="96"/>
                    </a:lnTo>
                    <a:lnTo>
                      <a:pt x="421" y="94"/>
                    </a:lnTo>
                    <a:lnTo>
                      <a:pt x="416" y="80"/>
                    </a:lnTo>
                    <a:lnTo>
                      <a:pt x="411" y="72"/>
                    </a:lnTo>
                    <a:lnTo>
                      <a:pt x="411" y="62"/>
                    </a:lnTo>
                    <a:lnTo>
                      <a:pt x="403" y="46"/>
                    </a:lnTo>
                    <a:lnTo>
                      <a:pt x="397" y="40"/>
                    </a:lnTo>
                    <a:lnTo>
                      <a:pt x="397" y="19"/>
                    </a:lnTo>
                    <a:lnTo>
                      <a:pt x="363" y="0"/>
                    </a:lnTo>
                    <a:lnTo>
                      <a:pt x="349" y="19"/>
                    </a:lnTo>
                    <a:lnTo>
                      <a:pt x="336" y="19"/>
                    </a:lnTo>
                    <a:lnTo>
                      <a:pt x="331" y="22"/>
                    </a:lnTo>
                    <a:lnTo>
                      <a:pt x="333" y="30"/>
                    </a:lnTo>
                    <a:lnTo>
                      <a:pt x="328" y="46"/>
                    </a:lnTo>
                    <a:lnTo>
                      <a:pt x="317" y="51"/>
                    </a:lnTo>
                    <a:lnTo>
                      <a:pt x="315" y="78"/>
                    </a:lnTo>
                    <a:lnTo>
                      <a:pt x="291" y="86"/>
                    </a:lnTo>
                    <a:lnTo>
                      <a:pt x="288" y="80"/>
                    </a:lnTo>
                    <a:lnTo>
                      <a:pt x="285" y="75"/>
                    </a:lnTo>
                    <a:lnTo>
                      <a:pt x="275" y="62"/>
                    </a:lnTo>
                    <a:lnTo>
                      <a:pt x="293" y="54"/>
                    </a:lnTo>
                    <a:lnTo>
                      <a:pt x="293" y="48"/>
                    </a:lnTo>
                    <a:lnTo>
                      <a:pt x="291" y="43"/>
                    </a:lnTo>
                    <a:lnTo>
                      <a:pt x="261" y="54"/>
                    </a:lnTo>
                    <a:lnTo>
                      <a:pt x="251" y="56"/>
                    </a:lnTo>
                    <a:lnTo>
                      <a:pt x="245" y="59"/>
                    </a:lnTo>
                    <a:lnTo>
                      <a:pt x="232" y="56"/>
                    </a:lnTo>
                    <a:lnTo>
                      <a:pt x="229" y="51"/>
                    </a:lnTo>
                    <a:lnTo>
                      <a:pt x="224" y="38"/>
                    </a:lnTo>
                    <a:lnTo>
                      <a:pt x="216" y="32"/>
                    </a:lnTo>
                    <a:lnTo>
                      <a:pt x="203" y="43"/>
                    </a:lnTo>
                    <a:lnTo>
                      <a:pt x="187" y="43"/>
                    </a:lnTo>
                    <a:lnTo>
                      <a:pt x="195" y="54"/>
                    </a:lnTo>
                    <a:lnTo>
                      <a:pt x="152" y="56"/>
                    </a:lnTo>
                    <a:lnTo>
                      <a:pt x="152" y="35"/>
                    </a:lnTo>
                    <a:lnTo>
                      <a:pt x="144" y="24"/>
                    </a:lnTo>
                    <a:lnTo>
                      <a:pt x="136" y="11"/>
                    </a:lnTo>
                    <a:lnTo>
                      <a:pt x="96" y="19"/>
                    </a:lnTo>
                    <a:lnTo>
                      <a:pt x="104" y="46"/>
                    </a:lnTo>
                    <a:lnTo>
                      <a:pt x="80" y="67"/>
                    </a:lnTo>
                    <a:lnTo>
                      <a:pt x="72" y="67"/>
                    </a:lnTo>
                    <a:lnTo>
                      <a:pt x="48" y="59"/>
                    </a:lnTo>
                    <a:lnTo>
                      <a:pt x="0" y="70"/>
                    </a:lnTo>
                    <a:lnTo>
                      <a:pt x="0" y="86"/>
                    </a:lnTo>
                    <a:lnTo>
                      <a:pt x="5" y="91"/>
                    </a:lnTo>
                    <a:lnTo>
                      <a:pt x="16" y="118"/>
                    </a:lnTo>
                    <a:lnTo>
                      <a:pt x="19" y="115"/>
                    </a:lnTo>
                    <a:lnTo>
                      <a:pt x="37" y="144"/>
                    </a:lnTo>
                    <a:lnTo>
                      <a:pt x="32" y="158"/>
                    </a:lnTo>
                    <a:lnTo>
                      <a:pt x="37" y="182"/>
                    </a:lnTo>
                    <a:lnTo>
                      <a:pt x="40" y="206"/>
                    </a:lnTo>
                    <a:lnTo>
                      <a:pt x="29" y="211"/>
                    </a:lnTo>
                    <a:lnTo>
                      <a:pt x="24" y="219"/>
                    </a:lnTo>
                    <a:lnTo>
                      <a:pt x="32" y="254"/>
                    </a:lnTo>
                    <a:lnTo>
                      <a:pt x="29" y="267"/>
                    </a:lnTo>
                    <a:lnTo>
                      <a:pt x="35" y="267"/>
                    </a:lnTo>
                    <a:lnTo>
                      <a:pt x="27" y="304"/>
                    </a:lnTo>
                    <a:lnTo>
                      <a:pt x="48" y="331"/>
                    </a:lnTo>
                    <a:lnTo>
                      <a:pt x="56" y="361"/>
                    </a:lnTo>
                    <a:lnTo>
                      <a:pt x="85" y="361"/>
                    </a:lnTo>
                    <a:lnTo>
                      <a:pt x="101" y="361"/>
                    </a:lnTo>
                    <a:lnTo>
                      <a:pt x="99" y="393"/>
                    </a:lnTo>
                    <a:lnTo>
                      <a:pt x="67" y="451"/>
                    </a:lnTo>
                    <a:lnTo>
                      <a:pt x="32" y="465"/>
                    </a:lnTo>
                    <a:lnTo>
                      <a:pt x="27" y="478"/>
                    </a:lnTo>
                    <a:lnTo>
                      <a:pt x="40" y="486"/>
                    </a:lnTo>
                    <a:lnTo>
                      <a:pt x="32" y="505"/>
                    </a:lnTo>
                    <a:lnTo>
                      <a:pt x="32" y="510"/>
                    </a:lnTo>
                    <a:lnTo>
                      <a:pt x="19" y="515"/>
                    </a:lnTo>
                    <a:lnTo>
                      <a:pt x="29" y="563"/>
                    </a:lnTo>
                    <a:lnTo>
                      <a:pt x="32" y="566"/>
                    </a:lnTo>
                    <a:lnTo>
                      <a:pt x="53" y="585"/>
                    </a:lnTo>
                    <a:lnTo>
                      <a:pt x="75" y="601"/>
                    </a:lnTo>
                    <a:lnTo>
                      <a:pt x="99" y="622"/>
                    </a:lnTo>
                    <a:lnTo>
                      <a:pt x="101" y="630"/>
                    </a:lnTo>
                    <a:lnTo>
                      <a:pt x="104" y="633"/>
                    </a:lnTo>
                    <a:lnTo>
                      <a:pt x="109" y="638"/>
                    </a:lnTo>
                    <a:lnTo>
                      <a:pt x="131" y="654"/>
                    </a:lnTo>
                    <a:lnTo>
                      <a:pt x="160" y="635"/>
                    </a:lnTo>
                    <a:lnTo>
                      <a:pt x="184" y="638"/>
                    </a:lnTo>
                    <a:lnTo>
                      <a:pt x="197" y="614"/>
                    </a:lnTo>
                    <a:lnTo>
                      <a:pt x="200" y="611"/>
                    </a:lnTo>
                    <a:lnTo>
                      <a:pt x="192" y="598"/>
                    </a:lnTo>
                    <a:lnTo>
                      <a:pt x="179" y="574"/>
                    </a:lnTo>
                    <a:lnTo>
                      <a:pt x="181" y="571"/>
                    </a:lnTo>
                    <a:lnTo>
                      <a:pt x="200" y="545"/>
                    </a:lnTo>
                    <a:lnTo>
                      <a:pt x="200" y="542"/>
                    </a:lnTo>
                    <a:lnTo>
                      <a:pt x="203" y="523"/>
                    </a:lnTo>
                    <a:lnTo>
                      <a:pt x="203" y="499"/>
                    </a:lnTo>
                    <a:lnTo>
                      <a:pt x="216" y="486"/>
                    </a:lnTo>
                    <a:lnTo>
                      <a:pt x="224" y="478"/>
                    </a:lnTo>
                    <a:lnTo>
                      <a:pt x="237" y="483"/>
                    </a:lnTo>
                    <a:lnTo>
                      <a:pt x="232" y="499"/>
                    </a:lnTo>
                    <a:lnTo>
                      <a:pt x="240" y="505"/>
                    </a:lnTo>
                    <a:lnTo>
                      <a:pt x="259" y="465"/>
                    </a:lnTo>
                    <a:lnTo>
                      <a:pt x="277" y="451"/>
                    </a:lnTo>
                    <a:lnTo>
                      <a:pt x="285" y="443"/>
                    </a:lnTo>
                    <a:lnTo>
                      <a:pt x="272" y="419"/>
                    </a:lnTo>
                    <a:lnTo>
                      <a:pt x="283" y="414"/>
                    </a:lnTo>
                    <a:lnTo>
                      <a:pt x="304" y="403"/>
                    </a:lnTo>
                    <a:lnTo>
                      <a:pt x="317" y="409"/>
                    </a:lnTo>
                    <a:lnTo>
                      <a:pt x="341" y="403"/>
                    </a:lnTo>
                    <a:lnTo>
                      <a:pt x="341" y="403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99" name="Freeform 984"/>
              <p:cNvSpPr>
                <a:spLocks/>
              </p:cNvSpPr>
              <p:nvPr/>
            </p:nvSpPr>
            <p:spPr bwMode="auto">
              <a:xfrm>
                <a:off x="3713" y="1830"/>
                <a:ext cx="376" cy="288"/>
              </a:xfrm>
              <a:custGeom>
                <a:avLst/>
                <a:gdLst>
                  <a:gd name="T0" fmla="*/ 155 w 376"/>
                  <a:gd name="T1" fmla="*/ 80 h 288"/>
                  <a:gd name="T2" fmla="*/ 203 w 376"/>
                  <a:gd name="T3" fmla="*/ 80 h 288"/>
                  <a:gd name="T4" fmla="*/ 224 w 376"/>
                  <a:gd name="T5" fmla="*/ 50 h 288"/>
                  <a:gd name="T6" fmla="*/ 256 w 376"/>
                  <a:gd name="T7" fmla="*/ 34 h 288"/>
                  <a:gd name="T8" fmla="*/ 286 w 376"/>
                  <a:gd name="T9" fmla="*/ 21 h 288"/>
                  <a:gd name="T10" fmla="*/ 288 w 376"/>
                  <a:gd name="T11" fmla="*/ 5 h 288"/>
                  <a:gd name="T12" fmla="*/ 302 w 376"/>
                  <a:gd name="T13" fmla="*/ 0 h 288"/>
                  <a:gd name="T14" fmla="*/ 310 w 376"/>
                  <a:gd name="T15" fmla="*/ 5 h 288"/>
                  <a:gd name="T16" fmla="*/ 333 w 376"/>
                  <a:gd name="T17" fmla="*/ 5 h 288"/>
                  <a:gd name="T18" fmla="*/ 341 w 376"/>
                  <a:gd name="T19" fmla="*/ 13 h 288"/>
                  <a:gd name="T20" fmla="*/ 373 w 376"/>
                  <a:gd name="T21" fmla="*/ 34 h 288"/>
                  <a:gd name="T22" fmla="*/ 333 w 376"/>
                  <a:gd name="T23" fmla="*/ 42 h 288"/>
                  <a:gd name="T24" fmla="*/ 315 w 376"/>
                  <a:gd name="T25" fmla="*/ 42 h 288"/>
                  <a:gd name="T26" fmla="*/ 336 w 376"/>
                  <a:gd name="T27" fmla="*/ 61 h 288"/>
                  <a:gd name="T28" fmla="*/ 336 w 376"/>
                  <a:gd name="T29" fmla="*/ 74 h 288"/>
                  <a:gd name="T30" fmla="*/ 315 w 376"/>
                  <a:gd name="T31" fmla="*/ 90 h 288"/>
                  <a:gd name="T32" fmla="*/ 310 w 376"/>
                  <a:gd name="T33" fmla="*/ 74 h 288"/>
                  <a:gd name="T34" fmla="*/ 323 w 376"/>
                  <a:gd name="T35" fmla="*/ 64 h 288"/>
                  <a:gd name="T36" fmla="*/ 307 w 376"/>
                  <a:gd name="T37" fmla="*/ 48 h 288"/>
                  <a:gd name="T38" fmla="*/ 286 w 376"/>
                  <a:gd name="T39" fmla="*/ 69 h 288"/>
                  <a:gd name="T40" fmla="*/ 275 w 376"/>
                  <a:gd name="T41" fmla="*/ 96 h 288"/>
                  <a:gd name="T42" fmla="*/ 270 w 376"/>
                  <a:gd name="T43" fmla="*/ 146 h 288"/>
                  <a:gd name="T44" fmla="*/ 251 w 376"/>
                  <a:gd name="T45" fmla="*/ 154 h 288"/>
                  <a:gd name="T46" fmla="*/ 230 w 376"/>
                  <a:gd name="T47" fmla="*/ 149 h 288"/>
                  <a:gd name="T48" fmla="*/ 208 w 376"/>
                  <a:gd name="T49" fmla="*/ 128 h 288"/>
                  <a:gd name="T50" fmla="*/ 182 w 376"/>
                  <a:gd name="T51" fmla="*/ 117 h 288"/>
                  <a:gd name="T52" fmla="*/ 160 w 376"/>
                  <a:gd name="T53" fmla="*/ 106 h 288"/>
                  <a:gd name="T54" fmla="*/ 150 w 376"/>
                  <a:gd name="T55" fmla="*/ 138 h 288"/>
                  <a:gd name="T56" fmla="*/ 139 w 376"/>
                  <a:gd name="T57" fmla="*/ 149 h 288"/>
                  <a:gd name="T58" fmla="*/ 104 w 376"/>
                  <a:gd name="T59" fmla="*/ 189 h 288"/>
                  <a:gd name="T60" fmla="*/ 110 w 376"/>
                  <a:gd name="T61" fmla="*/ 221 h 288"/>
                  <a:gd name="T62" fmla="*/ 118 w 376"/>
                  <a:gd name="T63" fmla="*/ 240 h 288"/>
                  <a:gd name="T64" fmla="*/ 123 w 376"/>
                  <a:gd name="T65" fmla="*/ 256 h 288"/>
                  <a:gd name="T66" fmla="*/ 136 w 376"/>
                  <a:gd name="T67" fmla="*/ 282 h 288"/>
                  <a:gd name="T68" fmla="*/ 104 w 376"/>
                  <a:gd name="T69" fmla="*/ 272 h 288"/>
                  <a:gd name="T70" fmla="*/ 94 w 376"/>
                  <a:gd name="T71" fmla="*/ 272 h 288"/>
                  <a:gd name="T72" fmla="*/ 75 w 376"/>
                  <a:gd name="T73" fmla="*/ 258 h 288"/>
                  <a:gd name="T74" fmla="*/ 40 w 376"/>
                  <a:gd name="T75" fmla="*/ 264 h 288"/>
                  <a:gd name="T76" fmla="*/ 16 w 376"/>
                  <a:gd name="T77" fmla="*/ 250 h 288"/>
                  <a:gd name="T78" fmla="*/ 24 w 376"/>
                  <a:gd name="T79" fmla="*/ 210 h 288"/>
                  <a:gd name="T80" fmla="*/ 38 w 376"/>
                  <a:gd name="T81" fmla="*/ 181 h 288"/>
                  <a:gd name="T82" fmla="*/ 14 w 376"/>
                  <a:gd name="T83" fmla="*/ 170 h 288"/>
                  <a:gd name="T84" fmla="*/ 0 w 376"/>
                  <a:gd name="T85" fmla="*/ 141 h 288"/>
                  <a:gd name="T86" fmla="*/ 27 w 376"/>
                  <a:gd name="T87" fmla="*/ 128 h 288"/>
                  <a:gd name="T88" fmla="*/ 35 w 376"/>
                  <a:gd name="T89" fmla="*/ 109 h 288"/>
                  <a:gd name="T90" fmla="*/ 88 w 376"/>
                  <a:gd name="T91" fmla="*/ 96 h 288"/>
                  <a:gd name="T92" fmla="*/ 128 w 376"/>
                  <a:gd name="T93" fmla="*/ 9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76" h="288">
                    <a:moveTo>
                      <a:pt x="128" y="93"/>
                    </a:moveTo>
                    <a:lnTo>
                      <a:pt x="155" y="80"/>
                    </a:lnTo>
                    <a:lnTo>
                      <a:pt x="179" y="90"/>
                    </a:lnTo>
                    <a:lnTo>
                      <a:pt x="203" y="80"/>
                    </a:lnTo>
                    <a:lnTo>
                      <a:pt x="208" y="45"/>
                    </a:lnTo>
                    <a:lnTo>
                      <a:pt x="224" y="50"/>
                    </a:lnTo>
                    <a:lnTo>
                      <a:pt x="238" y="40"/>
                    </a:lnTo>
                    <a:lnTo>
                      <a:pt x="256" y="34"/>
                    </a:lnTo>
                    <a:lnTo>
                      <a:pt x="272" y="24"/>
                    </a:lnTo>
                    <a:lnTo>
                      <a:pt x="286" y="21"/>
                    </a:lnTo>
                    <a:lnTo>
                      <a:pt x="286" y="10"/>
                    </a:lnTo>
                    <a:lnTo>
                      <a:pt x="288" y="5"/>
                    </a:lnTo>
                    <a:lnTo>
                      <a:pt x="291" y="0"/>
                    </a:lnTo>
                    <a:lnTo>
                      <a:pt x="302" y="0"/>
                    </a:lnTo>
                    <a:lnTo>
                      <a:pt x="304" y="5"/>
                    </a:lnTo>
                    <a:lnTo>
                      <a:pt x="310" y="5"/>
                    </a:lnTo>
                    <a:lnTo>
                      <a:pt x="318" y="5"/>
                    </a:lnTo>
                    <a:lnTo>
                      <a:pt x="333" y="5"/>
                    </a:lnTo>
                    <a:lnTo>
                      <a:pt x="341" y="10"/>
                    </a:lnTo>
                    <a:lnTo>
                      <a:pt x="341" y="13"/>
                    </a:lnTo>
                    <a:lnTo>
                      <a:pt x="376" y="34"/>
                    </a:lnTo>
                    <a:lnTo>
                      <a:pt x="373" y="34"/>
                    </a:lnTo>
                    <a:lnTo>
                      <a:pt x="365" y="37"/>
                    </a:lnTo>
                    <a:lnTo>
                      <a:pt x="333" y="42"/>
                    </a:lnTo>
                    <a:lnTo>
                      <a:pt x="323" y="37"/>
                    </a:lnTo>
                    <a:lnTo>
                      <a:pt x="315" y="42"/>
                    </a:lnTo>
                    <a:lnTo>
                      <a:pt x="315" y="45"/>
                    </a:lnTo>
                    <a:lnTo>
                      <a:pt x="336" y="61"/>
                    </a:lnTo>
                    <a:lnTo>
                      <a:pt x="336" y="74"/>
                    </a:lnTo>
                    <a:lnTo>
                      <a:pt x="336" y="74"/>
                    </a:lnTo>
                    <a:lnTo>
                      <a:pt x="323" y="85"/>
                    </a:lnTo>
                    <a:lnTo>
                      <a:pt x="315" y="90"/>
                    </a:lnTo>
                    <a:lnTo>
                      <a:pt x="302" y="77"/>
                    </a:lnTo>
                    <a:lnTo>
                      <a:pt x="310" y="74"/>
                    </a:lnTo>
                    <a:lnTo>
                      <a:pt x="320" y="77"/>
                    </a:lnTo>
                    <a:lnTo>
                      <a:pt x="323" y="64"/>
                    </a:lnTo>
                    <a:lnTo>
                      <a:pt x="315" y="61"/>
                    </a:lnTo>
                    <a:lnTo>
                      <a:pt x="307" y="48"/>
                    </a:lnTo>
                    <a:lnTo>
                      <a:pt x="288" y="58"/>
                    </a:lnTo>
                    <a:lnTo>
                      <a:pt x="286" y="69"/>
                    </a:lnTo>
                    <a:lnTo>
                      <a:pt x="275" y="85"/>
                    </a:lnTo>
                    <a:lnTo>
                      <a:pt x="275" y="96"/>
                    </a:lnTo>
                    <a:lnTo>
                      <a:pt x="272" y="96"/>
                    </a:lnTo>
                    <a:lnTo>
                      <a:pt x="270" y="146"/>
                    </a:lnTo>
                    <a:lnTo>
                      <a:pt x="270" y="154"/>
                    </a:lnTo>
                    <a:lnTo>
                      <a:pt x="251" y="154"/>
                    </a:lnTo>
                    <a:lnTo>
                      <a:pt x="248" y="146"/>
                    </a:lnTo>
                    <a:lnTo>
                      <a:pt x="230" y="149"/>
                    </a:lnTo>
                    <a:lnTo>
                      <a:pt x="211" y="138"/>
                    </a:lnTo>
                    <a:lnTo>
                      <a:pt x="208" y="128"/>
                    </a:lnTo>
                    <a:lnTo>
                      <a:pt x="192" y="130"/>
                    </a:lnTo>
                    <a:lnTo>
                      <a:pt x="182" y="117"/>
                    </a:lnTo>
                    <a:lnTo>
                      <a:pt x="168" y="120"/>
                    </a:lnTo>
                    <a:lnTo>
                      <a:pt x="160" y="106"/>
                    </a:lnTo>
                    <a:lnTo>
                      <a:pt x="136" y="112"/>
                    </a:lnTo>
                    <a:lnTo>
                      <a:pt x="150" y="138"/>
                    </a:lnTo>
                    <a:lnTo>
                      <a:pt x="152" y="144"/>
                    </a:lnTo>
                    <a:lnTo>
                      <a:pt x="139" y="149"/>
                    </a:lnTo>
                    <a:lnTo>
                      <a:pt x="134" y="162"/>
                    </a:lnTo>
                    <a:lnTo>
                      <a:pt x="104" y="189"/>
                    </a:lnTo>
                    <a:lnTo>
                      <a:pt x="112" y="208"/>
                    </a:lnTo>
                    <a:lnTo>
                      <a:pt x="110" y="221"/>
                    </a:lnTo>
                    <a:lnTo>
                      <a:pt x="110" y="229"/>
                    </a:lnTo>
                    <a:lnTo>
                      <a:pt x="118" y="240"/>
                    </a:lnTo>
                    <a:lnTo>
                      <a:pt x="120" y="248"/>
                    </a:lnTo>
                    <a:lnTo>
                      <a:pt x="123" y="256"/>
                    </a:lnTo>
                    <a:lnTo>
                      <a:pt x="136" y="282"/>
                    </a:lnTo>
                    <a:lnTo>
                      <a:pt x="136" y="282"/>
                    </a:lnTo>
                    <a:lnTo>
                      <a:pt x="118" y="288"/>
                    </a:lnTo>
                    <a:lnTo>
                      <a:pt x="104" y="272"/>
                    </a:lnTo>
                    <a:lnTo>
                      <a:pt x="96" y="274"/>
                    </a:lnTo>
                    <a:lnTo>
                      <a:pt x="94" y="272"/>
                    </a:lnTo>
                    <a:lnTo>
                      <a:pt x="86" y="266"/>
                    </a:lnTo>
                    <a:lnTo>
                      <a:pt x="75" y="258"/>
                    </a:lnTo>
                    <a:lnTo>
                      <a:pt x="62" y="266"/>
                    </a:lnTo>
                    <a:lnTo>
                      <a:pt x="40" y="264"/>
                    </a:lnTo>
                    <a:lnTo>
                      <a:pt x="27" y="256"/>
                    </a:lnTo>
                    <a:lnTo>
                      <a:pt x="16" y="250"/>
                    </a:lnTo>
                    <a:lnTo>
                      <a:pt x="32" y="229"/>
                    </a:lnTo>
                    <a:lnTo>
                      <a:pt x="24" y="210"/>
                    </a:lnTo>
                    <a:lnTo>
                      <a:pt x="19" y="194"/>
                    </a:lnTo>
                    <a:lnTo>
                      <a:pt x="38" y="181"/>
                    </a:lnTo>
                    <a:lnTo>
                      <a:pt x="30" y="168"/>
                    </a:lnTo>
                    <a:lnTo>
                      <a:pt x="14" y="170"/>
                    </a:lnTo>
                    <a:lnTo>
                      <a:pt x="8" y="160"/>
                    </a:lnTo>
                    <a:lnTo>
                      <a:pt x="0" y="141"/>
                    </a:lnTo>
                    <a:lnTo>
                      <a:pt x="16" y="141"/>
                    </a:lnTo>
                    <a:lnTo>
                      <a:pt x="27" y="128"/>
                    </a:lnTo>
                    <a:lnTo>
                      <a:pt x="24" y="114"/>
                    </a:lnTo>
                    <a:lnTo>
                      <a:pt x="35" y="109"/>
                    </a:lnTo>
                    <a:lnTo>
                      <a:pt x="35" y="96"/>
                    </a:lnTo>
                    <a:lnTo>
                      <a:pt x="88" y="96"/>
                    </a:lnTo>
                    <a:lnTo>
                      <a:pt x="115" y="90"/>
                    </a:lnTo>
                    <a:lnTo>
                      <a:pt x="128" y="93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0" name="Freeform 985"/>
              <p:cNvSpPr>
                <a:spLocks/>
              </p:cNvSpPr>
              <p:nvPr/>
            </p:nvSpPr>
            <p:spPr bwMode="auto">
              <a:xfrm>
                <a:off x="2879" y="2430"/>
                <a:ext cx="309" cy="299"/>
              </a:xfrm>
              <a:custGeom>
                <a:avLst/>
                <a:gdLst>
                  <a:gd name="T0" fmla="*/ 178 w 309"/>
                  <a:gd name="T1" fmla="*/ 283 h 299"/>
                  <a:gd name="T2" fmla="*/ 144 w 309"/>
                  <a:gd name="T3" fmla="*/ 253 h 299"/>
                  <a:gd name="T4" fmla="*/ 133 w 309"/>
                  <a:gd name="T5" fmla="*/ 213 h 299"/>
                  <a:gd name="T6" fmla="*/ 128 w 309"/>
                  <a:gd name="T7" fmla="*/ 187 h 299"/>
                  <a:gd name="T8" fmla="*/ 144 w 309"/>
                  <a:gd name="T9" fmla="*/ 176 h 299"/>
                  <a:gd name="T10" fmla="*/ 146 w 309"/>
                  <a:gd name="T11" fmla="*/ 200 h 299"/>
                  <a:gd name="T12" fmla="*/ 165 w 309"/>
                  <a:gd name="T13" fmla="*/ 181 h 299"/>
                  <a:gd name="T14" fmla="*/ 178 w 309"/>
                  <a:gd name="T15" fmla="*/ 203 h 299"/>
                  <a:gd name="T16" fmla="*/ 218 w 309"/>
                  <a:gd name="T17" fmla="*/ 171 h 299"/>
                  <a:gd name="T18" fmla="*/ 224 w 309"/>
                  <a:gd name="T19" fmla="*/ 149 h 299"/>
                  <a:gd name="T20" fmla="*/ 216 w 309"/>
                  <a:gd name="T21" fmla="*/ 133 h 299"/>
                  <a:gd name="T22" fmla="*/ 237 w 309"/>
                  <a:gd name="T23" fmla="*/ 117 h 299"/>
                  <a:gd name="T24" fmla="*/ 285 w 309"/>
                  <a:gd name="T25" fmla="*/ 104 h 299"/>
                  <a:gd name="T26" fmla="*/ 296 w 309"/>
                  <a:gd name="T27" fmla="*/ 85 h 299"/>
                  <a:gd name="T28" fmla="*/ 293 w 309"/>
                  <a:gd name="T29" fmla="*/ 59 h 299"/>
                  <a:gd name="T30" fmla="*/ 309 w 309"/>
                  <a:gd name="T31" fmla="*/ 32 h 299"/>
                  <a:gd name="T32" fmla="*/ 280 w 309"/>
                  <a:gd name="T33" fmla="*/ 37 h 299"/>
                  <a:gd name="T34" fmla="*/ 216 w 309"/>
                  <a:gd name="T35" fmla="*/ 32 h 299"/>
                  <a:gd name="T36" fmla="*/ 184 w 309"/>
                  <a:gd name="T37" fmla="*/ 3 h 299"/>
                  <a:gd name="T38" fmla="*/ 181 w 309"/>
                  <a:gd name="T39" fmla="*/ 19 h 299"/>
                  <a:gd name="T40" fmla="*/ 144 w 309"/>
                  <a:gd name="T41" fmla="*/ 11 h 299"/>
                  <a:gd name="T42" fmla="*/ 120 w 309"/>
                  <a:gd name="T43" fmla="*/ 8 h 299"/>
                  <a:gd name="T44" fmla="*/ 90 w 309"/>
                  <a:gd name="T45" fmla="*/ 21 h 299"/>
                  <a:gd name="T46" fmla="*/ 37 w 309"/>
                  <a:gd name="T47" fmla="*/ 21 h 299"/>
                  <a:gd name="T48" fmla="*/ 21 w 309"/>
                  <a:gd name="T49" fmla="*/ 35 h 299"/>
                  <a:gd name="T50" fmla="*/ 8 w 309"/>
                  <a:gd name="T51" fmla="*/ 27 h 299"/>
                  <a:gd name="T52" fmla="*/ 10 w 309"/>
                  <a:gd name="T53" fmla="*/ 53 h 299"/>
                  <a:gd name="T54" fmla="*/ 45 w 309"/>
                  <a:gd name="T55" fmla="*/ 43 h 299"/>
                  <a:gd name="T56" fmla="*/ 80 w 309"/>
                  <a:gd name="T57" fmla="*/ 53 h 299"/>
                  <a:gd name="T58" fmla="*/ 61 w 309"/>
                  <a:gd name="T59" fmla="*/ 99 h 299"/>
                  <a:gd name="T60" fmla="*/ 101 w 309"/>
                  <a:gd name="T61" fmla="*/ 107 h 299"/>
                  <a:gd name="T62" fmla="*/ 106 w 309"/>
                  <a:gd name="T63" fmla="*/ 136 h 299"/>
                  <a:gd name="T64" fmla="*/ 106 w 309"/>
                  <a:gd name="T65" fmla="*/ 155 h 299"/>
                  <a:gd name="T66" fmla="*/ 98 w 309"/>
                  <a:gd name="T67" fmla="*/ 211 h 299"/>
                  <a:gd name="T68" fmla="*/ 93 w 309"/>
                  <a:gd name="T69" fmla="*/ 243 h 299"/>
                  <a:gd name="T70" fmla="*/ 152 w 309"/>
                  <a:gd name="T71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09" h="299">
                    <a:moveTo>
                      <a:pt x="152" y="299"/>
                    </a:moveTo>
                    <a:lnTo>
                      <a:pt x="178" y="283"/>
                    </a:lnTo>
                    <a:lnTo>
                      <a:pt x="146" y="264"/>
                    </a:lnTo>
                    <a:lnTo>
                      <a:pt x="144" y="253"/>
                    </a:lnTo>
                    <a:lnTo>
                      <a:pt x="138" y="235"/>
                    </a:lnTo>
                    <a:lnTo>
                      <a:pt x="133" y="213"/>
                    </a:lnTo>
                    <a:lnTo>
                      <a:pt x="128" y="195"/>
                    </a:lnTo>
                    <a:lnTo>
                      <a:pt x="128" y="187"/>
                    </a:lnTo>
                    <a:lnTo>
                      <a:pt x="136" y="173"/>
                    </a:lnTo>
                    <a:lnTo>
                      <a:pt x="144" y="176"/>
                    </a:lnTo>
                    <a:lnTo>
                      <a:pt x="141" y="200"/>
                    </a:lnTo>
                    <a:lnTo>
                      <a:pt x="146" y="200"/>
                    </a:lnTo>
                    <a:lnTo>
                      <a:pt x="152" y="195"/>
                    </a:lnTo>
                    <a:lnTo>
                      <a:pt x="165" y="181"/>
                    </a:lnTo>
                    <a:lnTo>
                      <a:pt x="176" y="181"/>
                    </a:lnTo>
                    <a:lnTo>
                      <a:pt x="178" y="203"/>
                    </a:lnTo>
                    <a:lnTo>
                      <a:pt x="221" y="197"/>
                    </a:lnTo>
                    <a:lnTo>
                      <a:pt x="218" y="171"/>
                    </a:lnTo>
                    <a:lnTo>
                      <a:pt x="229" y="163"/>
                    </a:lnTo>
                    <a:lnTo>
                      <a:pt x="224" y="149"/>
                    </a:lnTo>
                    <a:lnTo>
                      <a:pt x="210" y="144"/>
                    </a:lnTo>
                    <a:lnTo>
                      <a:pt x="216" y="133"/>
                    </a:lnTo>
                    <a:lnTo>
                      <a:pt x="226" y="123"/>
                    </a:lnTo>
                    <a:lnTo>
                      <a:pt x="237" y="117"/>
                    </a:lnTo>
                    <a:lnTo>
                      <a:pt x="253" y="117"/>
                    </a:lnTo>
                    <a:lnTo>
                      <a:pt x="285" y="104"/>
                    </a:lnTo>
                    <a:lnTo>
                      <a:pt x="282" y="91"/>
                    </a:lnTo>
                    <a:lnTo>
                      <a:pt x="296" y="85"/>
                    </a:lnTo>
                    <a:lnTo>
                      <a:pt x="293" y="75"/>
                    </a:lnTo>
                    <a:lnTo>
                      <a:pt x="293" y="59"/>
                    </a:lnTo>
                    <a:lnTo>
                      <a:pt x="309" y="37"/>
                    </a:lnTo>
                    <a:lnTo>
                      <a:pt x="309" y="32"/>
                    </a:lnTo>
                    <a:lnTo>
                      <a:pt x="306" y="27"/>
                    </a:lnTo>
                    <a:lnTo>
                      <a:pt x="280" y="37"/>
                    </a:lnTo>
                    <a:lnTo>
                      <a:pt x="248" y="40"/>
                    </a:lnTo>
                    <a:lnTo>
                      <a:pt x="216" y="32"/>
                    </a:lnTo>
                    <a:lnTo>
                      <a:pt x="218" y="5"/>
                    </a:lnTo>
                    <a:lnTo>
                      <a:pt x="184" y="3"/>
                    </a:lnTo>
                    <a:lnTo>
                      <a:pt x="181" y="11"/>
                    </a:lnTo>
                    <a:lnTo>
                      <a:pt x="181" y="19"/>
                    </a:lnTo>
                    <a:lnTo>
                      <a:pt x="146" y="21"/>
                    </a:lnTo>
                    <a:lnTo>
                      <a:pt x="144" y="11"/>
                    </a:lnTo>
                    <a:lnTo>
                      <a:pt x="141" y="0"/>
                    </a:lnTo>
                    <a:lnTo>
                      <a:pt x="120" y="8"/>
                    </a:lnTo>
                    <a:lnTo>
                      <a:pt x="106" y="27"/>
                    </a:lnTo>
                    <a:lnTo>
                      <a:pt x="90" y="21"/>
                    </a:lnTo>
                    <a:lnTo>
                      <a:pt x="82" y="16"/>
                    </a:lnTo>
                    <a:lnTo>
                      <a:pt x="37" y="21"/>
                    </a:lnTo>
                    <a:lnTo>
                      <a:pt x="32" y="24"/>
                    </a:lnTo>
                    <a:lnTo>
                      <a:pt x="21" y="35"/>
                    </a:lnTo>
                    <a:lnTo>
                      <a:pt x="16" y="27"/>
                    </a:lnTo>
                    <a:lnTo>
                      <a:pt x="8" y="27"/>
                    </a:lnTo>
                    <a:lnTo>
                      <a:pt x="0" y="40"/>
                    </a:lnTo>
                    <a:lnTo>
                      <a:pt x="10" y="53"/>
                    </a:lnTo>
                    <a:lnTo>
                      <a:pt x="32" y="40"/>
                    </a:lnTo>
                    <a:lnTo>
                      <a:pt x="45" y="43"/>
                    </a:lnTo>
                    <a:lnTo>
                      <a:pt x="77" y="45"/>
                    </a:lnTo>
                    <a:lnTo>
                      <a:pt x="80" y="53"/>
                    </a:lnTo>
                    <a:lnTo>
                      <a:pt x="77" y="72"/>
                    </a:lnTo>
                    <a:lnTo>
                      <a:pt x="61" y="99"/>
                    </a:lnTo>
                    <a:lnTo>
                      <a:pt x="80" y="112"/>
                    </a:lnTo>
                    <a:lnTo>
                      <a:pt x="101" y="107"/>
                    </a:lnTo>
                    <a:lnTo>
                      <a:pt x="104" y="104"/>
                    </a:lnTo>
                    <a:lnTo>
                      <a:pt x="106" y="136"/>
                    </a:lnTo>
                    <a:lnTo>
                      <a:pt x="106" y="141"/>
                    </a:lnTo>
                    <a:lnTo>
                      <a:pt x="106" y="155"/>
                    </a:lnTo>
                    <a:lnTo>
                      <a:pt x="98" y="171"/>
                    </a:lnTo>
                    <a:lnTo>
                      <a:pt x="98" y="211"/>
                    </a:lnTo>
                    <a:lnTo>
                      <a:pt x="104" y="232"/>
                    </a:lnTo>
                    <a:lnTo>
                      <a:pt x="93" y="243"/>
                    </a:lnTo>
                    <a:lnTo>
                      <a:pt x="133" y="285"/>
                    </a:lnTo>
                    <a:lnTo>
                      <a:pt x="152" y="299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1" name="Freeform 986"/>
              <p:cNvSpPr>
                <a:spLocks/>
              </p:cNvSpPr>
              <p:nvPr/>
            </p:nvSpPr>
            <p:spPr bwMode="auto">
              <a:xfrm>
                <a:off x="3031" y="2128"/>
                <a:ext cx="264" cy="211"/>
              </a:xfrm>
              <a:custGeom>
                <a:avLst/>
                <a:gdLst>
                  <a:gd name="T0" fmla="*/ 109 w 264"/>
                  <a:gd name="T1" fmla="*/ 200 h 211"/>
                  <a:gd name="T2" fmla="*/ 146 w 264"/>
                  <a:gd name="T3" fmla="*/ 198 h 211"/>
                  <a:gd name="T4" fmla="*/ 146 w 264"/>
                  <a:gd name="T5" fmla="*/ 208 h 211"/>
                  <a:gd name="T6" fmla="*/ 146 w 264"/>
                  <a:gd name="T7" fmla="*/ 211 h 211"/>
                  <a:gd name="T8" fmla="*/ 160 w 264"/>
                  <a:gd name="T9" fmla="*/ 206 h 211"/>
                  <a:gd name="T10" fmla="*/ 168 w 264"/>
                  <a:gd name="T11" fmla="*/ 206 h 211"/>
                  <a:gd name="T12" fmla="*/ 178 w 264"/>
                  <a:gd name="T13" fmla="*/ 200 h 211"/>
                  <a:gd name="T14" fmla="*/ 184 w 264"/>
                  <a:gd name="T15" fmla="*/ 198 h 211"/>
                  <a:gd name="T16" fmla="*/ 186 w 264"/>
                  <a:gd name="T17" fmla="*/ 195 h 211"/>
                  <a:gd name="T18" fmla="*/ 210 w 264"/>
                  <a:gd name="T19" fmla="*/ 195 h 211"/>
                  <a:gd name="T20" fmla="*/ 221 w 264"/>
                  <a:gd name="T21" fmla="*/ 182 h 211"/>
                  <a:gd name="T22" fmla="*/ 240 w 264"/>
                  <a:gd name="T23" fmla="*/ 166 h 211"/>
                  <a:gd name="T24" fmla="*/ 253 w 264"/>
                  <a:gd name="T25" fmla="*/ 139 h 211"/>
                  <a:gd name="T26" fmla="*/ 253 w 264"/>
                  <a:gd name="T27" fmla="*/ 128 h 211"/>
                  <a:gd name="T28" fmla="*/ 264 w 264"/>
                  <a:gd name="T29" fmla="*/ 120 h 211"/>
                  <a:gd name="T30" fmla="*/ 256 w 264"/>
                  <a:gd name="T31" fmla="*/ 104 h 211"/>
                  <a:gd name="T32" fmla="*/ 234 w 264"/>
                  <a:gd name="T33" fmla="*/ 110 h 211"/>
                  <a:gd name="T34" fmla="*/ 229 w 264"/>
                  <a:gd name="T35" fmla="*/ 96 h 211"/>
                  <a:gd name="T36" fmla="*/ 210 w 264"/>
                  <a:gd name="T37" fmla="*/ 99 h 211"/>
                  <a:gd name="T38" fmla="*/ 202 w 264"/>
                  <a:gd name="T39" fmla="*/ 96 h 211"/>
                  <a:gd name="T40" fmla="*/ 197 w 264"/>
                  <a:gd name="T41" fmla="*/ 94 h 211"/>
                  <a:gd name="T42" fmla="*/ 189 w 264"/>
                  <a:gd name="T43" fmla="*/ 62 h 211"/>
                  <a:gd name="T44" fmla="*/ 178 w 264"/>
                  <a:gd name="T45" fmla="*/ 56 h 211"/>
                  <a:gd name="T46" fmla="*/ 154 w 264"/>
                  <a:gd name="T47" fmla="*/ 38 h 211"/>
                  <a:gd name="T48" fmla="*/ 154 w 264"/>
                  <a:gd name="T49" fmla="*/ 38 h 211"/>
                  <a:gd name="T50" fmla="*/ 125 w 264"/>
                  <a:gd name="T51" fmla="*/ 32 h 211"/>
                  <a:gd name="T52" fmla="*/ 88 w 264"/>
                  <a:gd name="T53" fmla="*/ 46 h 211"/>
                  <a:gd name="T54" fmla="*/ 80 w 264"/>
                  <a:gd name="T55" fmla="*/ 48 h 211"/>
                  <a:gd name="T56" fmla="*/ 72 w 264"/>
                  <a:gd name="T57" fmla="*/ 51 h 211"/>
                  <a:gd name="T58" fmla="*/ 42 w 264"/>
                  <a:gd name="T59" fmla="*/ 32 h 211"/>
                  <a:gd name="T60" fmla="*/ 21 w 264"/>
                  <a:gd name="T61" fmla="*/ 32 h 211"/>
                  <a:gd name="T62" fmla="*/ 16 w 264"/>
                  <a:gd name="T63" fmla="*/ 19 h 211"/>
                  <a:gd name="T64" fmla="*/ 13 w 264"/>
                  <a:gd name="T65" fmla="*/ 6 h 211"/>
                  <a:gd name="T66" fmla="*/ 10 w 264"/>
                  <a:gd name="T67" fmla="*/ 0 h 211"/>
                  <a:gd name="T68" fmla="*/ 5 w 264"/>
                  <a:gd name="T69" fmla="*/ 6 h 211"/>
                  <a:gd name="T70" fmla="*/ 0 w 264"/>
                  <a:gd name="T71" fmla="*/ 38 h 211"/>
                  <a:gd name="T72" fmla="*/ 2 w 264"/>
                  <a:gd name="T73" fmla="*/ 75 h 211"/>
                  <a:gd name="T74" fmla="*/ 2 w 264"/>
                  <a:gd name="T75" fmla="*/ 83 h 211"/>
                  <a:gd name="T76" fmla="*/ 16 w 264"/>
                  <a:gd name="T77" fmla="*/ 115 h 211"/>
                  <a:gd name="T78" fmla="*/ 13 w 264"/>
                  <a:gd name="T79" fmla="*/ 136 h 211"/>
                  <a:gd name="T80" fmla="*/ 18 w 264"/>
                  <a:gd name="T81" fmla="*/ 150 h 211"/>
                  <a:gd name="T82" fmla="*/ 16 w 264"/>
                  <a:gd name="T83" fmla="*/ 158 h 211"/>
                  <a:gd name="T84" fmla="*/ 21 w 264"/>
                  <a:gd name="T85" fmla="*/ 160 h 211"/>
                  <a:gd name="T86" fmla="*/ 40 w 264"/>
                  <a:gd name="T87" fmla="*/ 152 h 211"/>
                  <a:gd name="T88" fmla="*/ 48 w 264"/>
                  <a:gd name="T89" fmla="*/ 166 h 211"/>
                  <a:gd name="T90" fmla="*/ 61 w 264"/>
                  <a:gd name="T91" fmla="*/ 166 h 211"/>
                  <a:gd name="T92" fmla="*/ 74 w 264"/>
                  <a:gd name="T93" fmla="*/ 160 h 211"/>
                  <a:gd name="T94" fmla="*/ 82 w 264"/>
                  <a:gd name="T95" fmla="*/ 166 h 211"/>
                  <a:gd name="T96" fmla="*/ 90 w 264"/>
                  <a:gd name="T97" fmla="*/ 192 h 211"/>
                  <a:gd name="T98" fmla="*/ 104 w 264"/>
                  <a:gd name="T99" fmla="*/ 200 h 211"/>
                  <a:gd name="T100" fmla="*/ 109 w 264"/>
                  <a:gd name="T101" fmla="*/ 20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4" h="211">
                    <a:moveTo>
                      <a:pt x="109" y="200"/>
                    </a:moveTo>
                    <a:lnTo>
                      <a:pt x="146" y="198"/>
                    </a:lnTo>
                    <a:lnTo>
                      <a:pt x="146" y="208"/>
                    </a:lnTo>
                    <a:lnTo>
                      <a:pt x="146" y="211"/>
                    </a:lnTo>
                    <a:lnTo>
                      <a:pt x="160" y="206"/>
                    </a:lnTo>
                    <a:lnTo>
                      <a:pt x="168" y="206"/>
                    </a:lnTo>
                    <a:lnTo>
                      <a:pt x="178" y="200"/>
                    </a:lnTo>
                    <a:lnTo>
                      <a:pt x="184" y="198"/>
                    </a:lnTo>
                    <a:lnTo>
                      <a:pt x="186" y="195"/>
                    </a:lnTo>
                    <a:lnTo>
                      <a:pt x="210" y="195"/>
                    </a:lnTo>
                    <a:lnTo>
                      <a:pt x="221" y="182"/>
                    </a:lnTo>
                    <a:lnTo>
                      <a:pt x="240" y="166"/>
                    </a:lnTo>
                    <a:lnTo>
                      <a:pt x="253" y="139"/>
                    </a:lnTo>
                    <a:lnTo>
                      <a:pt x="253" y="128"/>
                    </a:lnTo>
                    <a:lnTo>
                      <a:pt x="264" y="120"/>
                    </a:lnTo>
                    <a:lnTo>
                      <a:pt x="256" y="104"/>
                    </a:lnTo>
                    <a:lnTo>
                      <a:pt x="234" y="110"/>
                    </a:lnTo>
                    <a:lnTo>
                      <a:pt x="229" y="96"/>
                    </a:lnTo>
                    <a:lnTo>
                      <a:pt x="210" y="99"/>
                    </a:lnTo>
                    <a:lnTo>
                      <a:pt x="202" y="96"/>
                    </a:lnTo>
                    <a:lnTo>
                      <a:pt x="197" y="94"/>
                    </a:lnTo>
                    <a:lnTo>
                      <a:pt x="189" y="62"/>
                    </a:lnTo>
                    <a:lnTo>
                      <a:pt x="178" y="56"/>
                    </a:lnTo>
                    <a:lnTo>
                      <a:pt x="154" y="38"/>
                    </a:lnTo>
                    <a:lnTo>
                      <a:pt x="154" y="38"/>
                    </a:lnTo>
                    <a:lnTo>
                      <a:pt x="125" y="32"/>
                    </a:lnTo>
                    <a:lnTo>
                      <a:pt x="88" y="46"/>
                    </a:lnTo>
                    <a:lnTo>
                      <a:pt x="80" y="48"/>
                    </a:lnTo>
                    <a:lnTo>
                      <a:pt x="72" y="51"/>
                    </a:lnTo>
                    <a:lnTo>
                      <a:pt x="42" y="32"/>
                    </a:lnTo>
                    <a:lnTo>
                      <a:pt x="21" y="32"/>
                    </a:lnTo>
                    <a:lnTo>
                      <a:pt x="16" y="19"/>
                    </a:lnTo>
                    <a:lnTo>
                      <a:pt x="13" y="6"/>
                    </a:lnTo>
                    <a:lnTo>
                      <a:pt x="10" y="0"/>
                    </a:lnTo>
                    <a:lnTo>
                      <a:pt x="5" y="6"/>
                    </a:lnTo>
                    <a:lnTo>
                      <a:pt x="0" y="38"/>
                    </a:lnTo>
                    <a:lnTo>
                      <a:pt x="2" y="75"/>
                    </a:lnTo>
                    <a:lnTo>
                      <a:pt x="2" y="83"/>
                    </a:lnTo>
                    <a:lnTo>
                      <a:pt x="16" y="115"/>
                    </a:lnTo>
                    <a:lnTo>
                      <a:pt x="13" y="136"/>
                    </a:lnTo>
                    <a:lnTo>
                      <a:pt x="18" y="150"/>
                    </a:lnTo>
                    <a:lnTo>
                      <a:pt x="16" y="158"/>
                    </a:lnTo>
                    <a:lnTo>
                      <a:pt x="21" y="160"/>
                    </a:lnTo>
                    <a:lnTo>
                      <a:pt x="40" y="152"/>
                    </a:lnTo>
                    <a:lnTo>
                      <a:pt x="48" y="166"/>
                    </a:lnTo>
                    <a:lnTo>
                      <a:pt x="61" y="166"/>
                    </a:lnTo>
                    <a:lnTo>
                      <a:pt x="74" y="160"/>
                    </a:lnTo>
                    <a:lnTo>
                      <a:pt x="82" y="166"/>
                    </a:lnTo>
                    <a:lnTo>
                      <a:pt x="90" y="192"/>
                    </a:lnTo>
                    <a:lnTo>
                      <a:pt x="104" y="200"/>
                    </a:lnTo>
                    <a:lnTo>
                      <a:pt x="109" y="200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2" name="Freeform 987"/>
              <p:cNvSpPr>
                <a:spLocks/>
              </p:cNvSpPr>
              <p:nvPr/>
            </p:nvSpPr>
            <p:spPr bwMode="auto">
              <a:xfrm>
                <a:off x="4028" y="1867"/>
                <a:ext cx="50" cy="37"/>
              </a:xfrm>
              <a:custGeom>
                <a:avLst/>
                <a:gdLst>
                  <a:gd name="T0" fmla="*/ 21 w 50"/>
                  <a:gd name="T1" fmla="*/ 37 h 37"/>
                  <a:gd name="T2" fmla="*/ 21 w 50"/>
                  <a:gd name="T3" fmla="*/ 37 h 37"/>
                  <a:gd name="T4" fmla="*/ 21 w 50"/>
                  <a:gd name="T5" fmla="*/ 37 h 37"/>
                  <a:gd name="T6" fmla="*/ 40 w 50"/>
                  <a:gd name="T7" fmla="*/ 29 h 37"/>
                  <a:gd name="T8" fmla="*/ 26 w 50"/>
                  <a:gd name="T9" fmla="*/ 16 h 37"/>
                  <a:gd name="T10" fmla="*/ 48 w 50"/>
                  <a:gd name="T11" fmla="*/ 8 h 37"/>
                  <a:gd name="T12" fmla="*/ 50 w 50"/>
                  <a:gd name="T13" fmla="*/ 0 h 37"/>
                  <a:gd name="T14" fmla="*/ 18 w 50"/>
                  <a:gd name="T15" fmla="*/ 5 h 37"/>
                  <a:gd name="T16" fmla="*/ 8 w 50"/>
                  <a:gd name="T17" fmla="*/ 0 h 37"/>
                  <a:gd name="T18" fmla="*/ 0 w 50"/>
                  <a:gd name="T19" fmla="*/ 5 h 37"/>
                  <a:gd name="T20" fmla="*/ 0 w 50"/>
                  <a:gd name="T21" fmla="*/ 8 h 37"/>
                  <a:gd name="T22" fmla="*/ 21 w 50"/>
                  <a:gd name="T23" fmla="*/ 24 h 37"/>
                  <a:gd name="T24" fmla="*/ 21 w 50"/>
                  <a:gd name="T25" fmla="*/ 37 h 37"/>
                  <a:gd name="T26" fmla="*/ 21 w 50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37">
                    <a:moveTo>
                      <a:pt x="21" y="37"/>
                    </a:moveTo>
                    <a:lnTo>
                      <a:pt x="21" y="37"/>
                    </a:lnTo>
                    <a:lnTo>
                      <a:pt x="21" y="37"/>
                    </a:lnTo>
                    <a:lnTo>
                      <a:pt x="40" y="29"/>
                    </a:lnTo>
                    <a:lnTo>
                      <a:pt x="26" y="16"/>
                    </a:lnTo>
                    <a:lnTo>
                      <a:pt x="48" y="8"/>
                    </a:lnTo>
                    <a:lnTo>
                      <a:pt x="50" y="0"/>
                    </a:lnTo>
                    <a:lnTo>
                      <a:pt x="18" y="5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1" y="24"/>
                    </a:lnTo>
                    <a:lnTo>
                      <a:pt x="21" y="37"/>
                    </a:lnTo>
                    <a:lnTo>
                      <a:pt x="21" y="37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3" name="Freeform 988"/>
              <p:cNvSpPr>
                <a:spLocks/>
              </p:cNvSpPr>
              <p:nvPr/>
            </p:nvSpPr>
            <p:spPr bwMode="auto">
              <a:xfrm>
                <a:off x="3988" y="1878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0 w 48"/>
                  <a:gd name="T3" fmla="*/ 42 h 48"/>
                  <a:gd name="T4" fmla="*/ 27 w 48"/>
                  <a:gd name="T5" fmla="*/ 29 h 48"/>
                  <a:gd name="T6" fmla="*/ 35 w 48"/>
                  <a:gd name="T7" fmla="*/ 26 h 48"/>
                  <a:gd name="T8" fmla="*/ 45 w 48"/>
                  <a:gd name="T9" fmla="*/ 29 h 48"/>
                  <a:gd name="T10" fmla="*/ 48 w 48"/>
                  <a:gd name="T11" fmla="*/ 16 h 48"/>
                  <a:gd name="T12" fmla="*/ 40 w 48"/>
                  <a:gd name="T13" fmla="*/ 13 h 48"/>
                  <a:gd name="T14" fmla="*/ 32 w 48"/>
                  <a:gd name="T15" fmla="*/ 0 h 48"/>
                  <a:gd name="T16" fmla="*/ 13 w 48"/>
                  <a:gd name="T17" fmla="*/ 10 h 48"/>
                  <a:gd name="T18" fmla="*/ 11 w 48"/>
                  <a:gd name="T19" fmla="*/ 21 h 48"/>
                  <a:gd name="T20" fmla="*/ 0 w 48"/>
                  <a:gd name="T21" fmla="*/ 37 h 48"/>
                  <a:gd name="T22" fmla="*/ 0 w 48"/>
                  <a:gd name="T2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0" y="42"/>
                    </a:lnTo>
                    <a:lnTo>
                      <a:pt x="27" y="29"/>
                    </a:lnTo>
                    <a:lnTo>
                      <a:pt x="35" y="26"/>
                    </a:lnTo>
                    <a:lnTo>
                      <a:pt x="45" y="29"/>
                    </a:lnTo>
                    <a:lnTo>
                      <a:pt x="48" y="16"/>
                    </a:lnTo>
                    <a:lnTo>
                      <a:pt x="40" y="13"/>
                    </a:lnTo>
                    <a:lnTo>
                      <a:pt x="32" y="0"/>
                    </a:lnTo>
                    <a:lnTo>
                      <a:pt x="13" y="10"/>
                    </a:lnTo>
                    <a:lnTo>
                      <a:pt x="11" y="21"/>
                    </a:lnTo>
                    <a:lnTo>
                      <a:pt x="0" y="37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4" name="Freeform 989"/>
              <p:cNvSpPr>
                <a:spLocks/>
              </p:cNvSpPr>
              <p:nvPr/>
            </p:nvSpPr>
            <p:spPr bwMode="auto">
              <a:xfrm>
                <a:off x="3817" y="1936"/>
                <a:ext cx="166" cy="195"/>
              </a:xfrm>
              <a:custGeom>
                <a:avLst/>
                <a:gdLst>
                  <a:gd name="T0" fmla="*/ 35 w 166"/>
                  <a:gd name="T1" fmla="*/ 6 h 195"/>
                  <a:gd name="T2" fmla="*/ 32 w 166"/>
                  <a:gd name="T3" fmla="*/ 6 h 195"/>
                  <a:gd name="T4" fmla="*/ 56 w 166"/>
                  <a:gd name="T5" fmla="*/ 0 h 195"/>
                  <a:gd name="T6" fmla="*/ 64 w 166"/>
                  <a:gd name="T7" fmla="*/ 14 h 195"/>
                  <a:gd name="T8" fmla="*/ 78 w 166"/>
                  <a:gd name="T9" fmla="*/ 11 h 195"/>
                  <a:gd name="T10" fmla="*/ 88 w 166"/>
                  <a:gd name="T11" fmla="*/ 24 h 195"/>
                  <a:gd name="T12" fmla="*/ 104 w 166"/>
                  <a:gd name="T13" fmla="*/ 22 h 195"/>
                  <a:gd name="T14" fmla="*/ 107 w 166"/>
                  <a:gd name="T15" fmla="*/ 32 h 195"/>
                  <a:gd name="T16" fmla="*/ 126 w 166"/>
                  <a:gd name="T17" fmla="*/ 43 h 195"/>
                  <a:gd name="T18" fmla="*/ 144 w 166"/>
                  <a:gd name="T19" fmla="*/ 40 h 195"/>
                  <a:gd name="T20" fmla="*/ 147 w 166"/>
                  <a:gd name="T21" fmla="*/ 48 h 195"/>
                  <a:gd name="T22" fmla="*/ 166 w 166"/>
                  <a:gd name="T23" fmla="*/ 48 h 195"/>
                  <a:gd name="T24" fmla="*/ 166 w 166"/>
                  <a:gd name="T25" fmla="*/ 62 h 195"/>
                  <a:gd name="T26" fmla="*/ 166 w 166"/>
                  <a:gd name="T27" fmla="*/ 78 h 195"/>
                  <a:gd name="T28" fmla="*/ 163 w 166"/>
                  <a:gd name="T29" fmla="*/ 91 h 195"/>
                  <a:gd name="T30" fmla="*/ 163 w 166"/>
                  <a:gd name="T31" fmla="*/ 102 h 195"/>
                  <a:gd name="T32" fmla="*/ 155 w 166"/>
                  <a:gd name="T33" fmla="*/ 115 h 195"/>
                  <a:gd name="T34" fmla="*/ 152 w 166"/>
                  <a:gd name="T35" fmla="*/ 131 h 195"/>
                  <a:gd name="T36" fmla="*/ 142 w 166"/>
                  <a:gd name="T37" fmla="*/ 144 h 195"/>
                  <a:gd name="T38" fmla="*/ 107 w 166"/>
                  <a:gd name="T39" fmla="*/ 171 h 195"/>
                  <a:gd name="T40" fmla="*/ 83 w 166"/>
                  <a:gd name="T41" fmla="*/ 190 h 195"/>
                  <a:gd name="T42" fmla="*/ 67 w 166"/>
                  <a:gd name="T43" fmla="*/ 195 h 195"/>
                  <a:gd name="T44" fmla="*/ 56 w 166"/>
                  <a:gd name="T45" fmla="*/ 187 h 195"/>
                  <a:gd name="T46" fmla="*/ 32 w 166"/>
                  <a:gd name="T47" fmla="*/ 176 h 195"/>
                  <a:gd name="T48" fmla="*/ 19 w 166"/>
                  <a:gd name="T49" fmla="*/ 150 h 195"/>
                  <a:gd name="T50" fmla="*/ 16 w 166"/>
                  <a:gd name="T51" fmla="*/ 142 h 195"/>
                  <a:gd name="T52" fmla="*/ 14 w 166"/>
                  <a:gd name="T53" fmla="*/ 134 h 195"/>
                  <a:gd name="T54" fmla="*/ 6 w 166"/>
                  <a:gd name="T55" fmla="*/ 123 h 195"/>
                  <a:gd name="T56" fmla="*/ 6 w 166"/>
                  <a:gd name="T57" fmla="*/ 115 h 195"/>
                  <a:gd name="T58" fmla="*/ 8 w 166"/>
                  <a:gd name="T59" fmla="*/ 102 h 195"/>
                  <a:gd name="T60" fmla="*/ 0 w 166"/>
                  <a:gd name="T61" fmla="*/ 83 h 195"/>
                  <a:gd name="T62" fmla="*/ 30 w 166"/>
                  <a:gd name="T63" fmla="*/ 56 h 195"/>
                  <a:gd name="T64" fmla="*/ 35 w 166"/>
                  <a:gd name="T65" fmla="*/ 43 h 195"/>
                  <a:gd name="T66" fmla="*/ 48 w 166"/>
                  <a:gd name="T67" fmla="*/ 38 h 195"/>
                  <a:gd name="T68" fmla="*/ 35 w 166"/>
                  <a:gd name="T69" fmla="*/ 6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6" h="195">
                    <a:moveTo>
                      <a:pt x="35" y="6"/>
                    </a:moveTo>
                    <a:lnTo>
                      <a:pt x="32" y="6"/>
                    </a:lnTo>
                    <a:lnTo>
                      <a:pt x="56" y="0"/>
                    </a:lnTo>
                    <a:lnTo>
                      <a:pt x="64" y="14"/>
                    </a:lnTo>
                    <a:lnTo>
                      <a:pt x="78" y="11"/>
                    </a:lnTo>
                    <a:lnTo>
                      <a:pt x="88" y="24"/>
                    </a:lnTo>
                    <a:lnTo>
                      <a:pt x="104" y="22"/>
                    </a:lnTo>
                    <a:lnTo>
                      <a:pt x="107" y="32"/>
                    </a:lnTo>
                    <a:lnTo>
                      <a:pt x="126" y="43"/>
                    </a:lnTo>
                    <a:lnTo>
                      <a:pt x="144" y="40"/>
                    </a:lnTo>
                    <a:lnTo>
                      <a:pt x="147" y="48"/>
                    </a:lnTo>
                    <a:lnTo>
                      <a:pt x="166" y="48"/>
                    </a:lnTo>
                    <a:lnTo>
                      <a:pt x="166" y="62"/>
                    </a:lnTo>
                    <a:lnTo>
                      <a:pt x="166" y="78"/>
                    </a:lnTo>
                    <a:lnTo>
                      <a:pt x="163" y="91"/>
                    </a:lnTo>
                    <a:lnTo>
                      <a:pt x="163" y="102"/>
                    </a:lnTo>
                    <a:lnTo>
                      <a:pt x="155" y="115"/>
                    </a:lnTo>
                    <a:lnTo>
                      <a:pt x="152" y="131"/>
                    </a:lnTo>
                    <a:lnTo>
                      <a:pt x="142" y="144"/>
                    </a:lnTo>
                    <a:lnTo>
                      <a:pt x="107" y="171"/>
                    </a:lnTo>
                    <a:lnTo>
                      <a:pt x="83" y="190"/>
                    </a:lnTo>
                    <a:lnTo>
                      <a:pt x="67" y="195"/>
                    </a:lnTo>
                    <a:lnTo>
                      <a:pt x="56" y="187"/>
                    </a:lnTo>
                    <a:lnTo>
                      <a:pt x="32" y="176"/>
                    </a:lnTo>
                    <a:lnTo>
                      <a:pt x="19" y="150"/>
                    </a:lnTo>
                    <a:lnTo>
                      <a:pt x="16" y="142"/>
                    </a:lnTo>
                    <a:lnTo>
                      <a:pt x="14" y="134"/>
                    </a:lnTo>
                    <a:lnTo>
                      <a:pt x="6" y="123"/>
                    </a:lnTo>
                    <a:lnTo>
                      <a:pt x="6" y="115"/>
                    </a:lnTo>
                    <a:lnTo>
                      <a:pt x="8" y="102"/>
                    </a:lnTo>
                    <a:lnTo>
                      <a:pt x="0" y="83"/>
                    </a:lnTo>
                    <a:lnTo>
                      <a:pt x="30" y="56"/>
                    </a:lnTo>
                    <a:lnTo>
                      <a:pt x="35" y="43"/>
                    </a:lnTo>
                    <a:lnTo>
                      <a:pt x="48" y="38"/>
                    </a:lnTo>
                    <a:lnTo>
                      <a:pt x="35" y="6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5" name="Freeform 990"/>
              <p:cNvSpPr>
                <a:spLocks/>
              </p:cNvSpPr>
              <p:nvPr/>
            </p:nvSpPr>
            <p:spPr bwMode="auto">
              <a:xfrm>
                <a:off x="3031" y="1416"/>
                <a:ext cx="285" cy="216"/>
              </a:xfrm>
              <a:custGeom>
                <a:avLst/>
                <a:gdLst>
                  <a:gd name="T0" fmla="*/ 178 w 285"/>
                  <a:gd name="T1" fmla="*/ 163 h 216"/>
                  <a:gd name="T2" fmla="*/ 189 w 285"/>
                  <a:gd name="T3" fmla="*/ 147 h 216"/>
                  <a:gd name="T4" fmla="*/ 205 w 285"/>
                  <a:gd name="T5" fmla="*/ 144 h 216"/>
                  <a:gd name="T6" fmla="*/ 232 w 285"/>
                  <a:gd name="T7" fmla="*/ 139 h 216"/>
                  <a:gd name="T8" fmla="*/ 226 w 285"/>
                  <a:gd name="T9" fmla="*/ 118 h 216"/>
                  <a:gd name="T10" fmla="*/ 240 w 285"/>
                  <a:gd name="T11" fmla="*/ 126 h 216"/>
                  <a:gd name="T12" fmla="*/ 266 w 285"/>
                  <a:gd name="T13" fmla="*/ 147 h 216"/>
                  <a:gd name="T14" fmla="*/ 282 w 285"/>
                  <a:gd name="T15" fmla="*/ 115 h 216"/>
                  <a:gd name="T16" fmla="*/ 264 w 285"/>
                  <a:gd name="T17" fmla="*/ 86 h 216"/>
                  <a:gd name="T18" fmla="*/ 282 w 285"/>
                  <a:gd name="T19" fmla="*/ 67 h 216"/>
                  <a:gd name="T20" fmla="*/ 264 w 285"/>
                  <a:gd name="T21" fmla="*/ 51 h 216"/>
                  <a:gd name="T22" fmla="*/ 240 w 285"/>
                  <a:gd name="T23" fmla="*/ 59 h 216"/>
                  <a:gd name="T24" fmla="*/ 234 w 285"/>
                  <a:gd name="T25" fmla="*/ 24 h 216"/>
                  <a:gd name="T26" fmla="*/ 218 w 285"/>
                  <a:gd name="T27" fmla="*/ 19 h 216"/>
                  <a:gd name="T28" fmla="*/ 208 w 285"/>
                  <a:gd name="T29" fmla="*/ 11 h 216"/>
                  <a:gd name="T30" fmla="*/ 208 w 285"/>
                  <a:gd name="T31" fmla="*/ 40 h 216"/>
                  <a:gd name="T32" fmla="*/ 194 w 285"/>
                  <a:gd name="T33" fmla="*/ 59 h 216"/>
                  <a:gd name="T34" fmla="*/ 178 w 285"/>
                  <a:gd name="T35" fmla="*/ 35 h 216"/>
                  <a:gd name="T36" fmla="*/ 176 w 285"/>
                  <a:gd name="T37" fmla="*/ 8 h 216"/>
                  <a:gd name="T38" fmla="*/ 141 w 285"/>
                  <a:gd name="T39" fmla="*/ 3 h 216"/>
                  <a:gd name="T40" fmla="*/ 133 w 285"/>
                  <a:gd name="T41" fmla="*/ 19 h 216"/>
                  <a:gd name="T42" fmla="*/ 136 w 285"/>
                  <a:gd name="T43" fmla="*/ 37 h 216"/>
                  <a:gd name="T44" fmla="*/ 96 w 285"/>
                  <a:gd name="T45" fmla="*/ 48 h 216"/>
                  <a:gd name="T46" fmla="*/ 56 w 285"/>
                  <a:gd name="T47" fmla="*/ 56 h 216"/>
                  <a:gd name="T48" fmla="*/ 42 w 285"/>
                  <a:gd name="T49" fmla="*/ 102 h 216"/>
                  <a:gd name="T50" fmla="*/ 2 w 285"/>
                  <a:gd name="T51" fmla="*/ 136 h 216"/>
                  <a:gd name="T52" fmla="*/ 0 w 285"/>
                  <a:gd name="T53" fmla="*/ 168 h 216"/>
                  <a:gd name="T54" fmla="*/ 34 w 285"/>
                  <a:gd name="T55" fmla="*/ 198 h 216"/>
                  <a:gd name="T56" fmla="*/ 48 w 285"/>
                  <a:gd name="T57" fmla="*/ 200 h 216"/>
                  <a:gd name="T58" fmla="*/ 74 w 285"/>
                  <a:gd name="T59" fmla="*/ 206 h 216"/>
                  <a:gd name="T60" fmla="*/ 109 w 285"/>
                  <a:gd name="T61" fmla="*/ 203 h 216"/>
                  <a:gd name="T62" fmla="*/ 117 w 285"/>
                  <a:gd name="T63" fmla="*/ 192 h 216"/>
                  <a:gd name="T64" fmla="*/ 136 w 285"/>
                  <a:gd name="T65" fmla="*/ 176 h 216"/>
                  <a:gd name="T66" fmla="*/ 165 w 285"/>
                  <a:gd name="T67" fmla="*/ 171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5" h="216">
                    <a:moveTo>
                      <a:pt x="173" y="171"/>
                    </a:moveTo>
                    <a:lnTo>
                      <a:pt x="178" y="163"/>
                    </a:lnTo>
                    <a:lnTo>
                      <a:pt x="186" y="163"/>
                    </a:lnTo>
                    <a:lnTo>
                      <a:pt x="189" y="147"/>
                    </a:lnTo>
                    <a:lnTo>
                      <a:pt x="194" y="147"/>
                    </a:lnTo>
                    <a:lnTo>
                      <a:pt x="205" y="144"/>
                    </a:lnTo>
                    <a:lnTo>
                      <a:pt x="221" y="152"/>
                    </a:lnTo>
                    <a:lnTo>
                      <a:pt x="232" y="139"/>
                    </a:lnTo>
                    <a:lnTo>
                      <a:pt x="221" y="120"/>
                    </a:lnTo>
                    <a:lnTo>
                      <a:pt x="226" y="118"/>
                    </a:lnTo>
                    <a:lnTo>
                      <a:pt x="226" y="115"/>
                    </a:lnTo>
                    <a:lnTo>
                      <a:pt x="240" y="126"/>
                    </a:lnTo>
                    <a:lnTo>
                      <a:pt x="250" y="118"/>
                    </a:lnTo>
                    <a:lnTo>
                      <a:pt x="266" y="147"/>
                    </a:lnTo>
                    <a:lnTo>
                      <a:pt x="277" y="144"/>
                    </a:lnTo>
                    <a:lnTo>
                      <a:pt x="282" y="115"/>
                    </a:lnTo>
                    <a:lnTo>
                      <a:pt x="266" y="107"/>
                    </a:lnTo>
                    <a:lnTo>
                      <a:pt x="264" y="86"/>
                    </a:lnTo>
                    <a:lnTo>
                      <a:pt x="285" y="72"/>
                    </a:lnTo>
                    <a:lnTo>
                      <a:pt x="282" y="67"/>
                    </a:lnTo>
                    <a:lnTo>
                      <a:pt x="274" y="56"/>
                    </a:lnTo>
                    <a:lnTo>
                      <a:pt x="264" y="51"/>
                    </a:lnTo>
                    <a:lnTo>
                      <a:pt x="250" y="59"/>
                    </a:lnTo>
                    <a:lnTo>
                      <a:pt x="240" y="59"/>
                    </a:lnTo>
                    <a:lnTo>
                      <a:pt x="240" y="40"/>
                    </a:lnTo>
                    <a:lnTo>
                      <a:pt x="234" y="24"/>
                    </a:lnTo>
                    <a:lnTo>
                      <a:pt x="224" y="24"/>
                    </a:lnTo>
                    <a:lnTo>
                      <a:pt x="218" y="19"/>
                    </a:lnTo>
                    <a:lnTo>
                      <a:pt x="216" y="8"/>
                    </a:lnTo>
                    <a:lnTo>
                      <a:pt x="208" y="11"/>
                    </a:lnTo>
                    <a:lnTo>
                      <a:pt x="202" y="24"/>
                    </a:lnTo>
                    <a:lnTo>
                      <a:pt x="208" y="40"/>
                    </a:lnTo>
                    <a:lnTo>
                      <a:pt x="202" y="53"/>
                    </a:lnTo>
                    <a:lnTo>
                      <a:pt x="194" y="59"/>
                    </a:lnTo>
                    <a:lnTo>
                      <a:pt x="181" y="51"/>
                    </a:lnTo>
                    <a:lnTo>
                      <a:pt x="178" y="35"/>
                    </a:lnTo>
                    <a:lnTo>
                      <a:pt x="184" y="16"/>
                    </a:lnTo>
                    <a:lnTo>
                      <a:pt x="176" y="8"/>
                    </a:lnTo>
                    <a:lnTo>
                      <a:pt x="144" y="11"/>
                    </a:lnTo>
                    <a:lnTo>
                      <a:pt x="141" y="3"/>
                    </a:lnTo>
                    <a:lnTo>
                      <a:pt x="133" y="0"/>
                    </a:lnTo>
                    <a:lnTo>
                      <a:pt x="133" y="19"/>
                    </a:lnTo>
                    <a:lnTo>
                      <a:pt x="146" y="32"/>
                    </a:lnTo>
                    <a:lnTo>
                      <a:pt x="136" y="37"/>
                    </a:lnTo>
                    <a:lnTo>
                      <a:pt x="125" y="29"/>
                    </a:lnTo>
                    <a:lnTo>
                      <a:pt x="96" y="48"/>
                    </a:lnTo>
                    <a:lnTo>
                      <a:pt x="88" y="40"/>
                    </a:lnTo>
                    <a:lnTo>
                      <a:pt x="56" y="56"/>
                    </a:lnTo>
                    <a:lnTo>
                      <a:pt x="37" y="88"/>
                    </a:lnTo>
                    <a:lnTo>
                      <a:pt x="42" y="102"/>
                    </a:lnTo>
                    <a:lnTo>
                      <a:pt x="42" y="110"/>
                    </a:lnTo>
                    <a:lnTo>
                      <a:pt x="2" y="136"/>
                    </a:lnTo>
                    <a:lnTo>
                      <a:pt x="13" y="160"/>
                    </a:lnTo>
                    <a:lnTo>
                      <a:pt x="0" y="168"/>
                    </a:lnTo>
                    <a:lnTo>
                      <a:pt x="5" y="182"/>
                    </a:lnTo>
                    <a:lnTo>
                      <a:pt x="34" y="198"/>
                    </a:lnTo>
                    <a:lnTo>
                      <a:pt x="37" y="195"/>
                    </a:lnTo>
                    <a:lnTo>
                      <a:pt x="48" y="200"/>
                    </a:lnTo>
                    <a:lnTo>
                      <a:pt x="56" y="216"/>
                    </a:lnTo>
                    <a:lnTo>
                      <a:pt x="74" y="206"/>
                    </a:lnTo>
                    <a:lnTo>
                      <a:pt x="106" y="208"/>
                    </a:lnTo>
                    <a:lnTo>
                      <a:pt x="109" y="203"/>
                    </a:lnTo>
                    <a:lnTo>
                      <a:pt x="104" y="187"/>
                    </a:lnTo>
                    <a:lnTo>
                      <a:pt x="117" y="192"/>
                    </a:lnTo>
                    <a:lnTo>
                      <a:pt x="122" y="179"/>
                    </a:lnTo>
                    <a:lnTo>
                      <a:pt x="136" y="176"/>
                    </a:lnTo>
                    <a:lnTo>
                      <a:pt x="149" y="187"/>
                    </a:lnTo>
                    <a:lnTo>
                      <a:pt x="165" y="171"/>
                    </a:lnTo>
                    <a:lnTo>
                      <a:pt x="173" y="171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6" name="Freeform 991"/>
              <p:cNvSpPr>
                <a:spLocks/>
              </p:cNvSpPr>
              <p:nvPr/>
            </p:nvSpPr>
            <p:spPr bwMode="auto">
              <a:xfrm>
                <a:off x="3143" y="1672"/>
                <a:ext cx="53" cy="67"/>
              </a:xfrm>
              <a:custGeom>
                <a:avLst/>
                <a:gdLst>
                  <a:gd name="T0" fmla="*/ 8 w 53"/>
                  <a:gd name="T1" fmla="*/ 46 h 67"/>
                  <a:gd name="T2" fmla="*/ 13 w 53"/>
                  <a:gd name="T3" fmla="*/ 46 h 67"/>
                  <a:gd name="T4" fmla="*/ 18 w 53"/>
                  <a:gd name="T5" fmla="*/ 67 h 67"/>
                  <a:gd name="T6" fmla="*/ 26 w 53"/>
                  <a:gd name="T7" fmla="*/ 62 h 67"/>
                  <a:gd name="T8" fmla="*/ 29 w 53"/>
                  <a:gd name="T9" fmla="*/ 56 h 67"/>
                  <a:gd name="T10" fmla="*/ 32 w 53"/>
                  <a:gd name="T11" fmla="*/ 40 h 67"/>
                  <a:gd name="T12" fmla="*/ 40 w 53"/>
                  <a:gd name="T13" fmla="*/ 16 h 67"/>
                  <a:gd name="T14" fmla="*/ 50 w 53"/>
                  <a:gd name="T15" fmla="*/ 14 h 67"/>
                  <a:gd name="T16" fmla="*/ 53 w 53"/>
                  <a:gd name="T17" fmla="*/ 0 h 67"/>
                  <a:gd name="T18" fmla="*/ 42 w 53"/>
                  <a:gd name="T19" fmla="*/ 8 h 67"/>
                  <a:gd name="T20" fmla="*/ 24 w 53"/>
                  <a:gd name="T21" fmla="*/ 8 h 67"/>
                  <a:gd name="T22" fmla="*/ 18 w 53"/>
                  <a:gd name="T23" fmla="*/ 11 h 67"/>
                  <a:gd name="T24" fmla="*/ 10 w 53"/>
                  <a:gd name="T25" fmla="*/ 16 h 67"/>
                  <a:gd name="T26" fmla="*/ 10 w 53"/>
                  <a:gd name="T27" fmla="*/ 19 h 67"/>
                  <a:gd name="T28" fmla="*/ 2 w 53"/>
                  <a:gd name="T29" fmla="*/ 24 h 67"/>
                  <a:gd name="T30" fmla="*/ 0 w 53"/>
                  <a:gd name="T31" fmla="*/ 40 h 67"/>
                  <a:gd name="T32" fmla="*/ 10 w 53"/>
                  <a:gd name="T33" fmla="*/ 40 h 67"/>
                  <a:gd name="T34" fmla="*/ 8 w 53"/>
                  <a:gd name="T35" fmla="*/ 4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67">
                    <a:moveTo>
                      <a:pt x="8" y="46"/>
                    </a:moveTo>
                    <a:lnTo>
                      <a:pt x="13" y="46"/>
                    </a:lnTo>
                    <a:lnTo>
                      <a:pt x="18" y="67"/>
                    </a:lnTo>
                    <a:lnTo>
                      <a:pt x="26" y="62"/>
                    </a:lnTo>
                    <a:lnTo>
                      <a:pt x="29" y="56"/>
                    </a:lnTo>
                    <a:lnTo>
                      <a:pt x="32" y="40"/>
                    </a:lnTo>
                    <a:lnTo>
                      <a:pt x="40" y="16"/>
                    </a:lnTo>
                    <a:lnTo>
                      <a:pt x="50" y="14"/>
                    </a:lnTo>
                    <a:lnTo>
                      <a:pt x="53" y="0"/>
                    </a:lnTo>
                    <a:lnTo>
                      <a:pt x="42" y="8"/>
                    </a:lnTo>
                    <a:lnTo>
                      <a:pt x="24" y="8"/>
                    </a:lnTo>
                    <a:lnTo>
                      <a:pt x="18" y="11"/>
                    </a:lnTo>
                    <a:lnTo>
                      <a:pt x="10" y="16"/>
                    </a:lnTo>
                    <a:lnTo>
                      <a:pt x="10" y="19"/>
                    </a:lnTo>
                    <a:lnTo>
                      <a:pt x="2" y="24"/>
                    </a:lnTo>
                    <a:lnTo>
                      <a:pt x="0" y="40"/>
                    </a:lnTo>
                    <a:lnTo>
                      <a:pt x="10" y="40"/>
                    </a:lnTo>
                    <a:lnTo>
                      <a:pt x="8" y="46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7" name="Freeform 992"/>
              <p:cNvSpPr>
                <a:spLocks/>
              </p:cNvSpPr>
              <p:nvPr/>
            </p:nvSpPr>
            <p:spPr bwMode="auto">
              <a:xfrm>
                <a:off x="3343" y="1502"/>
                <a:ext cx="90" cy="101"/>
              </a:xfrm>
              <a:custGeom>
                <a:avLst/>
                <a:gdLst>
                  <a:gd name="T0" fmla="*/ 80 w 90"/>
                  <a:gd name="T1" fmla="*/ 101 h 101"/>
                  <a:gd name="T2" fmla="*/ 74 w 90"/>
                  <a:gd name="T3" fmla="*/ 98 h 101"/>
                  <a:gd name="T4" fmla="*/ 56 w 90"/>
                  <a:gd name="T5" fmla="*/ 82 h 101"/>
                  <a:gd name="T6" fmla="*/ 32 w 90"/>
                  <a:gd name="T7" fmla="*/ 74 h 101"/>
                  <a:gd name="T8" fmla="*/ 24 w 90"/>
                  <a:gd name="T9" fmla="*/ 80 h 101"/>
                  <a:gd name="T10" fmla="*/ 24 w 90"/>
                  <a:gd name="T11" fmla="*/ 64 h 101"/>
                  <a:gd name="T12" fmla="*/ 34 w 90"/>
                  <a:gd name="T13" fmla="*/ 56 h 101"/>
                  <a:gd name="T14" fmla="*/ 21 w 90"/>
                  <a:gd name="T15" fmla="*/ 42 h 101"/>
                  <a:gd name="T16" fmla="*/ 0 w 90"/>
                  <a:gd name="T17" fmla="*/ 40 h 101"/>
                  <a:gd name="T18" fmla="*/ 0 w 90"/>
                  <a:gd name="T19" fmla="*/ 24 h 101"/>
                  <a:gd name="T20" fmla="*/ 24 w 90"/>
                  <a:gd name="T21" fmla="*/ 13 h 101"/>
                  <a:gd name="T22" fmla="*/ 21 w 90"/>
                  <a:gd name="T23" fmla="*/ 5 h 101"/>
                  <a:gd name="T24" fmla="*/ 32 w 90"/>
                  <a:gd name="T25" fmla="*/ 0 h 101"/>
                  <a:gd name="T26" fmla="*/ 37 w 90"/>
                  <a:gd name="T27" fmla="*/ 18 h 101"/>
                  <a:gd name="T28" fmla="*/ 48 w 90"/>
                  <a:gd name="T29" fmla="*/ 24 h 101"/>
                  <a:gd name="T30" fmla="*/ 45 w 90"/>
                  <a:gd name="T31" fmla="*/ 34 h 101"/>
                  <a:gd name="T32" fmla="*/ 64 w 90"/>
                  <a:gd name="T33" fmla="*/ 32 h 101"/>
                  <a:gd name="T34" fmla="*/ 66 w 90"/>
                  <a:gd name="T35" fmla="*/ 42 h 101"/>
                  <a:gd name="T36" fmla="*/ 88 w 90"/>
                  <a:gd name="T37" fmla="*/ 40 h 101"/>
                  <a:gd name="T38" fmla="*/ 90 w 90"/>
                  <a:gd name="T39" fmla="*/ 53 h 101"/>
                  <a:gd name="T40" fmla="*/ 72 w 90"/>
                  <a:gd name="T41" fmla="*/ 53 h 101"/>
                  <a:gd name="T42" fmla="*/ 69 w 90"/>
                  <a:gd name="T43" fmla="*/ 72 h 101"/>
                  <a:gd name="T44" fmla="*/ 85 w 90"/>
                  <a:gd name="T45" fmla="*/ 77 h 101"/>
                  <a:gd name="T46" fmla="*/ 90 w 90"/>
                  <a:gd name="T47" fmla="*/ 101 h 101"/>
                  <a:gd name="T48" fmla="*/ 80 w 90"/>
                  <a:gd name="T49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101">
                    <a:moveTo>
                      <a:pt x="80" y="101"/>
                    </a:moveTo>
                    <a:lnTo>
                      <a:pt x="74" y="98"/>
                    </a:lnTo>
                    <a:lnTo>
                      <a:pt x="56" y="82"/>
                    </a:lnTo>
                    <a:lnTo>
                      <a:pt x="32" y="74"/>
                    </a:lnTo>
                    <a:lnTo>
                      <a:pt x="24" y="80"/>
                    </a:lnTo>
                    <a:lnTo>
                      <a:pt x="24" y="64"/>
                    </a:lnTo>
                    <a:lnTo>
                      <a:pt x="34" y="56"/>
                    </a:lnTo>
                    <a:lnTo>
                      <a:pt x="21" y="42"/>
                    </a:lnTo>
                    <a:lnTo>
                      <a:pt x="0" y="40"/>
                    </a:lnTo>
                    <a:lnTo>
                      <a:pt x="0" y="24"/>
                    </a:lnTo>
                    <a:lnTo>
                      <a:pt x="24" y="13"/>
                    </a:lnTo>
                    <a:lnTo>
                      <a:pt x="21" y="5"/>
                    </a:lnTo>
                    <a:lnTo>
                      <a:pt x="32" y="0"/>
                    </a:lnTo>
                    <a:lnTo>
                      <a:pt x="37" y="18"/>
                    </a:lnTo>
                    <a:lnTo>
                      <a:pt x="48" y="24"/>
                    </a:lnTo>
                    <a:lnTo>
                      <a:pt x="45" y="34"/>
                    </a:lnTo>
                    <a:lnTo>
                      <a:pt x="64" y="32"/>
                    </a:lnTo>
                    <a:lnTo>
                      <a:pt x="66" y="42"/>
                    </a:lnTo>
                    <a:lnTo>
                      <a:pt x="88" y="40"/>
                    </a:lnTo>
                    <a:lnTo>
                      <a:pt x="90" y="53"/>
                    </a:lnTo>
                    <a:lnTo>
                      <a:pt x="72" y="53"/>
                    </a:lnTo>
                    <a:lnTo>
                      <a:pt x="69" y="72"/>
                    </a:lnTo>
                    <a:lnTo>
                      <a:pt x="85" y="77"/>
                    </a:lnTo>
                    <a:lnTo>
                      <a:pt x="90" y="101"/>
                    </a:lnTo>
                    <a:lnTo>
                      <a:pt x="80" y="101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8" name="Freeform 993"/>
              <p:cNvSpPr>
                <a:spLocks/>
              </p:cNvSpPr>
              <p:nvPr/>
            </p:nvSpPr>
            <p:spPr bwMode="auto">
              <a:xfrm>
                <a:off x="2439" y="1659"/>
                <a:ext cx="637" cy="611"/>
              </a:xfrm>
              <a:custGeom>
                <a:avLst/>
                <a:gdLst>
                  <a:gd name="T0" fmla="*/ 600 w 637"/>
                  <a:gd name="T1" fmla="*/ 91 h 611"/>
                  <a:gd name="T2" fmla="*/ 578 w 637"/>
                  <a:gd name="T3" fmla="*/ 115 h 611"/>
                  <a:gd name="T4" fmla="*/ 568 w 637"/>
                  <a:gd name="T5" fmla="*/ 171 h 611"/>
                  <a:gd name="T6" fmla="*/ 573 w 637"/>
                  <a:gd name="T7" fmla="*/ 216 h 611"/>
                  <a:gd name="T8" fmla="*/ 589 w 637"/>
                  <a:gd name="T9" fmla="*/ 285 h 611"/>
                  <a:gd name="T10" fmla="*/ 597 w 637"/>
                  <a:gd name="T11" fmla="*/ 323 h 611"/>
                  <a:gd name="T12" fmla="*/ 621 w 637"/>
                  <a:gd name="T13" fmla="*/ 371 h 611"/>
                  <a:gd name="T14" fmla="*/ 624 w 637"/>
                  <a:gd name="T15" fmla="*/ 384 h 611"/>
                  <a:gd name="T16" fmla="*/ 586 w 637"/>
                  <a:gd name="T17" fmla="*/ 421 h 611"/>
                  <a:gd name="T18" fmla="*/ 592 w 637"/>
                  <a:gd name="T19" fmla="*/ 507 h 611"/>
                  <a:gd name="T20" fmla="*/ 605 w 637"/>
                  <a:gd name="T21" fmla="*/ 605 h 611"/>
                  <a:gd name="T22" fmla="*/ 560 w 637"/>
                  <a:gd name="T23" fmla="*/ 592 h 611"/>
                  <a:gd name="T24" fmla="*/ 533 w 637"/>
                  <a:gd name="T25" fmla="*/ 528 h 611"/>
                  <a:gd name="T26" fmla="*/ 520 w 637"/>
                  <a:gd name="T27" fmla="*/ 493 h 611"/>
                  <a:gd name="T28" fmla="*/ 506 w 637"/>
                  <a:gd name="T29" fmla="*/ 440 h 611"/>
                  <a:gd name="T30" fmla="*/ 442 w 637"/>
                  <a:gd name="T31" fmla="*/ 445 h 611"/>
                  <a:gd name="T32" fmla="*/ 424 w 637"/>
                  <a:gd name="T33" fmla="*/ 499 h 611"/>
                  <a:gd name="T34" fmla="*/ 384 w 637"/>
                  <a:gd name="T35" fmla="*/ 483 h 611"/>
                  <a:gd name="T36" fmla="*/ 370 w 637"/>
                  <a:gd name="T37" fmla="*/ 475 h 611"/>
                  <a:gd name="T38" fmla="*/ 338 w 637"/>
                  <a:gd name="T39" fmla="*/ 472 h 611"/>
                  <a:gd name="T40" fmla="*/ 296 w 637"/>
                  <a:gd name="T41" fmla="*/ 464 h 611"/>
                  <a:gd name="T42" fmla="*/ 253 w 637"/>
                  <a:gd name="T43" fmla="*/ 445 h 611"/>
                  <a:gd name="T44" fmla="*/ 189 w 637"/>
                  <a:gd name="T45" fmla="*/ 488 h 611"/>
                  <a:gd name="T46" fmla="*/ 98 w 637"/>
                  <a:gd name="T47" fmla="*/ 467 h 611"/>
                  <a:gd name="T48" fmla="*/ 117 w 637"/>
                  <a:gd name="T49" fmla="*/ 424 h 611"/>
                  <a:gd name="T50" fmla="*/ 154 w 637"/>
                  <a:gd name="T51" fmla="*/ 392 h 611"/>
                  <a:gd name="T52" fmla="*/ 176 w 637"/>
                  <a:gd name="T53" fmla="*/ 363 h 611"/>
                  <a:gd name="T54" fmla="*/ 216 w 637"/>
                  <a:gd name="T55" fmla="*/ 381 h 611"/>
                  <a:gd name="T56" fmla="*/ 264 w 637"/>
                  <a:gd name="T57" fmla="*/ 325 h 611"/>
                  <a:gd name="T58" fmla="*/ 274 w 637"/>
                  <a:gd name="T59" fmla="*/ 301 h 611"/>
                  <a:gd name="T60" fmla="*/ 253 w 637"/>
                  <a:gd name="T61" fmla="*/ 277 h 611"/>
                  <a:gd name="T62" fmla="*/ 234 w 637"/>
                  <a:gd name="T63" fmla="*/ 245 h 611"/>
                  <a:gd name="T64" fmla="*/ 208 w 637"/>
                  <a:gd name="T65" fmla="*/ 211 h 611"/>
                  <a:gd name="T66" fmla="*/ 162 w 637"/>
                  <a:gd name="T67" fmla="*/ 163 h 611"/>
                  <a:gd name="T68" fmla="*/ 138 w 637"/>
                  <a:gd name="T69" fmla="*/ 125 h 611"/>
                  <a:gd name="T70" fmla="*/ 101 w 637"/>
                  <a:gd name="T71" fmla="*/ 136 h 611"/>
                  <a:gd name="T72" fmla="*/ 64 w 637"/>
                  <a:gd name="T73" fmla="*/ 147 h 611"/>
                  <a:gd name="T74" fmla="*/ 16 w 637"/>
                  <a:gd name="T75" fmla="*/ 115 h 611"/>
                  <a:gd name="T76" fmla="*/ 37 w 637"/>
                  <a:gd name="T77" fmla="*/ 91 h 611"/>
                  <a:gd name="T78" fmla="*/ 133 w 637"/>
                  <a:gd name="T79" fmla="*/ 40 h 611"/>
                  <a:gd name="T80" fmla="*/ 173 w 637"/>
                  <a:gd name="T81" fmla="*/ 93 h 611"/>
                  <a:gd name="T82" fmla="*/ 216 w 637"/>
                  <a:gd name="T83" fmla="*/ 80 h 611"/>
                  <a:gd name="T84" fmla="*/ 296 w 637"/>
                  <a:gd name="T85" fmla="*/ 72 h 611"/>
                  <a:gd name="T86" fmla="*/ 354 w 637"/>
                  <a:gd name="T87" fmla="*/ 48 h 611"/>
                  <a:gd name="T88" fmla="*/ 418 w 637"/>
                  <a:gd name="T89" fmla="*/ 0 h 611"/>
                  <a:gd name="T90" fmla="*/ 469 w 637"/>
                  <a:gd name="T91" fmla="*/ 8 h 611"/>
                  <a:gd name="T92" fmla="*/ 517 w 637"/>
                  <a:gd name="T93" fmla="*/ 51 h 611"/>
                  <a:gd name="T94" fmla="*/ 578 w 637"/>
                  <a:gd name="T95" fmla="*/ 53 h 611"/>
                  <a:gd name="T96" fmla="*/ 610 w 637"/>
                  <a:gd name="T97" fmla="*/ 64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37" h="611">
                    <a:moveTo>
                      <a:pt x="610" y="64"/>
                    </a:moveTo>
                    <a:lnTo>
                      <a:pt x="605" y="72"/>
                    </a:lnTo>
                    <a:lnTo>
                      <a:pt x="605" y="91"/>
                    </a:lnTo>
                    <a:lnTo>
                      <a:pt x="600" y="91"/>
                    </a:lnTo>
                    <a:lnTo>
                      <a:pt x="592" y="107"/>
                    </a:lnTo>
                    <a:lnTo>
                      <a:pt x="586" y="115"/>
                    </a:lnTo>
                    <a:lnTo>
                      <a:pt x="584" y="115"/>
                    </a:lnTo>
                    <a:lnTo>
                      <a:pt x="578" y="115"/>
                    </a:lnTo>
                    <a:lnTo>
                      <a:pt x="570" y="133"/>
                    </a:lnTo>
                    <a:lnTo>
                      <a:pt x="557" y="139"/>
                    </a:lnTo>
                    <a:lnTo>
                      <a:pt x="557" y="171"/>
                    </a:lnTo>
                    <a:lnTo>
                      <a:pt x="568" y="171"/>
                    </a:lnTo>
                    <a:lnTo>
                      <a:pt x="570" y="187"/>
                    </a:lnTo>
                    <a:lnTo>
                      <a:pt x="560" y="192"/>
                    </a:lnTo>
                    <a:lnTo>
                      <a:pt x="581" y="213"/>
                    </a:lnTo>
                    <a:lnTo>
                      <a:pt x="573" y="216"/>
                    </a:lnTo>
                    <a:lnTo>
                      <a:pt x="578" y="232"/>
                    </a:lnTo>
                    <a:lnTo>
                      <a:pt x="573" y="243"/>
                    </a:lnTo>
                    <a:lnTo>
                      <a:pt x="573" y="280"/>
                    </a:lnTo>
                    <a:lnTo>
                      <a:pt x="589" y="285"/>
                    </a:lnTo>
                    <a:lnTo>
                      <a:pt x="592" y="309"/>
                    </a:lnTo>
                    <a:lnTo>
                      <a:pt x="592" y="315"/>
                    </a:lnTo>
                    <a:lnTo>
                      <a:pt x="600" y="320"/>
                    </a:lnTo>
                    <a:lnTo>
                      <a:pt x="597" y="323"/>
                    </a:lnTo>
                    <a:lnTo>
                      <a:pt x="597" y="339"/>
                    </a:lnTo>
                    <a:lnTo>
                      <a:pt x="608" y="357"/>
                    </a:lnTo>
                    <a:lnTo>
                      <a:pt x="602" y="368"/>
                    </a:lnTo>
                    <a:lnTo>
                      <a:pt x="621" y="371"/>
                    </a:lnTo>
                    <a:lnTo>
                      <a:pt x="634" y="363"/>
                    </a:lnTo>
                    <a:lnTo>
                      <a:pt x="637" y="371"/>
                    </a:lnTo>
                    <a:lnTo>
                      <a:pt x="629" y="384"/>
                    </a:lnTo>
                    <a:lnTo>
                      <a:pt x="624" y="384"/>
                    </a:lnTo>
                    <a:lnTo>
                      <a:pt x="618" y="403"/>
                    </a:lnTo>
                    <a:lnTo>
                      <a:pt x="605" y="413"/>
                    </a:lnTo>
                    <a:lnTo>
                      <a:pt x="584" y="416"/>
                    </a:lnTo>
                    <a:lnTo>
                      <a:pt x="586" y="421"/>
                    </a:lnTo>
                    <a:lnTo>
                      <a:pt x="594" y="445"/>
                    </a:lnTo>
                    <a:lnTo>
                      <a:pt x="602" y="469"/>
                    </a:lnTo>
                    <a:lnTo>
                      <a:pt x="597" y="475"/>
                    </a:lnTo>
                    <a:lnTo>
                      <a:pt x="592" y="507"/>
                    </a:lnTo>
                    <a:lnTo>
                      <a:pt x="594" y="544"/>
                    </a:lnTo>
                    <a:lnTo>
                      <a:pt x="594" y="552"/>
                    </a:lnTo>
                    <a:lnTo>
                      <a:pt x="608" y="584"/>
                    </a:lnTo>
                    <a:lnTo>
                      <a:pt x="605" y="605"/>
                    </a:lnTo>
                    <a:lnTo>
                      <a:pt x="600" y="611"/>
                    </a:lnTo>
                    <a:lnTo>
                      <a:pt x="573" y="603"/>
                    </a:lnTo>
                    <a:lnTo>
                      <a:pt x="562" y="600"/>
                    </a:lnTo>
                    <a:lnTo>
                      <a:pt x="560" y="592"/>
                    </a:lnTo>
                    <a:lnTo>
                      <a:pt x="560" y="587"/>
                    </a:lnTo>
                    <a:lnTo>
                      <a:pt x="549" y="576"/>
                    </a:lnTo>
                    <a:lnTo>
                      <a:pt x="541" y="552"/>
                    </a:lnTo>
                    <a:lnTo>
                      <a:pt x="533" y="528"/>
                    </a:lnTo>
                    <a:lnTo>
                      <a:pt x="530" y="517"/>
                    </a:lnTo>
                    <a:lnTo>
                      <a:pt x="530" y="515"/>
                    </a:lnTo>
                    <a:lnTo>
                      <a:pt x="525" y="501"/>
                    </a:lnTo>
                    <a:lnTo>
                      <a:pt x="520" y="493"/>
                    </a:lnTo>
                    <a:lnTo>
                      <a:pt x="520" y="483"/>
                    </a:lnTo>
                    <a:lnTo>
                      <a:pt x="512" y="467"/>
                    </a:lnTo>
                    <a:lnTo>
                      <a:pt x="506" y="461"/>
                    </a:lnTo>
                    <a:lnTo>
                      <a:pt x="506" y="440"/>
                    </a:lnTo>
                    <a:lnTo>
                      <a:pt x="472" y="421"/>
                    </a:lnTo>
                    <a:lnTo>
                      <a:pt x="458" y="440"/>
                    </a:lnTo>
                    <a:lnTo>
                      <a:pt x="445" y="440"/>
                    </a:lnTo>
                    <a:lnTo>
                      <a:pt x="442" y="445"/>
                    </a:lnTo>
                    <a:lnTo>
                      <a:pt x="442" y="456"/>
                    </a:lnTo>
                    <a:lnTo>
                      <a:pt x="437" y="467"/>
                    </a:lnTo>
                    <a:lnTo>
                      <a:pt x="426" y="472"/>
                    </a:lnTo>
                    <a:lnTo>
                      <a:pt x="424" y="499"/>
                    </a:lnTo>
                    <a:lnTo>
                      <a:pt x="400" y="507"/>
                    </a:lnTo>
                    <a:lnTo>
                      <a:pt x="397" y="501"/>
                    </a:lnTo>
                    <a:lnTo>
                      <a:pt x="394" y="496"/>
                    </a:lnTo>
                    <a:lnTo>
                      <a:pt x="384" y="483"/>
                    </a:lnTo>
                    <a:lnTo>
                      <a:pt x="402" y="475"/>
                    </a:lnTo>
                    <a:lnTo>
                      <a:pt x="402" y="469"/>
                    </a:lnTo>
                    <a:lnTo>
                      <a:pt x="400" y="464"/>
                    </a:lnTo>
                    <a:lnTo>
                      <a:pt x="370" y="475"/>
                    </a:lnTo>
                    <a:lnTo>
                      <a:pt x="360" y="477"/>
                    </a:lnTo>
                    <a:lnTo>
                      <a:pt x="354" y="480"/>
                    </a:lnTo>
                    <a:lnTo>
                      <a:pt x="341" y="477"/>
                    </a:lnTo>
                    <a:lnTo>
                      <a:pt x="338" y="472"/>
                    </a:lnTo>
                    <a:lnTo>
                      <a:pt x="333" y="459"/>
                    </a:lnTo>
                    <a:lnTo>
                      <a:pt x="325" y="453"/>
                    </a:lnTo>
                    <a:lnTo>
                      <a:pt x="312" y="464"/>
                    </a:lnTo>
                    <a:lnTo>
                      <a:pt x="296" y="464"/>
                    </a:lnTo>
                    <a:lnTo>
                      <a:pt x="304" y="475"/>
                    </a:lnTo>
                    <a:lnTo>
                      <a:pt x="261" y="477"/>
                    </a:lnTo>
                    <a:lnTo>
                      <a:pt x="261" y="456"/>
                    </a:lnTo>
                    <a:lnTo>
                      <a:pt x="253" y="445"/>
                    </a:lnTo>
                    <a:lnTo>
                      <a:pt x="245" y="432"/>
                    </a:lnTo>
                    <a:lnTo>
                      <a:pt x="205" y="440"/>
                    </a:lnTo>
                    <a:lnTo>
                      <a:pt x="213" y="467"/>
                    </a:lnTo>
                    <a:lnTo>
                      <a:pt x="189" y="488"/>
                    </a:lnTo>
                    <a:lnTo>
                      <a:pt x="181" y="488"/>
                    </a:lnTo>
                    <a:lnTo>
                      <a:pt x="157" y="480"/>
                    </a:lnTo>
                    <a:lnTo>
                      <a:pt x="109" y="491"/>
                    </a:lnTo>
                    <a:lnTo>
                      <a:pt x="98" y="467"/>
                    </a:lnTo>
                    <a:lnTo>
                      <a:pt x="96" y="453"/>
                    </a:lnTo>
                    <a:lnTo>
                      <a:pt x="98" y="451"/>
                    </a:lnTo>
                    <a:lnTo>
                      <a:pt x="109" y="440"/>
                    </a:lnTo>
                    <a:lnTo>
                      <a:pt x="117" y="424"/>
                    </a:lnTo>
                    <a:lnTo>
                      <a:pt x="120" y="421"/>
                    </a:lnTo>
                    <a:lnTo>
                      <a:pt x="128" y="400"/>
                    </a:lnTo>
                    <a:lnTo>
                      <a:pt x="144" y="395"/>
                    </a:lnTo>
                    <a:lnTo>
                      <a:pt x="154" y="392"/>
                    </a:lnTo>
                    <a:lnTo>
                      <a:pt x="154" y="387"/>
                    </a:lnTo>
                    <a:lnTo>
                      <a:pt x="168" y="357"/>
                    </a:lnTo>
                    <a:lnTo>
                      <a:pt x="173" y="363"/>
                    </a:lnTo>
                    <a:lnTo>
                      <a:pt x="176" y="363"/>
                    </a:lnTo>
                    <a:lnTo>
                      <a:pt x="189" y="365"/>
                    </a:lnTo>
                    <a:lnTo>
                      <a:pt x="202" y="365"/>
                    </a:lnTo>
                    <a:lnTo>
                      <a:pt x="202" y="387"/>
                    </a:lnTo>
                    <a:lnTo>
                      <a:pt x="216" y="381"/>
                    </a:lnTo>
                    <a:lnTo>
                      <a:pt x="240" y="365"/>
                    </a:lnTo>
                    <a:lnTo>
                      <a:pt x="248" y="363"/>
                    </a:lnTo>
                    <a:lnTo>
                      <a:pt x="258" y="344"/>
                    </a:lnTo>
                    <a:lnTo>
                      <a:pt x="264" y="325"/>
                    </a:lnTo>
                    <a:lnTo>
                      <a:pt x="266" y="325"/>
                    </a:lnTo>
                    <a:lnTo>
                      <a:pt x="269" y="320"/>
                    </a:lnTo>
                    <a:lnTo>
                      <a:pt x="272" y="317"/>
                    </a:lnTo>
                    <a:lnTo>
                      <a:pt x="274" y="301"/>
                    </a:lnTo>
                    <a:lnTo>
                      <a:pt x="269" y="288"/>
                    </a:lnTo>
                    <a:lnTo>
                      <a:pt x="269" y="285"/>
                    </a:lnTo>
                    <a:lnTo>
                      <a:pt x="256" y="285"/>
                    </a:lnTo>
                    <a:lnTo>
                      <a:pt x="253" y="277"/>
                    </a:lnTo>
                    <a:lnTo>
                      <a:pt x="253" y="269"/>
                    </a:lnTo>
                    <a:lnTo>
                      <a:pt x="216" y="253"/>
                    </a:lnTo>
                    <a:lnTo>
                      <a:pt x="232" y="245"/>
                    </a:lnTo>
                    <a:lnTo>
                      <a:pt x="234" y="245"/>
                    </a:lnTo>
                    <a:lnTo>
                      <a:pt x="232" y="221"/>
                    </a:lnTo>
                    <a:lnTo>
                      <a:pt x="224" y="205"/>
                    </a:lnTo>
                    <a:lnTo>
                      <a:pt x="218" y="200"/>
                    </a:lnTo>
                    <a:lnTo>
                      <a:pt x="208" y="211"/>
                    </a:lnTo>
                    <a:lnTo>
                      <a:pt x="194" y="203"/>
                    </a:lnTo>
                    <a:lnTo>
                      <a:pt x="200" y="173"/>
                    </a:lnTo>
                    <a:lnTo>
                      <a:pt x="162" y="173"/>
                    </a:lnTo>
                    <a:lnTo>
                      <a:pt x="162" y="163"/>
                    </a:lnTo>
                    <a:lnTo>
                      <a:pt x="154" y="152"/>
                    </a:lnTo>
                    <a:lnTo>
                      <a:pt x="154" y="147"/>
                    </a:lnTo>
                    <a:lnTo>
                      <a:pt x="138" y="136"/>
                    </a:lnTo>
                    <a:lnTo>
                      <a:pt x="138" y="125"/>
                    </a:lnTo>
                    <a:lnTo>
                      <a:pt x="128" y="125"/>
                    </a:lnTo>
                    <a:lnTo>
                      <a:pt x="117" y="109"/>
                    </a:lnTo>
                    <a:lnTo>
                      <a:pt x="101" y="112"/>
                    </a:lnTo>
                    <a:lnTo>
                      <a:pt x="101" y="136"/>
                    </a:lnTo>
                    <a:lnTo>
                      <a:pt x="80" y="157"/>
                    </a:lnTo>
                    <a:lnTo>
                      <a:pt x="64" y="163"/>
                    </a:lnTo>
                    <a:lnTo>
                      <a:pt x="64" y="155"/>
                    </a:lnTo>
                    <a:lnTo>
                      <a:pt x="64" y="147"/>
                    </a:lnTo>
                    <a:lnTo>
                      <a:pt x="58" y="144"/>
                    </a:lnTo>
                    <a:lnTo>
                      <a:pt x="58" y="131"/>
                    </a:lnTo>
                    <a:lnTo>
                      <a:pt x="29" y="123"/>
                    </a:lnTo>
                    <a:lnTo>
                      <a:pt x="16" y="115"/>
                    </a:lnTo>
                    <a:lnTo>
                      <a:pt x="0" y="104"/>
                    </a:lnTo>
                    <a:lnTo>
                      <a:pt x="8" y="101"/>
                    </a:lnTo>
                    <a:lnTo>
                      <a:pt x="32" y="96"/>
                    </a:lnTo>
                    <a:lnTo>
                      <a:pt x="37" y="91"/>
                    </a:lnTo>
                    <a:lnTo>
                      <a:pt x="69" y="80"/>
                    </a:lnTo>
                    <a:lnTo>
                      <a:pt x="90" y="43"/>
                    </a:lnTo>
                    <a:lnTo>
                      <a:pt x="104" y="48"/>
                    </a:lnTo>
                    <a:lnTo>
                      <a:pt x="133" y="40"/>
                    </a:lnTo>
                    <a:lnTo>
                      <a:pt x="157" y="48"/>
                    </a:lnTo>
                    <a:lnTo>
                      <a:pt x="168" y="64"/>
                    </a:lnTo>
                    <a:lnTo>
                      <a:pt x="165" y="85"/>
                    </a:lnTo>
                    <a:lnTo>
                      <a:pt x="173" y="93"/>
                    </a:lnTo>
                    <a:lnTo>
                      <a:pt x="189" y="93"/>
                    </a:lnTo>
                    <a:lnTo>
                      <a:pt x="194" y="96"/>
                    </a:lnTo>
                    <a:lnTo>
                      <a:pt x="208" y="80"/>
                    </a:lnTo>
                    <a:lnTo>
                      <a:pt x="216" y="80"/>
                    </a:lnTo>
                    <a:lnTo>
                      <a:pt x="253" y="83"/>
                    </a:lnTo>
                    <a:lnTo>
                      <a:pt x="264" y="91"/>
                    </a:lnTo>
                    <a:lnTo>
                      <a:pt x="285" y="83"/>
                    </a:lnTo>
                    <a:lnTo>
                      <a:pt x="296" y="72"/>
                    </a:lnTo>
                    <a:lnTo>
                      <a:pt x="309" y="75"/>
                    </a:lnTo>
                    <a:lnTo>
                      <a:pt x="328" y="75"/>
                    </a:lnTo>
                    <a:lnTo>
                      <a:pt x="336" y="51"/>
                    </a:lnTo>
                    <a:lnTo>
                      <a:pt x="354" y="48"/>
                    </a:lnTo>
                    <a:lnTo>
                      <a:pt x="373" y="29"/>
                    </a:lnTo>
                    <a:lnTo>
                      <a:pt x="381" y="32"/>
                    </a:lnTo>
                    <a:lnTo>
                      <a:pt x="402" y="19"/>
                    </a:lnTo>
                    <a:lnTo>
                      <a:pt x="418" y="0"/>
                    </a:lnTo>
                    <a:lnTo>
                      <a:pt x="434" y="5"/>
                    </a:lnTo>
                    <a:lnTo>
                      <a:pt x="437" y="16"/>
                    </a:lnTo>
                    <a:lnTo>
                      <a:pt x="450" y="8"/>
                    </a:lnTo>
                    <a:lnTo>
                      <a:pt x="469" y="8"/>
                    </a:lnTo>
                    <a:lnTo>
                      <a:pt x="493" y="11"/>
                    </a:lnTo>
                    <a:lnTo>
                      <a:pt x="501" y="16"/>
                    </a:lnTo>
                    <a:lnTo>
                      <a:pt x="501" y="37"/>
                    </a:lnTo>
                    <a:lnTo>
                      <a:pt x="517" y="51"/>
                    </a:lnTo>
                    <a:lnTo>
                      <a:pt x="536" y="61"/>
                    </a:lnTo>
                    <a:lnTo>
                      <a:pt x="557" y="61"/>
                    </a:lnTo>
                    <a:lnTo>
                      <a:pt x="576" y="67"/>
                    </a:lnTo>
                    <a:lnTo>
                      <a:pt x="578" y="53"/>
                    </a:lnTo>
                    <a:lnTo>
                      <a:pt x="586" y="51"/>
                    </a:lnTo>
                    <a:lnTo>
                      <a:pt x="602" y="59"/>
                    </a:lnTo>
                    <a:lnTo>
                      <a:pt x="610" y="64"/>
                    </a:lnTo>
                    <a:lnTo>
                      <a:pt x="610" y="64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9" name="Freeform 994"/>
              <p:cNvSpPr>
                <a:spLocks/>
              </p:cNvSpPr>
              <p:nvPr/>
            </p:nvSpPr>
            <p:spPr bwMode="auto">
              <a:xfrm>
                <a:off x="2996" y="1560"/>
                <a:ext cx="541" cy="678"/>
              </a:xfrm>
              <a:custGeom>
                <a:avLst/>
                <a:gdLst>
                  <a:gd name="T0" fmla="*/ 91 w 541"/>
                  <a:gd name="T1" fmla="*/ 142 h 678"/>
                  <a:gd name="T2" fmla="*/ 99 w 541"/>
                  <a:gd name="T3" fmla="*/ 107 h 678"/>
                  <a:gd name="T4" fmla="*/ 149 w 541"/>
                  <a:gd name="T5" fmla="*/ 80 h 678"/>
                  <a:gd name="T6" fmla="*/ 171 w 541"/>
                  <a:gd name="T7" fmla="*/ 120 h 678"/>
                  <a:gd name="T8" fmla="*/ 157 w 541"/>
                  <a:gd name="T9" fmla="*/ 131 h 678"/>
                  <a:gd name="T10" fmla="*/ 157 w 541"/>
                  <a:gd name="T11" fmla="*/ 152 h 678"/>
                  <a:gd name="T12" fmla="*/ 173 w 541"/>
                  <a:gd name="T13" fmla="*/ 174 h 678"/>
                  <a:gd name="T14" fmla="*/ 187 w 541"/>
                  <a:gd name="T15" fmla="*/ 128 h 678"/>
                  <a:gd name="T16" fmla="*/ 205 w 541"/>
                  <a:gd name="T17" fmla="*/ 104 h 678"/>
                  <a:gd name="T18" fmla="*/ 213 w 541"/>
                  <a:gd name="T19" fmla="*/ 59 h 678"/>
                  <a:gd name="T20" fmla="*/ 216 w 541"/>
                  <a:gd name="T21" fmla="*/ 72 h 678"/>
                  <a:gd name="T22" fmla="*/ 208 w 541"/>
                  <a:gd name="T23" fmla="*/ 27 h 678"/>
                  <a:gd name="T24" fmla="*/ 224 w 541"/>
                  <a:gd name="T25" fmla="*/ 3 h 678"/>
                  <a:gd name="T26" fmla="*/ 256 w 541"/>
                  <a:gd name="T27" fmla="*/ 8 h 678"/>
                  <a:gd name="T28" fmla="*/ 267 w 541"/>
                  <a:gd name="T29" fmla="*/ 27 h 678"/>
                  <a:gd name="T30" fmla="*/ 296 w 541"/>
                  <a:gd name="T31" fmla="*/ 64 h 678"/>
                  <a:gd name="T32" fmla="*/ 315 w 541"/>
                  <a:gd name="T33" fmla="*/ 64 h 678"/>
                  <a:gd name="T34" fmla="*/ 344 w 541"/>
                  <a:gd name="T35" fmla="*/ 56 h 678"/>
                  <a:gd name="T36" fmla="*/ 379 w 541"/>
                  <a:gd name="T37" fmla="*/ 35 h 678"/>
                  <a:gd name="T38" fmla="*/ 397 w 541"/>
                  <a:gd name="T39" fmla="*/ 56 h 678"/>
                  <a:gd name="T40" fmla="*/ 376 w 541"/>
                  <a:gd name="T41" fmla="*/ 115 h 678"/>
                  <a:gd name="T42" fmla="*/ 323 w 541"/>
                  <a:gd name="T43" fmla="*/ 107 h 678"/>
                  <a:gd name="T44" fmla="*/ 373 w 541"/>
                  <a:gd name="T45" fmla="*/ 136 h 678"/>
                  <a:gd name="T46" fmla="*/ 419 w 541"/>
                  <a:gd name="T47" fmla="*/ 163 h 678"/>
                  <a:gd name="T48" fmla="*/ 397 w 541"/>
                  <a:gd name="T49" fmla="*/ 176 h 678"/>
                  <a:gd name="T50" fmla="*/ 411 w 541"/>
                  <a:gd name="T51" fmla="*/ 203 h 678"/>
                  <a:gd name="T52" fmla="*/ 451 w 541"/>
                  <a:gd name="T53" fmla="*/ 206 h 678"/>
                  <a:gd name="T54" fmla="*/ 459 w 541"/>
                  <a:gd name="T55" fmla="*/ 238 h 678"/>
                  <a:gd name="T56" fmla="*/ 451 w 541"/>
                  <a:gd name="T57" fmla="*/ 280 h 678"/>
                  <a:gd name="T58" fmla="*/ 491 w 541"/>
                  <a:gd name="T59" fmla="*/ 323 h 678"/>
                  <a:gd name="T60" fmla="*/ 472 w 541"/>
                  <a:gd name="T61" fmla="*/ 363 h 678"/>
                  <a:gd name="T62" fmla="*/ 504 w 541"/>
                  <a:gd name="T63" fmla="*/ 400 h 678"/>
                  <a:gd name="T64" fmla="*/ 533 w 541"/>
                  <a:gd name="T65" fmla="*/ 486 h 678"/>
                  <a:gd name="T66" fmla="*/ 509 w 541"/>
                  <a:gd name="T67" fmla="*/ 520 h 678"/>
                  <a:gd name="T68" fmla="*/ 443 w 541"/>
                  <a:gd name="T69" fmla="*/ 566 h 678"/>
                  <a:gd name="T70" fmla="*/ 379 w 541"/>
                  <a:gd name="T71" fmla="*/ 576 h 678"/>
                  <a:gd name="T72" fmla="*/ 309 w 541"/>
                  <a:gd name="T73" fmla="*/ 622 h 678"/>
                  <a:gd name="T74" fmla="*/ 291 w 541"/>
                  <a:gd name="T75" fmla="*/ 670 h 678"/>
                  <a:gd name="T76" fmla="*/ 264 w 541"/>
                  <a:gd name="T77" fmla="*/ 664 h 678"/>
                  <a:gd name="T78" fmla="*/ 232 w 541"/>
                  <a:gd name="T79" fmla="*/ 662 h 678"/>
                  <a:gd name="T80" fmla="*/ 189 w 541"/>
                  <a:gd name="T81" fmla="*/ 606 h 678"/>
                  <a:gd name="T82" fmla="*/ 123 w 541"/>
                  <a:gd name="T83" fmla="*/ 614 h 678"/>
                  <a:gd name="T84" fmla="*/ 77 w 541"/>
                  <a:gd name="T85" fmla="*/ 600 h 678"/>
                  <a:gd name="T86" fmla="*/ 48 w 541"/>
                  <a:gd name="T87" fmla="*/ 574 h 678"/>
                  <a:gd name="T88" fmla="*/ 29 w 541"/>
                  <a:gd name="T89" fmla="*/ 520 h 678"/>
                  <a:gd name="T90" fmla="*/ 61 w 541"/>
                  <a:gd name="T91" fmla="*/ 502 h 678"/>
                  <a:gd name="T92" fmla="*/ 80 w 541"/>
                  <a:gd name="T93" fmla="*/ 470 h 678"/>
                  <a:gd name="T94" fmla="*/ 45 w 541"/>
                  <a:gd name="T95" fmla="*/ 467 h 678"/>
                  <a:gd name="T96" fmla="*/ 40 w 541"/>
                  <a:gd name="T97" fmla="*/ 422 h 678"/>
                  <a:gd name="T98" fmla="*/ 35 w 541"/>
                  <a:gd name="T99" fmla="*/ 408 h 678"/>
                  <a:gd name="T100" fmla="*/ 16 w 541"/>
                  <a:gd name="T101" fmla="*/ 342 h 678"/>
                  <a:gd name="T102" fmla="*/ 24 w 541"/>
                  <a:gd name="T103" fmla="*/ 312 h 678"/>
                  <a:gd name="T104" fmla="*/ 11 w 541"/>
                  <a:gd name="T105" fmla="*/ 270 h 678"/>
                  <a:gd name="T106" fmla="*/ 13 w 541"/>
                  <a:gd name="T107" fmla="*/ 232 h 678"/>
                  <a:gd name="T108" fmla="*/ 29 w 541"/>
                  <a:gd name="T109" fmla="*/ 214 h 678"/>
                  <a:gd name="T110" fmla="*/ 48 w 541"/>
                  <a:gd name="T111" fmla="*/ 190 h 678"/>
                  <a:gd name="T112" fmla="*/ 88 w 541"/>
                  <a:gd name="T113" fmla="*/ 155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41" h="678">
                    <a:moveTo>
                      <a:pt x="112" y="144"/>
                    </a:moveTo>
                    <a:lnTo>
                      <a:pt x="107" y="136"/>
                    </a:lnTo>
                    <a:lnTo>
                      <a:pt x="91" y="142"/>
                    </a:lnTo>
                    <a:lnTo>
                      <a:pt x="83" y="136"/>
                    </a:lnTo>
                    <a:lnTo>
                      <a:pt x="80" y="118"/>
                    </a:lnTo>
                    <a:lnTo>
                      <a:pt x="99" y="107"/>
                    </a:lnTo>
                    <a:lnTo>
                      <a:pt x="123" y="99"/>
                    </a:lnTo>
                    <a:lnTo>
                      <a:pt x="131" y="80"/>
                    </a:lnTo>
                    <a:lnTo>
                      <a:pt x="149" y="80"/>
                    </a:lnTo>
                    <a:lnTo>
                      <a:pt x="176" y="99"/>
                    </a:lnTo>
                    <a:lnTo>
                      <a:pt x="181" y="104"/>
                    </a:lnTo>
                    <a:lnTo>
                      <a:pt x="171" y="120"/>
                    </a:lnTo>
                    <a:lnTo>
                      <a:pt x="165" y="123"/>
                    </a:lnTo>
                    <a:lnTo>
                      <a:pt x="157" y="128"/>
                    </a:lnTo>
                    <a:lnTo>
                      <a:pt x="157" y="131"/>
                    </a:lnTo>
                    <a:lnTo>
                      <a:pt x="149" y="136"/>
                    </a:lnTo>
                    <a:lnTo>
                      <a:pt x="147" y="152"/>
                    </a:lnTo>
                    <a:lnTo>
                      <a:pt x="157" y="152"/>
                    </a:lnTo>
                    <a:lnTo>
                      <a:pt x="160" y="158"/>
                    </a:lnTo>
                    <a:lnTo>
                      <a:pt x="165" y="179"/>
                    </a:lnTo>
                    <a:lnTo>
                      <a:pt x="173" y="174"/>
                    </a:lnTo>
                    <a:lnTo>
                      <a:pt x="176" y="168"/>
                    </a:lnTo>
                    <a:lnTo>
                      <a:pt x="179" y="152"/>
                    </a:lnTo>
                    <a:lnTo>
                      <a:pt x="187" y="128"/>
                    </a:lnTo>
                    <a:lnTo>
                      <a:pt x="197" y="126"/>
                    </a:lnTo>
                    <a:lnTo>
                      <a:pt x="200" y="112"/>
                    </a:lnTo>
                    <a:lnTo>
                      <a:pt x="205" y="104"/>
                    </a:lnTo>
                    <a:lnTo>
                      <a:pt x="197" y="64"/>
                    </a:lnTo>
                    <a:lnTo>
                      <a:pt x="205" y="51"/>
                    </a:lnTo>
                    <a:lnTo>
                      <a:pt x="213" y="59"/>
                    </a:lnTo>
                    <a:lnTo>
                      <a:pt x="211" y="62"/>
                    </a:lnTo>
                    <a:lnTo>
                      <a:pt x="208" y="70"/>
                    </a:lnTo>
                    <a:lnTo>
                      <a:pt x="216" y="72"/>
                    </a:lnTo>
                    <a:lnTo>
                      <a:pt x="227" y="59"/>
                    </a:lnTo>
                    <a:lnTo>
                      <a:pt x="208" y="35"/>
                    </a:lnTo>
                    <a:lnTo>
                      <a:pt x="208" y="27"/>
                    </a:lnTo>
                    <a:lnTo>
                      <a:pt x="213" y="19"/>
                    </a:lnTo>
                    <a:lnTo>
                      <a:pt x="221" y="19"/>
                    </a:lnTo>
                    <a:lnTo>
                      <a:pt x="224" y="3"/>
                    </a:lnTo>
                    <a:lnTo>
                      <a:pt x="229" y="3"/>
                    </a:lnTo>
                    <a:lnTo>
                      <a:pt x="240" y="0"/>
                    </a:lnTo>
                    <a:lnTo>
                      <a:pt x="256" y="8"/>
                    </a:lnTo>
                    <a:lnTo>
                      <a:pt x="261" y="11"/>
                    </a:lnTo>
                    <a:lnTo>
                      <a:pt x="261" y="19"/>
                    </a:lnTo>
                    <a:lnTo>
                      <a:pt x="267" y="27"/>
                    </a:lnTo>
                    <a:lnTo>
                      <a:pt x="267" y="32"/>
                    </a:lnTo>
                    <a:lnTo>
                      <a:pt x="277" y="56"/>
                    </a:lnTo>
                    <a:lnTo>
                      <a:pt x="296" y="64"/>
                    </a:lnTo>
                    <a:lnTo>
                      <a:pt x="301" y="64"/>
                    </a:lnTo>
                    <a:lnTo>
                      <a:pt x="304" y="64"/>
                    </a:lnTo>
                    <a:lnTo>
                      <a:pt x="315" y="64"/>
                    </a:lnTo>
                    <a:lnTo>
                      <a:pt x="325" y="62"/>
                    </a:lnTo>
                    <a:lnTo>
                      <a:pt x="328" y="70"/>
                    </a:lnTo>
                    <a:lnTo>
                      <a:pt x="344" y="56"/>
                    </a:lnTo>
                    <a:lnTo>
                      <a:pt x="373" y="35"/>
                    </a:lnTo>
                    <a:lnTo>
                      <a:pt x="376" y="35"/>
                    </a:lnTo>
                    <a:lnTo>
                      <a:pt x="379" y="35"/>
                    </a:lnTo>
                    <a:lnTo>
                      <a:pt x="379" y="51"/>
                    </a:lnTo>
                    <a:lnTo>
                      <a:pt x="387" y="54"/>
                    </a:lnTo>
                    <a:lnTo>
                      <a:pt x="397" y="56"/>
                    </a:lnTo>
                    <a:lnTo>
                      <a:pt x="395" y="70"/>
                    </a:lnTo>
                    <a:lnTo>
                      <a:pt x="387" y="94"/>
                    </a:lnTo>
                    <a:lnTo>
                      <a:pt x="376" y="115"/>
                    </a:lnTo>
                    <a:lnTo>
                      <a:pt x="365" y="104"/>
                    </a:lnTo>
                    <a:lnTo>
                      <a:pt x="331" y="91"/>
                    </a:lnTo>
                    <a:lnTo>
                      <a:pt x="323" y="107"/>
                    </a:lnTo>
                    <a:lnTo>
                      <a:pt x="331" y="128"/>
                    </a:lnTo>
                    <a:lnTo>
                      <a:pt x="341" y="126"/>
                    </a:lnTo>
                    <a:lnTo>
                      <a:pt x="373" y="136"/>
                    </a:lnTo>
                    <a:lnTo>
                      <a:pt x="384" y="155"/>
                    </a:lnTo>
                    <a:lnTo>
                      <a:pt x="408" y="152"/>
                    </a:lnTo>
                    <a:lnTo>
                      <a:pt x="419" y="163"/>
                    </a:lnTo>
                    <a:lnTo>
                      <a:pt x="411" y="166"/>
                    </a:lnTo>
                    <a:lnTo>
                      <a:pt x="395" y="171"/>
                    </a:lnTo>
                    <a:lnTo>
                      <a:pt x="397" y="176"/>
                    </a:lnTo>
                    <a:lnTo>
                      <a:pt x="403" y="187"/>
                    </a:lnTo>
                    <a:lnTo>
                      <a:pt x="408" y="195"/>
                    </a:lnTo>
                    <a:lnTo>
                      <a:pt x="411" y="203"/>
                    </a:lnTo>
                    <a:lnTo>
                      <a:pt x="435" y="203"/>
                    </a:lnTo>
                    <a:lnTo>
                      <a:pt x="440" y="206"/>
                    </a:lnTo>
                    <a:lnTo>
                      <a:pt x="451" y="206"/>
                    </a:lnTo>
                    <a:lnTo>
                      <a:pt x="461" y="211"/>
                    </a:lnTo>
                    <a:lnTo>
                      <a:pt x="461" y="238"/>
                    </a:lnTo>
                    <a:lnTo>
                      <a:pt x="459" y="238"/>
                    </a:lnTo>
                    <a:lnTo>
                      <a:pt x="461" y="262"/>
                    </a:lnTo>
                    <a:lnTo>
                      <a:pt x="451" y="267"/>
                    </a:lnTo>
                    <a:lnTo>
                      <a:pt x="451" y="280"/>
                    </a:lnTo>
                    <a:lnTo>
                      <a:pt x="459" y="288"/>
                    </a:lnTo>
                    <a:lnTo>
                      <a:pt x="467" y="315"/>
                    </a:lnTo>
                    <a:lnTo>
                      <a:pt x="491" y="323"/>
                    </a:lnTo>
                    <a:lnTo>
                      <a:pt x="491" y="328"/>
                    </a:lnTo>
                    <a:lnTo>
                      <a:pt x="475" y="328"/>
                    </a:lnTo>
                    <a:lnTo>
                      <a:pt x="472" y="363"/>
                    </a:lnTo>
                    <a:lnTo>
                      <a:pt x="472" y="368"/>
                    </a:lnTo>
                    <a:lnTo>
                      <a:pt x="491" y="374"/>
                    </a:lnTo>
                    <a:lnTo>
                      <a:pt x="504" y="400"/>
                    </a:lnTo>
                    <a:lnTo>
                      <a:pt x="531" y="438"/>
                    </a:lnTo>
                    <a:lnTo>
                      <a:pt x="541" y="470"/>
                    </a:lnTo>
                    <a:lnTo>
                      <a:pt x="533" y="486"/>
                    </a:lnTo>
                    <a:lnTo>
                      <a:pt x="517" y="488"/>
                    </a:lnTo>
                    <a:lnTo>
                      <a:pt x="499" y="512"/>
                    </a:lnTo>
                    <a:lnTo>
                      <a:pt x="509" y="520"/>
                    </a:lnTo>
                    <a:lnTo>
                      <a:pt x="499" y="547"/>
                    </a:lnTo>
                    <a:lnTo>
                      <a:pt x="456" y="558"/>
                    </a:lnTo>
                    <a:lnTo>
                      <a:pt x="443" y="566"/>
                    </a:lnTo>
                    <a:lnTo>
                      <a:pt x="408" y="560"/>
                    </a:lnTo>
                    <a:lnTo>
                      <a:pt x="392" y="563"/>
                    </a:lnTo>
                    <a:lnTo>
                      <a:pt x="379" y="576"/>
                    </a:lnTo>
                    <a:lnTo>
                      <a:pt x="368" y="592"/>
                    </a:lnTo>
                    <a:lnTo>
                      <a:pt x="323" y="608"/>
                    </a:lnTo>
                    <a:lnTo>
                      <a:pt x="309" y="622"/>
                    </a:lnTo>
                    <a:lnTo>
                      <a:pt x="280" y="648"/>
                    </a:lnTo>
                    <a:lnTo>
                      <a:pt x="283" y="659"/>
                    </a:lnTo>
                    <a:lnTo>
                      <a:pt x="291" y="670"/>
                    </a:lnTo>
                    <a:lnTo>
                      <a:pt x="291" y="672"/>
                    </a:lnTo>
                    <a:lnTo>
                      <a:pt x="269" y="678"/>
                    </a:lnTo>
                    <a:lnTo>
                      <a:pt x="264" y="664"/>
                    </a:lnTo>
                    <a:lnTo>
                      <a:pt x="245" y="667"/>
                    </a:lnTo>
                    <a:lnTo>
                      <a:pt x="237" y="664"/>
                    </a:lnTo>
                    <a:lnTo>
                      <a:pt x="232" y="662"/>
                    </a:lnTo>
                    <a:lnTo>
                      <a:pt x="224" y="630"/>
                    </a:lnTo>
                    <a:lnTo>
                      <a:pt x="213" y="624"/>
                    </a:lnTo>
                    <a:lnTo>
                      <a:pt x="189" y="606"/>
                    </a:lnTo>
                    <a:lnTo>
                      <a:pt x="189" y="606"/>
                    </a:lnTo>
                    <a:lnTo>
                      <a:pt x="160" y="600"/>
                    </a:lnTo>
                    <a:lnTo>
                      <a:pt x="123" y="614"/>
                    </a:lnTo>
                    <a:lnTo>
                      <a:pt x="115" y="616"/>
                    </a:lnTo>
                    <a:lnTo>
                      <a:pt x="107" y="619"/>
                    </a:lnTo>
                    <a:lnTo>
                      <a:pt x="77" y="600"/>
                    </a:lnTo>
                    <a:lnTo>
                      <a:pt x="56" y="600"/>
                    </a:lnTo>
                    <a:lnTo>
                      <a:pt x="51" y="587"/>
                    </a:lnTo>
                    <a:lnTo>
                      <a:pt x="48" y="574"/>
                    </a:lnTo>
                    <a:lnTo>
                      <a:pt x="45" y="568"/>
                    </a:lnTo>
                    <a:lnTo>
                      <a:pt x="37" y="544"/>
                    </a:lnTo>
                    <a:lnTo>
                      <a:pt x="29" y="520"/>
                    </a:lnTo>
                    <a:lnTo>
                      <a:pt x="27" y="515"/>
                    </a:lnTo>
                    <a:lnTo>
                      <a:pt x="48" y="512"/>
                    </a:lnTo>
                    <a:lnTo>
                      <a:pt x="61" y="502"/>
                    </a:lnTo>
                    <a:lnTo>
                      <a:pt x="67" y="483"/>
                    </a:lnTo>
                    <a:lnTo>
                      <a:pt x="72" y="483"/>
                    </a:lnTo>
                    <a:lnTo>
                      <a:pt x="80" y="470"/>
                    </a:lnTo>
                    <a:lnTo>
                      <a:pt x="77" y="462"/>
                    </a:lnTo>
                    <a:lnTo>
                      <a:pt x="64" y="470"/>
                    </a:lnTo>
                    <a:lnTo>
                      <a:pt x="45" y="467"/>
                    </a:lnTo>
                    <a:lnTo>
                      <a:pt x="51" y="456"/>
                    </a:lnTo>
                    <a:lnTo>
                      <a:pt x="40" y="438"/>
                    </a:lnTo>
                    <a:lnTo>
                      <a:pt x="40" y="422"/>
                    </a:lnTo>
                    <a:lnTo>
                      <a:pt x="43" y="419"/>
                    </a:lnTo>
                    <a:lnTo>
                      <a:pt x="35" y="414"/>
                    </a:lnTo>
                    <a:lnTo>
                      <a:pt x="35" y="408"/>
                    </a:lnTo>
                    <a:lnTo>
                      <a:pt x="32" y="384"/>
                    </a:lnTo>
                    <a:lnTo>
                      <a:pt x="16" y="379"/>
                    </a:lnTo>
                    <a:lnTo>
                      <a:pt x="16" y="342"/>
                    </a:lnTo>
                    <a:lnTo>
                      <a:pt x="21" y="331"/>
                    </a:lnTo>
                    <a:lnTo>
                      <a:pt x="16" y="315"/>
                    </a:lnTo>
                    <a:lnTo>
                      <a:pt x="24" y="312"/>
                    </a:lnTo>
                    <a:lnTo>
                      <a:pt x="3" y="291"/>
                    </a:lnTo>
                    <a:lnTo>
                      <a:pt x="13" y="286"/>
                    </a:lnTo>
                    <a:lnTo>
                      <a:pt x="11" y="270"/>
                    </a:lnTo>
                    <a:lnTo>
                      <a:pt x="0" y="270"/>
                    </a:lnTo>
                    <a:lnTo>
                      <a:pt x="0" y="238"/>
                    </a:lnTo>
                    <a:lnTo>
                      <a:pt x="13" y="232"/>
                    </a:lnTo>
                    <a:lnTo>
                      <a:pt x="21" y="214"/>
                    </a:lnTo>
                    <a:lnTo>
                      <a:pt x="27" y="214"/>
                    </a:lnTo>
                    <a:lnTo>
                      <a:pt x="29" y="214"/>
                    </a:lnTo>
                    <a:lnTo>
                      <a:pt x="35" y="206"/>
                    </a:lnTo>
                    <a:lnTo>
                      <a:pt x="43" y="190"/>
                    </a:lnTo>
                    <a:lnTo>
                      <a:pt x="48" y="190"/>
                    </a:lnTo>
                    <a:lnTo>
                      <a:pt x="48" y="171"/>
                    </a:lnTo>
                    <a:lnTo>
                      <a:pt x="53" y="163"/>
                    </a:lnTo>
                    <a:lnTo>
                      <a:pt x="88" y="155"/>
                    </a:lnTo>
                    <a:lnTo>
                      <a:pt x="104" y="150"/>
                    </a:lnTo>
                    <a:lnTo>
                      <a:pt x="112" y="144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0" name="Freeform 995"/>
              <p:cNvSpPr>
                <a:spLocks/>
              </p:cNvSpPr>
              <p:nvPr/>
            </p:nvSpPr>
            <p:spPr bwMode="auto">
              <a:xfrm>
                <a:off x="3025" y="2155"/>
                <a:ext cx="534" cy="427"/>
              </a:xfrm>
              <a:custGeom>
                <a:avLst/>
                <a:gdLst>
                  <a:gd name="T0" fmla="*/ 187 w 200"/>
                  <a:gd name="T1" fmla="*/ 2 h 160"/>
                  <a:gd name="T2" fmla="*/ 184 w 200"/>
                  <a:gd name="T3" fmla="*/ 11 h 160"/>
                  <a:gd name="T4" fmla="*/ 188 w 200"/>
                  <a:gd name="T5" fmla="*/ 20 h 160"/>
                  <a:gd name="T6" fmla="*/ 200 w 200"/>
                  <a:gd name="T7" fmla="*/ 23 h 160"/>
                  <a:gd name="T8" fmla="*/ 188 w 200"/>
                  <a:gd name="T9" fmla="*/ 40 h 160"/>
                  <a:gd name="T10" fmla="*/ 190 w 200"/>
                  <a:gd name="T11" fmla="*/ 49 h 160"/>
                  <a:gd name="T12" fmla="*/ 189 w 200"/>
                  <a:gd name="T13" fmla="*/ 56 h 160"/>
                  <a:gd name="T14" fmla="*/ 186 w 200"/>
                  <a:gd name="T15" fmla="*/ 69 h 160"/>
                  <a:gd name="T16" fmla="*/ 175 w 200"/>
                  <a:gd name="T17" fmla="*/ 87 h 160"/>
                  <a:gd name="T18" fmla="*/ 165 w 200"/>
                  <a:gd name="T19" fmla="*/ 96 h 160"/>
                  <a:gd name="T20" fmla="*/ 173 w 200"/>
                  <a:gd name="T21" fmla="*/ 102 h 160"/>
                  <a:gd name="T22" fmla="*/ 191 w 200"/>
                  <a:gd name="T23" fmla="*/ 125 h 160"/>
                  <a:gd name="T24" fmla="*/ 188 w 200"/>
                  <a:gd name="T25" fmla="*/ 140 h 160"/>
                  <a:gd name="T26" fmla="*/ 164 w 200"/>
                  <a:gd name="T27" fmla="*/ 152 h 160"/>
                  <a:gd name="T28" fmla="*/ 151 w 200"/>
                  <a:gd name="T29" fmla="*/ 158 h 160"/>
                  <a:gd name="T30" fmla="*/ 144 w 200"/>
                  <a:gd name="T31" fmla="*/ 143 h 160"/>
                  <a:gd name="T32" fmla="*/ 143 w 200"/>
                  <a:gd name="T33" fmla="*/ 136 h 160"/>
                  <a:gd name="T34" fmla="*/ 133 w 200"/>
                  <a:gd name="T35" fmla="*/ 140 h 160"/>
                  <a:gd name="T36" fmla="*/ 112 w 200"/>
                  <a:gd name="T37" fmla="*/ 141 h 160"/>
                  <a:gd name="T38" fmla="*/ 101 w 200"/>
                  <a:gd name="T39" fmla="*/ 135 h 160"/>
                  <a:gd name="T40" fmla="*/ 93 w 200"/>
                  <a:gd name="T41" fmla="*/ 134 h 160"/>
                  <a:gd name="T42" fmla="*/ 76 w 200"/>
                  <a:gd name="T43" fmla="*/ 130 h 160"/>
                  <a:gd name="T44" fmla="*/ 70 w 200"/>
                  <a:gd name="T45" fmla="*/ 114 h 160"/>
                  <a:gd name="T46" fmla="*/ 60 w 200"/>
                  <a:gd name="T47" fmla="*/ 111 h 160"/>
                  <a:gd name="T48" fmla="*/ 45 w 200"/>
                  <a:gd name="T49" fmla="*/ 116 h 160"/>
                  <a:gd name="T50" fmla="*/ 29 w 200"/>
                  <a:gd name="T51" fmla="*/ 113 h 160"/>
                  <a:gd name="T52" fmla="*/ 40 w 200"/>
                  <a:gd name="T53" fmla="*/ 106 h 160"/>
                  <a:gd name="T54" fmla="*/ 41 w 200"/>
                  <a:gd name="T55" fmla="*/ 98 h 160"/>
                  <a:gd name="T56" fmla="*/ 25 w 200"/>
                  <a:gd name="T57" fmla="*/ 85 h 160"/>
                  <a:gd name="T58" fmla="*/ 20 w 200"/>
                  <a:gd name="T59" fmla="*/ 82 h 160"/>
                  <a:gd name="T60" fmla="*/ 11 w 200"/>
                  <a:gd name="T61" fmla="*/ 79 h 160"/>
                  <a:gd name="T62" fmla="*/ 4 w 200"/>
                  <a:gd name="T63" fmla="*/ 80 h 160"/>
                  <a:gd name="T64" fmla="*/ 0 w 200"/>
                  <a:gd name="T65" fmla="*/ 75 h 160"/>
                  <a:gd name="T66" fmla="*/ 10 w 200"/>
                  <a:gd name="T67" fmla="*/ 60 h 160"/>
                  <a:gd name="T68" fmla="*/ 29 w 200"/>
                  <a:gd name="T69" fmla="*/ 58 h 160"/>
                  <a:gd name="T70" fmla="*/ 37 w 200"/>
                  <a:gd name="T71" fmla="*/ 63 h 160"/>
                  <a:gd name="T72" fmla="*/ 43 w 200"/>
                  <a:gd name="T73" fmla="*/ 65 h 160"/>
                  <a:gd name="T74" fmla="*/ 57 w 200"/>
                  <a:gd name="T75" fmla="*/ 68 h 160"/>
                  <a:gd name="T76" fmla="*/ 62 w 200"/>
                  <a:gd name="T77" fmla="*/ 67 h 160"/>
                  <a:gd name="T78" fmla="*/ 69 w 200"/>
                  <a:gd name="T79" fmla="*/ 65 h 160"/>
                  <a:gd name="T80" fmla="*/ 72 w 200"/>
                  <a:gd name="T81" fmla="*/ 63 h 160"/>
                  <a:gd name="T82" fmla="*/ 85 w 200"/>
                  <a:gd name="T83" fmla="*/ 58 h 160"/>
                  <a:gd name="T84" fmla="*/ 97 w 200"/>
                  <a:gd name="T85" fmla="*/ 42 h 160"/>
                  <a:gd name="T86" fmla="*/ 101 w 200"/>
                  <a:gd name="T87" fmla="*/ 35 h 160"/>
                  <a:gd name="T88" fmla="*/ 98 w 200"/>
                  <a:gd name="T89" fmla="*/ 28 h 160"/>
                  <a:gd name="T90" fmla="*/ 94 w 200"/>
                  <a:gd name="T91" fmla="*/ 20 h 160"/>
                  <a:gd name="T92" fmla="*/ 109 w 200"/>
                  <a:gd name="T93" fmla="*/ 6 h 160"/>
                  <a:gd name="T94" fmla="*/ 130 w 200"/>
                  <a:gd name="T95" fmla="*/ 0 h 160"/>
                  <a:gd name="T96" fmla="*/ 139 w 200"/>
                  <a:gd name="T97" fmla="*/ 2 h 160"/>
                  <a:gd name="T98" fmla="*/ 152 w 200"/>
                  <a:gd name="T99" fmla="*/ 6 h 160"/>
                  <a:gd name="T100" fmla="*/ 175 w 200"/>
                  <a:gd name="T101" fmla="*/ 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0" h="160">
                    <a:moveTo>
                      <a:pt x="179" y="2"/>
                    </a:moveTo>
                    <a:cubicBezTo>
                      <a:pt x="187" y="2"/>
                      <a:pt x="187" y="2"/>
                      <a:pt x="187" y="2"/>
                    </a:cubicBezTo>
                    <a:cubicBezTo>
                      <a:pt x="189" y="4"/>
                      <a:pt x="189" y="4"/>
                      <a:pt x="189" y="4"/>
                    </a:cubicBezTo>
                    <a:cubicBezTo>
                      <a:pt x="184" y="11"/>
                      <a:pt x="184" y="11"/>
                      <a:pt x="184" y="11"/>
                    </a:cubicBezTo>
                    <a:cubicBezTo>
                      <a:pt x="186" y="18"/>
                      <a:pt x="186" y="18"/>
                      <a:pt x="186" y="18"/>
                    </a:cubicBezTo>
                    <a:cubicBezTo>
                      <a:pt x="188" y="20"/>
                      <a:pt x="188" y="20"/>
                      <a:pt x="188" y="20"/>
                    </a:cubicBezTo>
                    <a:cubicBezTo>
                      <a:pt x="192" y="18"/>
                      <a:pt x="192" y="18"/>
                      <a:pt x="192" y="18"/>
                    </a:cubicBezTo>
                    <a:cubicBezTo>
                      <a:pt x="200" y="23"/>
                      <a:pt x="200" y="23"/>
                      <a:pt x="200" y="23"/>
                    </a:cubicBezTo>
                    <a:cubicBezTo>
                      <a:pt x="189" y="39"/>
                      <a:pt x="189" y="39"/>
                      <a:pt x="189" y="39"/>
                    </a:cubicBezTo>
                    <a:cubicBezTo>
                      <a:pt x="188" y="40"/>
                      <a:pt x="188" y="40"/>
                      <a:pt x="188" y="40"/>
                    </a:cubicBezTo>
                    <a:cubicBezTo>
                      <a:pt x="189" y="41"/>
                      <a:pt x="189" y="41"/>
                      <a:pt x="189" y="41"/>
                    </a:cubicBezTo>
                    <a:cubicBezTo>
                      <a:pt x="190" y="49"/>
                      <a:pt x="190" y="49"/>
                      <a:pt x="190" y="49"/>
                    </a:cubicBezTo>
                    <a:cubicBezTo>
                      <a:pt x="190" y="51"/>
                      <a:pt x="190" y="51"/>
                      <a:pt x="190" y="51"/>
                    </a:cubicBezTo>
                    <a:cubicBezTo>
                      <a:pt x="189" y="56"/>
                      <a:pt x="189" y="56"/>
                      <a:pt x="189" y="56"/>
                    </a:cubicBezTo>
                    <a:cubicBezTo>
                      <a:pt x="184" y="62"/>
                      <a:pt x="184" y="62"/>
                      <a:pt x="184" y="62"/>
                    </a:cubicBezTo>
                    <a:cubicBezTo>
                      <a:pt x="186" y="69"/>
                      <a:pt x="186" y="69"/>
                      <a:pt x="186" y="69"/>
                    </a:cubicBezTo>
                    <a:cubicBezTo>
                      <a:pt x="182" y="82"/>
                      <a:pt x="182" y="82"/>
                      <a:pt x="182" y="82"/>
                    </a:cubicBezTo>
                    <a:cubicBezTo>
                      <a:pt x="175" y="87"/>
                      <a:pt x="175" y="87"/>
                      <a:pt x="175" y="87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5" y="96"/>
                      <a:pt x="165" y="96"/>
                      <a:pt x="165" y="96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3" y="102"/>
                      <a:pt x="173" y="102"/>
                      <a:pt x="173" y="102"/>
                    </a:cubicBezTo>
                    <a:cubicBezTo>
                      <a:pt x="184" y="120"/>
                      <a:pt x="184" y="120"/>
                      <a:pt x="184" y="120"/>
                    </a:cubicBezTo>
                    <a:cubicBezTo>
                      <a:pt x="191" y="125"/>
                      <a:pt x="191" y="125"/>
                      <a:pt x="191" y="125"/>
                    </a:cubicBezTo>
                    <a:cubicBezTo>
                      <a:pt x="186" y="135"/>
                      <a:pt x="186" y="135"/>
                      <a:pt x="186" y="135"/>
                    </a:cubicBezTo>
                    <a:cubicBezTo>
                      <a:pt x="188" y="140"/>
                      <a:pt x="188" y="140"/>
                      <a:pt x="188" y="140"/>
                    </a:cubicBezTo>
                    <a:cubicBezTo>
                      <a:pt x="179" y="144"/>
                      <a:pt x="179" y="144"/>
                      <a:pt x="179" y="144"/>
                    </a:cubicBezTo>
                    <a:cubicBezTo>
                      <a:pt x="164" y="152"/>
                      <a:pt x="164" y="152"/>
                      <a:pt x="164" y="152"/>
                    </a:cubicBezTo>
                    <a:cubicBezTo>
                      <a:pt x="152" y="160"/>
                      <a:pt x="152" y="160"/>
                      <a:pt x="152" y="160"/>
                    </a:cubicBezTo>
                    <a:cubicBezTo>
                      <a:pt x="151" y="158"/>
                      <a:pt x="151" y="158"/>
                      <a:pt x="151" y="158"/>
                    </a:cubicBezTo>
                    <a:cubicBezTo>
                      <a:pt x="151" y="148"/>
                      <a:pt x="151" y="148"/>
                      <a:pt x="151" y="148"/>
                    </a:cubicBezTo>
                    <a:cubicBezTo>
                      <a:pt x="144" y="143"/>
                      <a:pt x="144" y="143"/>
                      <a:pt x="144" y="143"/>
                    </a:cubicBezTo>
                    <a:cubicBezTo>
                      <a:pt x="144" y="137"/>
                      <a:pt x="144" y="137"/>
                      <a:pt x="144" y="137"/>
                    </a:cubicBezTo>
                    <a:cubicBezTo>
                      <a:pt x="143" y="136"/>
                      <a:pt x="143" y="136"/>
                      <a:pt x="143" y="136"/>
                    </a:cubicBezTo>
                    <a:cubicBezTo>
                      <a:pt x="139" y="134"/>
                      <a:pt x="139" y="134"/>
                      <a:pt x="139" y="134"/>
                    </a:cubicBezTo>
                    <a:cubicBezTo>
                      <a:pt x="133" y="140"/>
                      <a:pt x="133" y="140"/>
                      <a:pt x="133" y="140"/>
                    </a:cubicBezTo>
                    <a:cubicBezTo>
                      <a:pt x="126" y="135"/>
                      <a:pt x="126" y="135"/>
                      <a:pt x="126" y="135"/>
                    </a:cubicBezTo>
                    <a:cubicBezTo>
                      <a:pt x="112" y="141"/>
                      <a:pt x="112" y="141"/>
                      <a:pt x="112" y="141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1" y="135"/>
                      <a:pt x="101" y="135"/>
                      <a:pt x="101" y="135"/>
                    </a:cubicBezTo>
                    <a:cubicBezTo>
                      <a:pt x="100" y="132"/>
                      <a:pt x="100" y="132"/>
                      <a:pt x="100" y="132"/>
                    </a:cubicBezTo>
                    <a:cubicBezTo>
                      <a:pt x="93" y="134"/>
                      <a:pt x="93" y="134"/>
                      <a:pt x="93" y="134"/>
                    </a:cubicBezTo>
                    <a:cubicBezTo>
                      <a:pt x="82" y="131"/>
                      <a:pt x="82" y="131"/>
                      <a:pt x="82" y="131"/>
                    </a:cubicBezTo>
                    <a:cubicBezTo>
                      <a:pt x="76" y="130"/>
                      <a:pt x="76" y="130"/>
                      <a:pt x="76" y="130"/>
                    </a:cubicBezTo>
                    <a:cubicBezTo>
                      <a:pt x="72" y="130"/>
                      <a:pt x="72" y="130"/>
                      <a:pt x="72" y="130"/>
                    </a:cubicBezTo>
                    <a:cubicBezTo>
                      <a:pt x="70" y="114"/>
                      <a:pt x="70" y="114"/>
                      <a:pt x="70" y="114"/>
                    </a:cubicBezTo>
                    <a:cubicBezTo>
                      <a:pt x="63" y="110"/>
                      <a:pt x="63" y="110"/>
                      <a:pt x="63" y="110"/>
                    </a:cubicBezTo>
                    <a:cubicBezTo>
                      <a:pt x="60" y="111"/>
                      <a:pt x="60" y="111"/>
                      <a:pt x="60" y="111"/>
                    </a:cubicBezTo>
                    <a:cubicBezTo>
                      <a:pt x="60" y="111"/>
                      <a:pt x="60" y="113"/>
                      <a:pt x="60" y="113"/>
                    </a:cubicBezTo>
                    <a:cubicBezTo>
                      <a:pt x="60" y="113"/>
                      <a:pt x="45" y="116"/>
                      <a:pt x="45" y="116"/>
                    </a:cubicBezTo>
                    <a:cubicBezTo>
                      <a:pt x="30" y="114"/>
                      <a:pt x="30" y="114"/>
                      <a:pt x="30" y="11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1" y="98"/>
                      <a:pt x="41" y="98"/>
                      <a:pt x="41" y="98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25" y="85"/>
                      <a:pt x="25" y="85"/>
                      <a:pt x="25" y="85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6" y="71"/>
                      <a:pt x="6" y="71"/>
                      <a:pt x="6" y="71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41" y="65"/>
                      <a:pt x="41" y="65"/>
                      <a:pt x="41" y="65"/>
                    </a:cubicBezTo>
                    <a:cubicBezTo>
                      <a:pt x="43" y="65"/>
                      <a:pt x="43" y="65"/>
                      <a:pt x="43" y="65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68"/>
                      <a:pt x="57" y="68"/>
                      <a:pt x="57" y="68"/>
                    </a:cubicBezTo>
                    <a:cubicBezTo>
                      <a:pt x="57" y="69"/>
                      <a:pt x="57" y="69"/>
                      <a:pt x="57" y="69"/>
                    </a:cubicBezTo>
                    <a:cubicBezTo>
                      <a:pt x="62" y="67"/>
                      <a:pt x="62" y="67"/>
                      <a:pt x="62" y="67"/>
                    </a:cubicBezTo>
                    <a:cubicBezTo>
                      <a:pt x="65" y="67"/>
                      <a:pt x="65" y="67"/>
                      <a:pt x="65" y="67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7" y="38"/>
                      <a:pt x="97" y="38"/>
                      <a:pt x="97" y="38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98" y="28"/>
                      <a:pt x="98" y="28"/>
                      <a:pt x="98" y="28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4" y="20"/>
                      <a:pt x="94" y="20"/>
                      <a:pt x="94" y="20"/>
                    </a:cubicBezTo>
                    <a:cubicBezTo>
                      <a:pt x="105" y="10"/>
                      <a:pt x="105" y="10"/>
                      <a:pt x="105" y="10"/>
                    </a:cubicBezTo>
                    <a:cubicBezTo>
                      <a:pt x="109" y="6"/>
                      <a:pt x="109" y="6"/>
                      <a:pt x="109" y="6"/>
                    </a:cubicBezTo>
                    <a:cubicBezTo>
                      <a:pt x="119" y="2"/>
                      <a:pt x="119" y="2"/>
                      <a:pt x="119" y="2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9" y="2"/>
                      <a:pt x="139" y="2"/>
                      <a:pt x="139" y="2"/>
                    </a:cubicBezTo>
                    <a:cubicBezTo>
                      <a:pt x="142" y="9"/>
                      <a:pt x="142" y="9"/>
                      <a:pt x="142" y="9"/>
                    </a:cubicBezTo>
                    <a:cubicBezTo>
                      <a:pt x="142" y="9"/>
                      <a:pt x="149" y="6"/>
                      <a:pt x="152" y="6"/>
                    </a:cubicBezTo>
                    <a:cubicBezTo>
                      <a:pt x="156" y="6"/>
                      <a:pt x="166" y="4"/>
                      <a:pt x="166" y="4"/>
                    </a:cubicBezTo>
                    <a:cubicBezTo>
                      <a:pt x="175" y="1"/>
                      <a:pt x="175" y="1"/>
                      <a:pt x="175" y="1"/>
                    </a:cubicBezTo>
                    <a:lnTo>
                      <a:pt x="179" y="2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1" name="Freeform 996"/>
              <p:cNvSpPr>
                <a:spLocks/>
              </p:cNvSpPr>
              <p:nvPr/>
            </p:nvSpPr>
            <p:spPr bwMode="auto">
              <a:xfrm>
                <a:off x="1599" y="2763"/>
                <a:ext cx="32" cy="40"/>
              </a:xfrm>
              <a:custGeom>
                <a:avLst/>
                <a:gdLst>
                  <a:gd name="T0" fmla="*/ 32 w 32"/>
                  <a:gd name="T1" fmla="*/ 6 h 40"/>
                  <a:gd name="T2" fmla="*/ 32 w 32"/>
                  <a:gd name="T3" fmla="*/ 22 h 40"/>
                  <a:gd name="T4" fmla="*/ 19 w 32"/>
                  <a:gd name="T5" fmla="*/ 40 h 40"/>
                  <a:gd name="T6" fmla="*/ 8 w 32"/>
                  <a:gd name="T7" fmla="*/ 38 h 40"/>
                  <a:gd name="T8" fmla="*/ 0 w 32"/>
                  <a:gd name="T9" fmla="*/ 24 h 40"/>
                  <a:gd name="T10" fmla="*/ 21 w 32"/>
                  <a:gd name="T11" fmla="*/ 0 h 40"/>
                  <a:gd name="T12" fmla="*/ 32 w 32"/>
                  <a:gd name="T13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0">
                    <a:moveTo>
                      <a:pt x="32" y="6"/>
                    </a:moveTo>
                    <a:lnTo>
                      <a:pt x="32" y="22"/>
                    </a:lnTo>
                    <a:lnTo>
                      <a:pt x="19" y="40"/>
                    </a:lnTo>
                    <a:lnTo>
                      <a:pt x="8" y="38"/>
                    </a:lnTo>
                    <a:lnTo>
                      <a:pt x="0" y="24"/>
                    </a:lnTo>
                    <a:lnTo>
                      <a:pt x="21" y="0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2" name="Freeform 997"/>
              <p:cNvSpPr>
                <a:spLocks/>
              </p:cNvSpPr>
              <p:nvPr/>
            </p:nvSpPr>
            <p:spPr bwMode="auto">
              <a:xfrm>
                <a:off x="1634" y="2734"/>
                <a:ext cx="82" cy="64"/>
              </a:xfrm>
              <a:custGeom>
                <a:avLst/>
                <a:gdLst>
                  <a:gd name="T0" fmla="*/ 69 w 82"/>
                  <a:gd name="T1" fmla="*/ 53 h 64"/>
                  <a:gd name="T2" fmla="*/ 64 w 82"/>
                  <a:gd name="T3" fmla="*/ 64 h 64"/>
                  <a:gd name="T4" fmla="*/ 56 w 82"/>
                  <a:gd name="T5" fmla="*/ 61 h 64"/>
                  <a:gd name="T6" fmla="*/ 42 w 82"/>
                  <a:gd name="T7" fmla="*/ 53 h 64"/>
                  <a:gd name="T8" fmla="*/ 34 w 82"/>
                  <a:gd name="T9" fmla="*/ 51 h 64"/>
                  <a:gd name="T10" fmla="*/ 24 w 82"/>
                  <a:gd name="T11" fmla="*/ 53 h 64"/>
                  <a:gd name="T12" fmla="*/ 18 w 82"/>
                  <a:gd name="T13" fmla="*/ 59 h 64"/>
                  <a:gd name="T14" fmla="*/ 16 w 82"/>
                  <a:gd name="T15" fmla="*/ 61 h 64"/>
                  <a:gd name="T16" fmla="*/ 2 w 82"/>
                  <a:gd name="T17" fmla="*/ 61 h 64"/>
                  <a:gd name="T18" fmla="*/ 0 w 82"/>
                  <a:gd name="T19" fmla="*/ 56 h 64"/>
                  <a:gd name="T20" fmla="*/ 5 w 82"/>
                  <a:gd name="T21" fmla="*/ 48 h 64"/>
                  <a:gd name="T22" fmla="*/ 24 w 82"/>
                  <a:gd name="T23" fmla="*/ 45 h 64"/>
                  <a:gd name="T24" fmla="*/ 34 w 82"/>
                  <a:gd name="T25" fmla="*/ 27 h 64"/>
                  <a:gd name="T26" fmla="*/ 42 w 82"/>
                  <a:gd name="T27" fmla="*/ 16 h 64"/>
                  <a:gd name="T28" fmla="*/ 50 w 82"/>
                  <a:gd name="T29" fmla="*/ 5 h 64"/>
                  <a:gd name="T30" fmla="*/ 56 w 82"/>
                  <a:gd name="T31" fmla="*/ 0 h 64"/>
                  <a:gd name="T32" fmla="*/ 64 w 82"/>
                  <a:gd name="T33" fmla="*/ 13 h 64"/>
                  <a:gd name="T34" fmla="*/ 69 w 82"/>
                  <a:gd name="T35" fmla="*/ 19 h 64"/>
                  <a:gd name="T36" fmla="*/ 74 w 82"/>
                  <a:gd name="T37" fmla="*/ 21 h 64"/>
                  <a:gd name="T38" fmla="*/ 82 w 82"/>
                  <a:gd name="T39" fmla="*/ 32 h 64"/>
                  <a:gd name="T40" fmla="*/ 69 w 82"/>
                  <a:gd name="T41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" h="64">
                    <a:moveTo>
                      <a:pt x="69" y="53"/>
                    </a:moveTo>
                    <a:lnTo>
                      <a:pt x="64" y="64"/>
                    </a:lnTo>
                    <a:lnTo>
                      <a:pt x="56" y="61"/>
                    </a:lnTo>
                    <a:lnTo>
                      <a:pt x="42" y="53"/>
                    </a:lnTo>
                    <a:lnTo>
                      <a:pt x="34" y="51"/>
                    </a:lnTo>
                    <a:lnTo>
                      <a:pt x="24" y="53"/>
                    </a:lnTo>
                    <a:lnTo>
                      <a:pt x="18" y="59"/>
                    </a:lnTo>
                    <a:lnTo>
                      <a:pt x="16" y="61"/>
                    </a:lnTo>
                    <a:lnTo>
                      <a:pt x="2" y="61"/>
                    </a:lnTo>
                    <a:lnTo>
                      <a:pt x="0" y="56"/>
                    </a:lnTo>
                    <a:lnTo>
                      <a:pt x="5" y="48"/>
                    </a:lnTo>
                    <a:lnTo>
                      <a:pt x="24" y="45"/>
                    </a:lnTo>
                    <a:lnTo>
                      <a:pt x="34" y="27"/>
                    </a:lnTo>
                    <a:lnTo>
                      <a:pt x="42" y="16"/>
                    </a:lnTo>
                    <a:lnTo>
                      <a:pt x="50" y="5"/>
                    </a:lnTo>
                    <a:lnTo>
                      <a:pt x="56" y="0"/>
                    </a:lnTo>
                    <a:lnTo>
                      <a:pt x="64" y="13"/>
                    </a:lnTo>
                    <a:lnTo>
                      <a:pt x="69" y="19"/>
                    </a:lnTo>
                    <a:lnTo>
                      <a:pt x="74" y="21"/>
                    </a:lnTo>
                    <a:lnTo>
                      <a:pt x="82" y="32"/>
                    </a:lnTo>
                    <a:lnTo>
                      <a:pt x="69" y="53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3" name="Freeform 998"/>
              <p:cNvSpPr>
                <a:spLocks/>
              </p:cNvSpPr>
              <p:nvPr/>
            </p:nvSpPr>
            <p:spPr bwMode="auto">
              <a:xfrm>
                <a:off x="1615" y="2881"/>
                <a:ext cx="1498" cy="1019"/>
              </a:xfrm>
              <a:custGeom>
                <a:avLst/>
                <a:gdLst>
                  <a:gd name="T0" fmla="*/ 96 w 1498"/>
                  <a:gd name="T1" fmla="*/ 386 h 1019"/>
                  <a:gd name="T2" fmla="*/ 141 w 1498"/>
                  <a:gd name="T3" fmla="*/ 427 h 1019"/>
                  <a:gd name="T4" fmla="*/ 173 w 1498"/>
                  <a:gd name="T5" fmla="*/ 504 h 1019"/>
                  <a:gd name="T6" fmla="*/ 205 w 1498"/>
                  <a:gd name="T7" fmla="*/ 560 h 1019"/>
                  <a:gd name="T8" fmla="*/ 261 w 1498"/>
                  <a:gd name="T9" fmla="*/ 584 h 1019"/>
                  <a:gd name="T10" fmla="*/ 312 w 1498"/>
                  <a:gd name="T11" fmla="*/ 539 h 1019"/>
                  <a:gd name="T12" fmla="*/ 371 w 1498"/>
                  <a:gd name="T13" fmla="*/ 453 h 1019"/>
                  <a:gd name="T14" fmla="*/ 432 w 1498"/>
                  <a:gd name="T15" fmla="*/ 408 h 1019"/>
                  <a:gd name="T16" fmla="*/ 480 w 1498"/>
                  <a:gd name="T17" fmla="*/ 402 h 1019"/>
                  <a:gd name="T18" fmla="*/ 586 w 1498"/>
                  <a:gd name="T19" fmla="*/ 349 h 1019"/>
                  <a:gd name="T20" fmla="*/ 640 w 1498"/>
                  <a:gd name="T21" fmla="*/ 370 h 1019"/>
                  <a:gd name="T22" fmla="*/ 666 w 1498"/>
                  <a:gd name="T23" fmla="*/ 330 h 1019"/>
                  <a:gd name="T24" fmla="*/ 725 w 1498"/>
                  <a:gd name="T25" fmla="*/ 317 h 1019"/>
                  <a:gd name="T26" fmla="*/ 848 w 1498"/>
                  <a:gd name="T27" fmla="*/ 301 h 1019"/>
                  <a:gd name="T28" fmla="*/ 973 w 1498"/>
                  <a:gd name="T29" fmla="*/ 232 h 1019"/>
                  <a:gd name="T30" fmla="*/ 1056 w 1498"/>
                  <a:gd name="T31" fmla="*/ 173 h 1019"/>
                  <a:gd name="T32" fmla="*/ 1077 w 1498"/>
                  <a:gd name="T33" fmla="*/ 128 h 1019"/>
                  <a:gd name="T34" fmla="*/ 1181 w 1498"/>
                  <a:gd name="T35" fmla="*/ 141 h 1019"/>
                  <a:gd name="T36" fmla="*/ 1285 w 1498"/>
                  <a:gd name="T37" fmla="*/ 165 h 1019"/>
                  <a:gd name="T38" fmla="*/ 1389 w 1498"/>
                  <a:gd name="T39" fmla="*/ 96 h 1019"/>
                  <a:gd name="T40" fmla="*/ 1440 w 1498"/>
                  <a:gd name="T41" fmla="*/ 0 h 1019"/>
                  <a:gd name="T42" fmla="*/ 1450 w 1498"/>
                  <a:gd name="T43" fmla="*/ 138 h 1019"/>
                  <a:gd name="T44" fmla="*/ 1424 w 1498"/>
                  <a:gd name="T45" fmla="*/ 258 h 1019"/>
                  <a:gd name="T46" fmla="*/ 1336 w 1498"/>
                  <a:gd name="T47" fmla="*/ 314 h 1019"/>
                  <a:gd name="T48" fmla="*/ 1328 w 1498"/>
                  <a:gd name="T49" fmla="*/ 370 h 1019"/>
                  <a:gd name="T50" fmla="*/ 1288 w 1498"/>
                  <a:gd name="T51" fmla="*/ 402 h 1019"/>
                  <a:gd name="T52" fmla="*/ 1205 w 1498"/>
                  <a:gd name="T53" fmla="*/ 453 h 1019"/>
                  <a:gd name="T54" fmla="*/ 1226 w 1498"/>
                  <a:gd name="T55" fmla="*/ 605 h 1019"/>
                  <a:gd name="T56" fmla="*/ 1186 w 1498"/>
                  <a:gd name="T57" fmla="*/ 669 h 1019"/>
                  <a:gd name="T58" fmla="*/ 1112 w 1498"/>
                  <a:gd name="T59" fmla="*/ 712 h 1019"/>
                  <a:gd name="T60" fmla="*/ 1098 w 1498"/>
                  <a:gd name="T61" fmla="*/ 795 h 1019"/>
                  <a:gd name="T62" fmla="*/ 1002 w 1498"/>
                  <a:gd name="T63" fmla="*/ 843 h 1019"/>
                  <a:gd name="T64" fmla="*/ 968 w 1498"/>
                  <a:gd name="T65" fmla="*/ 917 h 1019"/>
                  <a:gd name="T66" fmla="*/ 933 w 1498"/>
                  <a:gd name="T67" fmla="*/ 933 h 1019"/>
                  <a:gd name="T68" fmla="*/ 880 w 1498"/>
                  <a:gd name="T69" fmla="*/ 923 h 1019"/>
                  <a:gd name="T70" fmla="*/ 826 w 1498"/>
                  <a:gd name="T71" fmla="*/ 923 h 1019"/>
                  <a:gd name="T72" fmla="*/ 786 w 1498"/>
                  <a:gd name="T73" fmla="*/ 869 h 1019"/>
                  <a:gd name="T74" fmla="*/ 682 w 1498"/>
                  <a:gd name="T75" fmla="*/ 864 h 1019"/>
                  <a:gd name="T76" fmla="*/ 656 w 1498"/>
                  <a:gd name="T77" fmla="*/ 893 h 1019"/>
                  <a:gd name="T78" fmla="*/ 597 w 1498"/>
                  <a:gd name="T79" fmla="*/ 925 h 1019"/>
                  <a:gd name="T80" fmla="*/ 485 w 1498"/>
                  <a:gd name="T81" fmla="*/ 955 h 1019"/>
                  <a:gd name="T82" fmla="*/ 376 w 1498"/>
                  <a:gd name="T83" fmla="*/ 997 h 1019"/>
                  <a:gd name="T84" fmla="*/ 333 w 1498"/>
                  <a:gd name="T85" fmla="*/ 992 h 1019"/>
                  <a:gd name="T86" fmla="*/ 240 w 1498"/>
                  <a:gd name="T87" fmla="*/ 939 h 1019"/>
                  <a:gd name="T88" fmla="*/ 219 w 1498"/>
                  <a:gd name="T89" fmla="*/ 864 h 1019"/>
                  <a:gd name="T90" fmla="*/ 152 w 1498"/>
                  <a:gd name="T91" fmla="*/ 773 h 1019"/>
                  <a:gd name="T92" fmla="*/ 117 w 1498"/>
                  <a:gd name="T93" fmla="*/ 773 h 1019"/>
                  <a:gd name="T94" fmla="*/ 101 w 1498"/>
                  <a:gd name="T95" fmla="*/ 744 h 1019"/>
                  <a:gd name="T96" fmla="*/ 35 w 1498"/>
                  <a:gd name="T97" fmla="*/ 672 h 1019"/>
                  <a:gd name="T98" fmla="*/ 24 w 1498"/>
                  <a:gd name="T99" fmla="*/ 579 h 1019"/>
                  <a:gd name="T100" fmla="*/ 59 w 1498"/>
                  <a:gd name="T101" fmla="*/ 459 h 1019"/>
                  <a:gd name="T102" fmla="*/ 13 w 1498"/>
                  <a:gd name="T103" fmla="*/ 416 h 1019"/>
                  <a:gd name="T104" fmla="*/ 27 w 1498"/>
                  <a:gd name="T105" fmla="*/ 341 h 1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98" h="1019">
                    <a:moveTo>
                      <a:pt x="77" y="336"/>
                    </a:moveTo>
                    <a:lnTo>
                      <a:pt x="99" y="360"/>
                    </a:lnTo>
                    <a:lnTo>
                      <a:pt x="101" y="373"/>
                    </a:lnTo>
                    <a:lnTo>
                      <a:pt x="96" y="386"/>
                    </a:lnTo>
                    <a:lnTo>
                      <a:pt x="109" y="405"/>
                    </a:lnTo>
                    <a:lnTo>
                      <a:pt x="128" y="408"/>
                    </a:lnTo>
                    <a:lnTo>
                      <a:pt x="141" y="424"/>
                    </a:lnTo>
                    <a:lnTo>
                      <a:pt x="141" y="427"/>
                    </a:lnTo>
                    <a:lnTo>
                      <a:pt x="144" y="459"/>
                    </a:lnTo>
                    <a:lnTo>
                      <a:pt x="155" y="469"/>
                    </a:lnTo>
                    <a:lnTo>
                      <a:pt x="165" y="483"/>
                    </a:lnTo>
                    <a:lnTo>
                      <a:pt x="173" y="504"/>
                    </a:lnTo>
                    <a:lnTo>
                      <a:pt x="181" y="512"/>
                    </a:lnTo>
                    <a:lnTo>
                      <a:pt x="189" y="517"/>
                    </a:lnTo>
                    <a:lnTo>
                      <a:pt x="203" y="552"/>
                    </a:lnTo>
                    <a:lnTo>
                      <a:pt x="205" y="560"/>
                    </a:lnTo>
                    <a:lnTo>
                      <a:pt x="211" y="579"/>
                    </a:lnTo>
                    <a:lnTo>
                      <a:pt x="229" y="600"/>
                    </a:lnTo>
                    <a:lnTo>
                      <a:pt x="251" y="589"/>
                    </a:lnTo>
                    <a:lnTo>
                      <a:pt x="261" y="584"/>
                    </a:lnTo>
                    <a:lnTo>
                      <a:pt x="267" y="587"/>
                    </a:lnTo>
                    <a:lnTo>
                      <a:pt x="277" y="581"/>
                    </a:lnTo>
                    <a:lnTo>
                      <a:pt x="301" y="563"/>
                    </a:lnTo>
                    <a:lnTo>
                      <a:pt x="312" y="539"/>
                    </a:lnTo>
                    <a:lnTo>
                      <a:pt x="328" y="533"/>
                    </a:lnTo>
                    <a:lnTo>
                      <a:pt x="347" y="509"/>
                    </a:lnTo>
                    <a:lnTo>
                      <a:pt x="384" y="480"/>
                    </a:lnTo>
                    <a:lnTo>
                      <a:pt x="371" y="453"/>
                    </a:lnTo>
                    <a:lnTo>
                      <a:pt x="376" y="443"/>
                    </a:lnTo>
                    <a:lnTo>
                      <a:pt x="395" y="424"/>
                    </a:lnTo>
                    <a:lnTo>
                      <a:pt x="424" y="418"/>
                    </a:lnTo>
                    <a:lnTo>
                      <a:pt x="432" y="408"/>
                    </a:lnTo>
                    <a:lnTo>
                      <a:pt x="432" y="384"/>
                    </a:lnTo>
                    <a:lnTo>
                      <a:pt x="477" y="362"/>
                    </a:lnTo>
                    <a:lnTo>
                      <a:pt x="472" y="397"/>
                    </a:lnTo>
                    <a:lnTo>
                      <a:pt x="480" y="402"/>
                    </a:lnTo>
                    <a:lnTo>
                      <a:pt x="517" y="392"/>
                    </a:lnTo>
                    <a:lnTo>
                      <a:pt x="536" y="376"/>
                    </a:lnTo>
                    <a:lnTo>
                      <a:pt x="552" y="365"/>
                    </a:lnTo>
                    <a:lnTo>
                      <a:pt x="586" y="349"/>
                    </a:lnTo>
                    <a:lnTo>
                      <a:pt x="602" y="360"/>
                    </a:lnTo>
                    <a:lnTo>
                      <a:pt x="621" y="349"/>
                    </a:lnTo>
                    <a:lnTo>
                      <a:pt x="629" y="368"/>
                    </a:lnTo>
                    <a:lnTo>
                      <a:pt x="640" y="370"/>
                    </a:lnTo>
                    <a:lnTo>
                      <a:pt x="648" y="362"/>
                    </a:lnTo>
                    <a:lnTo>
                      <a:pt x="680" y="360"/>
                    </a:lnTo>
                    <a:lnTo>
                      <a:pt x="688" y="344"/>
                    </a:lnTo>
                    <a:lnTo>
                      <a:pt x="666" y="330"/>
                    </a:lnTo>
                    <a:lnTo>
                      <a:pt x="669" y="320"/>
                    </a:lnTo>
                    <a:lnTo>
                      <a:pt x="688" y="314"/>
                    </a:lnTo>
                    <a:lnTo>
                      <a:pt x="714" y="314"/>
                    </a:lnTo>
                    <a:lnTo>
                      <a:pt x="725" y="317"/>
                    </a:lnTo>
                    <a:lnTo>
                      <a:pt x="738" y="285"/>
                    </a:lnTo>
                    <a:lnTo>
                      <a:pt x="752" y="274"/>
                    </a:lnTo>
                    <a:lnTo>
                      <a:pt x="821" y="309"/>
                    </a:lnTo>
                    <a:lnTo>
                      <a:pt x="848" y="301"/>
                    </a:lnTo>
                    <a:lnTo>
                      <a:pt x="856" y="296"/>
                    </a:lnTo>
                    <a:lnTo>
                      <a:pt x="877" y="280"/>
                    </a:lnTo>
                    <a:lnTo>
                      <a:pt x="941" y="232"/>
                    </a:lnTo>
                    <a:lnTo>
                      <a:pt x="973" y="232"/>
                    </a:lnTo>
                    <a:lnTo>
                      <a:pt x="1016" y="208"/>
                    </a:lnTo>
                    <a:lnTo>
                      <a:pt x="1026" y="194"/>
                    </a:lnTo>
                    <a:lnTo>
                      <a:pt x="1050" y="186"/>
                    </a:lnTo>
                    <a:lnTo>
                      <a:pt x="1056" y="173"/>
                    </a:lnTo>
                    <a:lnTo>
                      <a:pt x="1045" y="152"/>
                    </a:lnTo>
                    <a:lnTo>
                      <a:pt x="1053" y="144"/>
                    </a:lnTo>
                    <a:lnTo>
                      <a:pt x="1066" y="138"/>
                    </a:lnTo>
                    <a:lnTo>
                      <a:pt x="1077" y="128"/>
                    </a:lnTo>
                    <a:lnTo>
                      <a:pt x="1104" y="122"/>
                    </a:lnTo>
                    <a:lnTo>
                      <a:pt x="1130" y="136"/>
                    </a:lnTo>
                    <a:lnTo>
                      <a:pt x="1141" y="133"/>
                    </a:lnTo>
                    <a:lnTo>
                      <a:pt x="1181" y="141"/>
                    </a:lnTo>
                    <a:lnTo>
                      <a:pt x="1192" y="154"/>
                    </a:lnTo>
                    <a:lnTo>
                      <a:pt x="1232" y="160"/>
                    </a:lnTo>
                    <a:lnTo>
                      <a:pt x="1240" y="173"/>
                    </a:lnTo>
                    <a:lnTo>
                      <a:pt x="1285" y="165"/>
                    </a:lnTo>
                    <a:lnTo>
                      <a:pt x="1304" y="162"/>
                    </a:lnTo>
                    <a:lnTo>
                      <a:pt x="1325" y="149"/>
                    </a:lnTo>
                    <a:lnTo>
                      <a:pt x="1352" y="133"/>
                    </a:lnTo>
                    <a:lnTo>
                      <a:pt x="1389" y="96"/>
                    </a:lnTo>
                    <a:lnTo>
                      <a:pt x="1397" y="61"/>
                    </a:lnTo>
                    <a:lnTo>
                      <a:pt x="1402" y="29"/>
                    </a:lnTo>
                    <a:lnTo>
                      <a:pt x="1440" y="0"/>
                    </a:lnTo>
                    <a:lnTo>
                      <a:pt x="1440" y="0"/>
                    </a:lnTo>
                    <a:lnTo>
                      <a:pt x="1448" y="10"/>
                    </a:lnTo>
                    <a:lnTo>
                      <a:pt x="1448" y="37"/>
                    </a:lnTo>
                    <a:lnTo>
                      <a:pt x="1432" y="77"/>
                    </a:lnTo>
                    <a:lnTo>
                      <a:pt x="1450" y="138"/>
                    </a:lnTo>
                    <a:lnTo>
                      <a:pt x="1498" y="162"/>
                    </a:lnTo>
                    <a:lnTo>
                      <a:pt x="1485" y="186"/>
                    </a:lnTo>
                    <a:lnTo>
                      <a:pt x="1424" y="210"/>
                    </a:lnTo>
                    <a:lnTo>
                      <a:pt x="1424" y="258"/>
                    </a:lnTo>
                    <a:lnTo>
                      <a:pt x="1397" y="261"/>
                    </a:lnTo>
                    <a:lnTo>
                      <a:pt x="1362" y="296"/>
                    </a:lnTo>
                    <a:lnTo>
                      <a:pt x="1349" y="293"/>
                    </a:lnTo>
                    <a:lnTo>
                      <a:pt x="1336" y="314"/>
                    </a:lnTo>
                    <a:lnTo>
                      <a:pt x="1354" y="322"/>
                    </a:lnTo>
                    <a:lnTo>
                      <a:pt x="1360" y="341"/>
                    </a:lnTo>
                    <a:lnTo>
                      <a:pt x="1354" y="354"/>
                    </a:lnTo>
                    <a:lnTo>
                      <a:pt x="1328" y="370"/>
                    </a:lnTo>
                    <a:lnTo>
                      <a:pt x="1312" y="370"/>
                    </a:lnTo>
                    <a:lnTo>
                      <a:pt x="1309" y="378"/>
                    </a:lnTo>
                    <a:lnTo>
                      <a:pt x="1309" y="405"/>
                    </a:lnTo>
                    <a:lnTo>
                      <a:pt x="1288" y="402"/>
                    </a:lnTo>
                    <a:lnTo>
                      <a:pt x="1277" y="410"/>
                    </a:lnTo>
                    <a:lnTo>
                      <a:pt x="1264" y="453"/>
                    </a:lnTo>
                    <a:lnTo>
                      <a:pt x="1224" y="461"/>
                    </a:lnTo>
                    <a:lnTo>
                      <a:pt x="1205" y="453"/>
                    </a:lnTo>
                    <a:lnTo>
                      <a:pt x="1152" y="507"/>
                    </a:lnTo>
                    <a:lnTo>
                      <a:pt x="1170" y="520"/>
                    </a:lnTo>
                    <a:lnTo>
                      <a:pt x="1197" y="549"/>
                    </a:lnTo>
                    <a:lnTo>
                      <a:pt x="1226" y="605"/>
                    </a:lnTo>
                    <a:lnTo>
                      <a:pt x="1213" y="632"/>
                    </a:lnTo>
                    <a:lnTo>
                      <a:pt x="1218" y="648"/>
                    </a:lnTo>
                    <a:lnTo>
                      <a:pt x="1210" y="664"/>
                    </a:lnTo>
                    <a:lnTo>
                      <a:pt x="1186" y="669"/>
                    </a:lnTo>
                    <a:lnTo>
                      <a:pt x="1181" y="691"/>
                    </a:lnTo>
                    <a:lnTo>
                      <a:pt x="1170" y="699"/>
                    </a:lnTo>
                    <a:lnTo>
                      <a:pt x="1144" y="701"/>
                    </a:lnTo>
                    <a:lnTo>
                      <a:pt x="1112" y="712"/>
                    </a:lnTo>
                    <a:lnTo>
                      <a:pt x="1104" y="741"/>
                    </a:lnTo>
                    <a:lnTo>
                      <a:pt x="1104" y="757"/>
                    </a:lnTo>
                    <a:lnTo>
                      <a:pt x="1112" y="781"/>
                    </a:lnTo>
                    <a:lnTo>
                      <a:pt x="1098" y="795"/>
                    </a:lnTo>
                    <a:lnTo>
                      <a:pt x="1093" y="821"/>
                    </a:lnTo>
                    <a:lnTo>
                      <a:pt x="1085" y="824"/>
                    </a:lnTo>
                    <a:lnTo>
                      <a:pt x="1074" y="843"/>
                    </a:lnTo>
                    <a:lnTo>
                      <a:pt x="1002" y="843"/>
                    </a:lnTo>
                    <a:lnTo>
                      <a:pt x="989" y="867"/>
                    </a:lnTo>
                    <a:lnTo>
                      <a:pt x="978" y="875"/>
                    </a:lnTo>
                    <a:lnTo>
                      <a:pt x="976" y="899"/>
                    </a:lnTo>
                    <a:lnTo>
                      <a:pt x="968" y="917"/>
                    </a:lnTo>
                    <a:lnTo>
                      <a:pt x="973" y="936"/>
                    </a:lnTo>
                    <a:lnTo>
                      <a:pt x="965" y="944"/>
                    </a:lnTo>
                    <a:lnTo>
                      <a:pt x="944" y="941"/>
                    </a:lnTo>
                    <a:lnTo>
                      <a:pt x="933" y="933"/>
                    </a:lnTo>
                    <a:lnTo>
                      <a:pt x="922" y="933"/>
                    </a:lnTo>
                    <a:lnTo>
                      <a:pt x="909" y="949"/>
                    </a:lnTo>
                    <a:lnTo>
                      <a:pt x="893" y="933"/>
                    </a:lnTo>
                    <a:lnTo>
                      <a:pt x="880" y="923"/>
                    </a:lnTo>
                    <a:lnTo>
                      <a:pt x="858" y="917"/>
                    </a:lnTo>
                    <a:lnTo>
                      <a:pt x="848" y="936"/>
                    </a:lnTo>
                    <a:lnTo>
                      <a:pt x="834" y="936"/>
                    </a:lnTo>
                    <a:lnTo>
                      <a:pt x="826" y="923"/>
                    </a:lnTo>
                    <a:lnTo>
                      <a:pt x="826" y="901"/>
                    </a:lnTo>
                    <a:lnTo>
                      <a:pt x="800" y="896"/>
                    </a:lnTo>
                    <a:lnTo>
                      <a:pt x="797" y="885"/>
                    </a:lnTo>
                    <a:lnTo>
                      <a:pt x="786" y="869"/>
                    </a:lnTo>
                    <a:lnTo>
                      <a:pt x="765" y="880"/>
                    </a:lnTo>
                    <a:lnTo>
                      <a:pt x="717" y="877"/>
                    </a:lnTo>
                    <a:lnTo>
                      <a:pt x="706" y="856"/>
                    </a:lnTo>
                    <a:lnTo>
                      <a:pt x="682" y="864"/>
                    </a:lnTo>
                    <a:lnTo>
                      <a:pt x="677" y="872"/>
                    </a:lnTo>
                    <a:lnTo>
                      <a:pt x="682" y="891"/>
                    </a:lnTo>
                    <a:lnTo>
                      <a:pt x="674" y="896"/>
                    </a:lnTo>
                    <a:lnTo>
                      <a:pt x="656" y="893"/>
                    </a:lnTo>
                    <a:lnTo>
                      <a:pt x="629" y="896"/>
                    </a:lnTo>
                    <a:lnTo>
                      <a:pt x="616" y="907"/>
                    </a:lnTo>
                    <a:lnTo>
                      <a:pt x="618" y="920"/>
                    </a:lnTo>
                    <a:lnTo>
                      <a:pt x="597" y="925"/>
                    </a:lnTo>
                    <a:lnTo>
                      <a:pt x="578" y="944"/>
                    </a:lnTo>
                    <a:lnTo>
                      <a:pt x="538" y="971"/>
                    </a:lnTo>
                    <a:lnTo>
                      <a:pt x="504" y="947"/>
                    </a:lnTo>
                    <a:lnTo>
                      <a:pt x="485" y="955"/>
                    </a:lnTo>
                    <a:lnTo>
                      <a:pt x="459" y="941"/>
                    </a:lnTo>
                    <a:lnTo>
                      <a:pt x="429" y="984"/>
                    </a:lnTo>
                    <a:lnTo>
                      <a:pt x="395" y="979"/>
                    </a:lnTo>
                    <a:lnTo>
                      <a:pt x="376" y="997"/>
                    </a:lnTo>
                    <a:lnTo>
                      <a:pt x="376" y="1013"/>
                    </a:lnTo>
                    <a:lnTo>
                      <a:pt x="368" y="1019"/>
                    </a:lnTo>
                    <a:lnTo>
                      <a:pt x="352" y="1013"/>
                    </a:lnTo>
                    <a:lnTo>
                      <a:pt x="333" y="992"/>
                    </a:lnTo>
                    <a:lnTo>
                      <a:pt x="301" y="1019"/>
                    </a:lnTo>
                    <a:lnTo>
                      <a:pt x="285" y="1016"/>
                    </a:lnTo>
                    <a:lnTo>
                      <a:pt x="283" y="997"/>
                    </a:lnTo>
                    <a:lnTo>
                      <a:pt x="240" y="939"/>
                    </a:lnTo>
                    <a:lnTo>
                      <a:pt x="232" y="920"/>
                    </a:lnTo>
                    <a:lnTo>
                      <a:pt x="229" y="896"/>
                    </a:lnTo>
                    <a:lnTo>
                      <a:pt x="205" y="877"/>
                    </a:lnTo>
                    <a:lnTo>
                      <a:pt x="219" y="864"/>
                    </a:lnTo>
                    <a:lnTo>
                      <a:pt x="203" y="837"/>
                    </a:lnTo>
                    <a:lnTo>
                      <a:pt x="184" y="832"/>
                    </a:lnTo>
                    <a:lnTo>
                      <a:pt x="181" y="813"/>
                    </a:lnTo>
                    <a:lnTo>
                      <a:pt x="152" y="773"/>
                    </a:lnTo>
                    <a:lnTo>
                      <a:pt x="141" y="768"/>
                    </a:lnTo>
                    <a:lnTo>
                      <a:pt x="141" y="755"/>
                    </a:lnTo>
                    <a:lnTo>
                      <a:pt x="131" y="755"/>
                    </a:lnTo>
                    <a:lnTo>
                      <a:pt x="117" y="773"/>
                    </a:lnTo>
                    <a:lnTo>
                      <a:pt x="93" y="781"/>
                    </a:lnTo>
                    <a:lnTo>
                      <a:pt x="85" y="771"/>
                    </a:lnTo>
                    <a:lnTo>
                      <a:pt x="93" y="752"/>
                    </a:lnTo>
                    <a:lnTo>
                      <a:pt x="101" y="744"/>
                    </a:lnTo>
                    <a:lnTo>
                      <a:pt x="99" y="717"/>
                    </a:lnTo>
                    <a:lnTo>
                      <a:pt x="112" y="680"/>
                    </a:lnTo>
                    <a:lnTo>
                      <a:pt x="64" y="677"/>
                    </a:lnTo>
                    <a:lnTo>
                      <a:pt x="35" y="672"/>
                    </a:lnTo>
                    <a:lnTo>
                      <a:pt x="21" y="664"/>
                    </a:lnTo>
                    <a:lnTo>
                      <a:pt x="16" y="632"/>
                    </a:lnTo>
                    <a:lnTo>
                      <a:pt x="35" y="605"/>
                    </a:lnTo>
                    <a:lnTo>
                      <a:pt x="24" y="579"/>
                    </a:lnTo>
                    <a:lnTo>
                      <a:pt x="45" y="544"/>
                    </a:lnTo>
                    <a:lnTo>
                      <a:pt x="72" y="509"/>
                    </a:lnTo>
                    <a:lnTo>
                      <a:pt x="75" y="469"/>
                    </a:lnTo>
                    <a:lnTo>
                      <a:pt x="59" y="459"/>
                    </a:lnTo>
                    <a:lnTo>
                      <a:pt x="43" y="437"/>
                    </a:lnTo>
                    <a:lnTo>
                      <a:pt x="24" y="427"/>
                    </a:lnTo>
                    <a:lnTo>
                      <a:pt x="21" y="413"/>
                    </a:lnTo>
                    <a:lnTo>
                      <a:pt x="13" y="416"/>
                    </a:lnTo>
                    <a:lnTo>
                      <a:pt x="8" y="397"/>
                    </a:lnTo>
                    <a:lnTo>
                      <a:pt x="0" y="378"/>
                    </a:lnTo>
                    <a:lnTo>
                      <a:pt x="29" y="357"/>
                    </a:lnTo>
                    <a:lnTo>
                      <a:pt x="27" y="341"/>
                    </a:lnTo>
                    <a:lnTo>
                      <a:pt x="29" y="336"/>
                    </a:lnTo>
                    <a:lnTo>
                      <a:pt x="75" y="330"/>
                    </a:lnTo>
                    <a:lnTo>
                      <a:pt x="77" y="336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4" name="Freeform 999"/>
              <p:cNvSpPr>
                <a:spLocks/>
              </p:cNvSpPr>
              <p:nvPr/>
            </p:nvSpPr>
            <p:spPr bwMode="auto">
              <a:xfrm>
                <a:off x="3007" y="2603"/>
                <a:ext cx="125" cy="142"/>
              </a:xfrm>
              <a:custGeom>
                <a:avLst/>
                <a:gdLst>
                  <a:gd name="T0" fmla="*/ 24 w 125"/>
                  <a:gd name="T1" fmla="*/ 126 h 142"/>
                  <a:gd name="T2" fmla="*/ 29 w 125"/>
                  <a:gd name="T3" fmla="*/ 139 h 142"/>
                  <a:gd name="T4" fmla="*/ 48 w 125"/>
                  <a:gd name="T5" fmla="*/ 128 h 142"/>
                  <a:gd name="T6" fmla="*/ 74 w 125"/>
                  <a:gd name="T7" fmla="*/ 134 h 142"/>
                  <a:gd name="T8" fmla="*/ 74 w 125"/>
                  <a:gd name="T9" fmla="*/ 142 h 142"/>
                  <a:gd name="T10" fmla="*/ 114 w 125"/>
                  <a:gd name="T11" fmla="*/ 128 h 142"/>
                  <a:gd name="T12" fmla="*/ 106 w 125"/>
                  <a:gd name="T13" fmla="*/ 104 h 142"/>
                  <a:gd name="T14" fmla="*/ 104 w 125"/>
                  <a:gd name="T15" fmla="*/ 99 h 142"/>
                  <a:gd name="T16" fmla="*/ 104 w 125"/>
                  <a:gd name="T17" fmla="*/ 96 h 142"/>
                  <a:gd name="T18" fmla="*/ 106 w 125"/>
                  <a:gd name="T19" fmla="*/ 54 h 142"/>
                  <a:gd name="T20" fmla="*/ 125 w 125"/>
                  <a:gd name="T21" fmla="*/ 38 h 142"/>
                  <a:gd name="T22" fmla="*/ 117 w 125"/>
                  <a:gd name="T23" fmla="*/ 27 h 142"/>
                  <a:gd name="T24" fmla="*/ 93 w 125"/>
                  <a:gd name="T25" fmla="*/ 24 h 142"/>
                  <a:gd name="T26" fmla="*/ 50 w 125"/>
                  <a:gd name="T27" fmla="*/ 30 h 142"/>
                  <a:gd name="T28" fmla="*/ 48 w 125"/>
                  <a:gd name="T29" fmla="*/ 8 h 142"/>
                  <a:gd name="T30" fmla="*/ 37 w 125"/>
                  <a:gd name="T31" fmla="*/ 8 h 142"/>
                  <a:gd name="T32" fmla="*/ 24 w 125"/>
                  <a:gd name="T33" fmla="*/ 22 h 142"/>
                  <a:gd name="T34" fmla="*/ 18 w 125"/>
                  <a:gd name="T35" fmla="*/ 27 h 142"/>
                  <a:gd name="T36" fmla="*/ 13 w 125"/>
                  <a:gd name="T37" fmla="*/ 27 h 142"/>
                  <a:gd name="T38" fmla="*/ 16 w 125"/>
                  <a:gd name="T39" fmla="*/ 3 h 142"/>
                  <a:gd name="T40" fmla="*/ 8 w 125"/>
                  <a:gd name="T41" fmla="*/ 0 h 142"/>
                  <a:gd name="T42" fmla="*/ 0 w 125"/>
                  <a:gd name="T43" fmla="*/ 14 h 142"/>
                  <a:gd name="T44" fmla="*/ 0 w 125"/>
                  <a:gd name="T45" fmla="*/ 22 h 142"/>
                  <a:gd name="T46" fmla="*/ 5 w 125"/>
                  <a:gd name="T47" fmla="*/ 40 h 142"/>
                  <a:gd name="T48" fmla="*/ 10 w 125"/>
                  <a:gd name="T49" fmla="*/ 62 h 142"/>
                  <a:gd name="T50" fmla="*/ 16 w 125"/>
                  <a:gd name="T51" fmla="*/ 80 h 142"/>
                  <a:gd name="T52" fmla="*/ 18 w 125"/>
                  <a:gd name="T53" fmla="*/ 91 h 142"/>
                  <a:gd name="T54" fmla="*/ 50 w 125"/>
                  <a:gd name="T55" fmla="*/ 110 h 142"/>
                  <a:gd name="T56" fmla="*/ 24 w 125"/>
                  <a:gd name="T57" fmla="*/ 12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5" h="142">
                    <a:moveTo>
                      <a:pt x="24" y="126"/>
                    </a:moveTo>
                    <a:lnTo>
                      <a:pt x="29" y="139"/>
                    </a:lnTo>
                    <a:lnTo>
                      <a:pt x="48" y="128"/>
                    </a:lnTo>
                    <a:lnTo>
                      <a:pt x="74" y="134"/>
                    </a:lnTo>
                    <a:lnTo>
                      <a:pt x="74" y="142"/>
                    </a:lnTo>
                    <a:lnTo>
                      <a:pt x="114" y="128"/>
                    </a:lnTo>
                    <a:lnTo>
                      <a:pt x="106" y="104"/>
                    </a:lnTo>
                    <a:lnTo>
                      <a:pt x="104" y="99"/>
                    </a:lnTo>
                    <a:lnTo>
                      <a:pt x="104" y="96"/>
                    </a:lnTo>
                    <a:lnTo>
                      <a:pt x="106" y="54"/>
                    </a:lnTo>
                    <a:lnTo>
                      <a:pt x="125" y="38"/>
                    </a:lnTo>
                    <a:lnTo>
                      <a:pt x="117" y="27"/>
                    </a:lnTo>
                    <a:lnTo>
                      <a:pt x="93" y="24"/>
                    </a:lnTo>
                    <a:lnTo>
                      <a:pt x="50" y="30"/>
                    </a:lnTo>
                    <a:lnTo>
                      <a:pt x="48" y="8"/>
                    </a:lnTo>
                    <a:lnTo>
                      <a:pt x="37" y="8"/>
                    </a:lnTo>
                    <a:lnTo>
                      <a:pt x="24" y="22"/>
                    </a:lnTo>
                    <a:lnTo>
                      <a:pt x="18" y="27"/>
                    </a:lnTo>
                    <a:lnTo>
                      <a:pt x="13" y="27"/>
                    </a:lnTo>
                    <a:lnTo>
                      <a:pt x="16" y="3"/>
                    </a:lnTo>
                    <a:lnTo>
                      <a:pt x="8" y="0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5" y="40"/>
                    </a:lnTo>
                    <a:lnTo>
                      <a:pt x="10" y="62"/>
                    </a:lnTo>
                    <a:lnTo>
                      <a:pt x="16" y="80"/>
                    </a:lnTo>
                    <a:lnTo>
                      <a:pt x="18" y="91"/>
                    </a:lnTo>
                    <a:lnTo>
                      <a:pt x="50" y="110"/>
                    </a:lnTo>
                    <a:lnTo>
                      <a:pt x="24" y="126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5" name="Freeform 1000"/>
              <p:cNvSpPr>
                <a:spLocks/>
              </p:cNvSpPr>
              <p:nvPr/>
            </p:nvSpPr>
            <p:spPr bwMode="auto">
              <a:xfrm>
                <a:off x="2727" y="2470"/>
                <a:ext cx="285" cy="288"/>
              </a:xfrm>
              <a:custGeom>
                <a:avLst/>
                <a:gdLst>
                  <a:gd name="T0" fmla="*/ 285 w 285"/>
                  <a:gd name="T1" fmla="*/ 245 h 288"/>
                  <a:gd name="T2" fmla="*/ 245 w 285"/>
                  <a:gd name="T3" fmla="*/ 203 h 288"/>
                  <a:gd name="T4" fmla="*/ 256 w 285"/>
                  <a:gd name="T5" fmla="*/ 192 h 288"/>
                  <a:gd name="T6" fmla="*/ 250 w 285"/>
                  <a:gd name="T7" fmla="*/ 171 h 288"/>
                  <a:gd name="T8" fmla="*/ 250 w 285"/>
                  <a:gd name="T9" fmla="*/ 131 h 288"/>
                  <a:gd name="T10" fmla="*/ 258 w 285"/>
                  <a:gd name="T11" fmla="*/ 115 h 288"/>
                  <a:gd name="T12" fmla="*/ 258 w 285"/>
                  <a:gd name="T13" fmla="*/ 101 h 288"/>
                  <a:gd name="T14" fmla="*/ 258 w 285"/>
                  <a:gd name="T15" fmla="*/ 96 h 288"/>
                  <a:gd name="T16" fmla="*/ 256 w 285"/>
                  <a:gd name="T17" fmla="*/ 64 h 288"/>
                  <a:gd name="T18" fmla="*/ 253 w 285"/>
                  <a:gd name="T19" fmla="*/ 67 h 288"/>
                  <a:gd name="T20" fmla="*/ 232 w 285"/>
                  <a:gd name="T21" fmla="*/ 72 h 288"/>
                  <a:gd name="T22" fmla="*/ 213 w 285"/>
                  <a:gd name="T23" fmla="*/ 59 h 288"/>
                  <a:gd name="T24" fmla="*/ 229 w 285"/>
                  <a:gd name="T25" fmla="*/ 32 h 288"/>
                  <a:gd name="T26" fmla="*/ 232 w 285"/>
                  <a:gd name="T27" fmla="*/ 13 h 288"/>
                  <a:gd name="T28" fmla="*/ 229 w 285"/>
                  <a:gd name="T29" fmla="*/ 5 h 288"/>
                  <a:gd name="T30" fmla="*/ 197 w 285"/>
                  <a:gd name="T31" fmla="*/ 3 h 288"/>
                  <a:gd name="T32" fmla="*/ 184 w 285"/>
                  <a:gd name="T33" fmla="*/ 0 h 288"/>
                  <a:gd name="T34" fmla="*/ 162 w 285"/>
                  <a:gd name="T35" fmla="*/ 13 h 288"/>
                  <a:gd name="T36" fmla="*/ 138 w 285"/>
                  <a:gd name="T37" fmla="*/ 19 h 288"/>
                  <a:gd name="T38" fmla="*/ 125 w 285"/>
                  <a:gd name="T39" fmla="*/ 13 h 288"/>
                  <a:gd name="T40" fmla="*/ 104 w 285"/>
                  <a:gd name="T41" fmla="*/ 24 h 288"/>
                  <a:gd name="T42" fmla="*/ 93 w 285"/>
                  <a:gd name="T43" fmla="*/ 29 h 288"/>
                  <a:gd name="T44" fmla="*/ 106 w 285"/>
                  <a:gd name="T45" fmla="*/ 53 h 288"/>
                  <a:gd name="T46" fmla="*/ 98 w 285"/>
                  <a:gd name="T47" fmla="*/ 61 h 288"/>
                  <a:gd name="T48" fmla="*/ 80 w 285"/>
                  <a:gd name="T49" fmla="*/ 75 h 288"/>
                  <a:gd name="T50" fmla="*/ 61 w 285"/>
                  <a:gd name="T51" fmla="*/ 115 h 288"/>
                  <a:gd name="T52" fmla="*/ 53 w 285"/>
                  <a:gd name="T53" fmla="*/ 109 h 288"/>
                  <a:gd name="T54" fmla="*/ 58 w 285"/>
                  <a:gd name="T55" fmla="*/ 93 h 288"/>
                  <a:gd name="T56" fmla="*/ 45 w 285"/>
                  <a:gd name="T57" fmla="*/ 88 h 288"/>
                  <a:gd name="T58" fmla="*/ 37 w 285"/>
                  <a:gd name="T59" fmla="*/ 96 h 288"/>
                  <a:gd name="T60" fmla="*/ 24 w 285"/>
                  <a:gd name="T61" fmla="*/ 109 h 288"/>
                  <a:gd name="T62" fmla="*/ 24 w 285"/>
                  <a:gd name="T63" fmla="*/ 133 h 288"/>
                  <a:gd name="T64" fmla="*/ 21 w 285"/>
                  <a:gd name="T65" fmla="*/ 152 h 288"/>
                  <a:gd name="T66" fmla="*/ 21 w 285"/>
                  <a:gd name="T67" fmla="*/ 155 h 288"/>
                  <a:gd name="T68" fmla="*/ 2 w 285"/>
                  <a:gd name="T69" fmla="*/ 181 h 288"/>
                  <a:gd name="T70" fmla="*/ 0 w 285"/>
                  <a:gd name="T71" fmla="*/ 184 h 288"/>
                  <a:gd name="T72" fmla="*/ 13 w 285"/>
                  <a:gd name="T73" fmla="*/ 208 h 288"/>
                  <a:gd name="T74" fmla="*/ 21 w 285"/>
                  <a:gd name="T75" fmla="*/ 221 h 288"/>
                  <a:gd name="T76" fmla="*/ 18 w 285"/>
                  <a:gd name="T77" fmla="*/ 224 h 288"/>
                  <a:gd name="T78" fmla="*/ 5 w 285"/>
                  <a:gd name="T79" fmla="*/ 248 h 288"/>
                  <a:gd name="T80" fmla="*/ 5 w 285"/>
                  <a:gd name="T81" fmla="*/ 248 h 288"/>
                  <a:gd name="T82" fmla="*/ 24 w 285"/>
                  <a:gd name="T83" fmla="*/ 248 h 288"/>
                  <a:gd name="T84" fmla="*/ 42 w 285"/>
                  <a:gd name="T85" fmla="*/ 248 h 288"/>
                  <a:gd name="T86" fmla="*/ 53 w 285"/>
                  <a:gd name="T87" fmla="*/ 264 h 288"/>
                  <a:gd name="T88" fmla="*/ 72 w 285"/>
                  <a:gd name="T89" fmla="*/ 269 h 288"/>
                  <a:gd name="T90" fmla="*/ 72 w 285"/>
                  <a:gd name="T91" fmla="*/ 269 h 288"/>
                  <a:gd name="T92" fmla="*/ 96 w 285"/>
                  <a:gd name="T93" fmla="*/ 288 h 288"/>
                  <a:gd name="T94" fmla="*/ 112 w 285"/>
                  <a:gd name="T95" fmla="*/ 280 h 288"/>
                  <a:gd name="T96" fmla="*/ 138 w 285"/>
                  <a:gd name="T97" fmla="*/ 267 h 288"/>
                  <a:gd name="T98" fmla="*/ 165 w 285"/>
                  <a:gd name="T99" fmla="*/ 280 h 288"/>
                  <a:gd name="T100" fmla="*/ 178 w 285"/>
                  <a:gd name="T101" fmla="*/ 269 h 288"/>
                  <a:gd name="T102" fmla="*/ 210 w 285"/>
                  <a:gd name="T103" fmla="*/ 288 h 288"/>
                  <a:gd name="T104" fmla="*/ 245 w 285"/>
                  <a:gd name="T105" fmla="*/ 261 h 288"/>
                  <a:gd name="T106" fmla="*/ 285 w 285"/>
                  <a:gd name="T107" fmla="*/ 245 h 288"/>
                  <a:gd name="T108" fmla="*/ 285 w 285"/>
                  <a:gd name="T109" fmla="*/ 245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5" h="288">
                    <a:moveTo>
                      <a:pt x="285" y="245"/>
                    </a:moveTo>
                    <a:lnTo>
                      <a:pt x="245" y="203"/>
                    </a:lnTo>
                    <a:lnTo>
                      <a:pt x="256" y="192"/>
                    </a:lnTo>
                    <a:lnTo>
                      <a:pt x="250" y="171"/>
                    </a:lnTo>
                    <a:lnTo>
                      <a:pt x="250" y="131"/>
                    </a:lnTo>
                    <a:lnTo>
                      <a:pt x="258" y="115"/>
                    </a:lnTo>
                    <a:lnTo>
                      <a:pt x="258" y="101"/>
                    </a:lnTo>
                    <a:lnTo>
                      <a:pt x="258" y="96"/>
                    </a:lnTo>
                    <a:lnTo>
                      <a:pt x="256" y="64"/>
                    </a:lnTo>
                    <a:lnTo>
                      <a:pt x="253" y="67"/>
                    </a:lnTo>
                    <a:lnTo>
                      <a:pt x="232" y="72"/>
                    </a:lnTo>
                    <a:lnTo>
                      <a:pt x="213" y="59"/>
                    </a:lnTo>
                    <a:lnTo>
                      <a:pt x="229" y="32"/>
                    </a:lnTo>
                    <a:lnTo>
                      <a:pt x="232" y="13"/>
                    </a:lnTo>
                    <a:lnTo>
                      <a:pt x="229" y="5"/>
                    </a:lnTo>
                    <a:lnTo>
                      <a:pt x="197" y="3"/>
                    </a:lnTo>
                    <a:lnTo>
                      <a:pt x="184" y="0"/>
                    </a:lnTo>
                    <a:lnTo>
                      <a:pt x="162" y="13"/>
                    </a:lnTo>
                    <a:lnTo>
                      <a:pt x="138" y="19"/>
                    </a:lnTo>
                    <a:lnTo>
                      <a:pt x="125" y="13"/>
                    </a:lnTo>
                    <a:lnTo>
                      <a:pt x="104" y="24"/>
                    </a:lnTo>
                    <a:lnTo>
                      <a:pt x="93" y="29"/>
                    </a:lnTo>
                    <a:lnTo>
                      <a:pt x="106" y="53"/>
                    </a:lnTo>
                    <a:lnTo>
                      <a:pt x="98" y="61"/>
                    </a:lnTo>
                    <a:lnTo>
                      <a:pt x="80" y="75"/>
                    </a:lnTo>
                    <a:lnTo>
                      <a:pt x="61" y="115"/>
                    </a:lnTo>
                    <a:lnTo>
                      <a:pt x="53" y="109"/>
                    </a:lnTo>
                    <a:lnTo>
                      <a:pt x="58" y="93"/>
                    </a:lnTo>
                    <a:lnTo>
                      <a:pt x="45" y="88"/>
                    </a:lnTo>
                    <a:lnTo>
                      <a:pt x="37" y="96"/>
                    </a:lnTo>
                    <a:lnTo>
                      <a:pt x="24" y="109"/>
                    </a:lnTo>
                    <a:lnTo>
                      <a:pt x="24" y="133"/>
                    </a:lnTo>
                    <a:lnTo>
                      <a:pt x="21" y="152"/>
                    </a:lnTo>
                    <a:lnTo>
                      <a:pt x="21" y="155"/>
                    </a:lnTo>
                    <a:lnTo>
                      <a:pt x="2" y="181"/>
                    </a:lnTo>
                    <a:lnTo>
                      <a:pt x="0" y="184"/>
                    </a:lnTo>
                    <a:lnTo>
                      <a:pt x="13" y="208"/>
                    </a:lnTo>
                    <a:lnTo>
                      <a:pt x="21" y="221"/>
                    </a:lnTo>
                    <a:lnTo>
                      <a:pt x="18" y="224"/>
                    </a:lnTo>
                    <a:lnTo>
                      <a:pt x="5" y="248"/>
                    </a:lnTo>
                    <a:lnTo>
                      <a:pt x="5" y="248"/>
                    </a:lnTo>
                    <a:lnTo>
                      <a:pt x="24" y="248"/>
                    </a:lnTo>
                    <a:lnTo>
                      <a:pt x="42" y="248"/>
                    </a:lnTo>
                    <a:lnTo>
                      <a:pt x="53" y="264"/>
                    </a:lnTo>
                    <a:lnTo>
                      <a:pt x="72" y="269"/>
                    </a:lnTo>
                    <a:lnTo>
                      <a:pt x="72" y="269"/>
                    </a:lnTo>
                    <a:lnTo>
                      <a:pt x="96" y="288"/>
                    </a:lnTo>
                    <a:lnTo>
                      <a:pt x="112" y="280"/>
                    </a:lnTo>
                    <a:lnTo>
                      <a:pt x="138" y="267"/>
                    </a:lnTo>
                    <a:lnTo>
                      <a:pt x="165" y="280"/>
                    </a:lnTo>
                    <a:lnTo>
                      <a:pt x="178" y="269"/>
                    </a:lnTo>
                    <a:lnTo>
                      <a:pt x="210" y="288"/>
                    </a:lnTo>
                    <a:lnTo>
                      <a:pt x="245" y="261"/>
                    </a:lnTo>
                    <a:lnTo>
                      <a:pt x="285" y="245"/>
                    </a:lnTo>
                    <a:lnTo>
                      <a:pt x="285" y="245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6" name="Freeform 1001"/>
              <p:cNvSpPr>
                <a:spLocks/>
              </p:cNvSpPr>
              <p:nvPr/>
            </p:nvSpPr>
            <p:spPr bwMode="auto">
              <a:xfrm>
                <a:off x="1682" y="1808"/>
                <a:ext cx="623" cy="448"/>
              </a:xfrm>
              <a:custGeom>
                <a:avLst/>
                <a:gdLst>
                  <a:gd name="T0" fmla="*/ 605 w 623"/>
                  <a:gd name="T1" fmla="*/ 195 h 448"/>
                  <a:gd name="T2" fmla="*/ 607 w 623"/>
                  <a:gd name="T3" fmla="*/ 184 h 448"/>
                  <a:gd name="T4" fmla="*/ 567 w 623"/>
                  <a:gd name="T5" fmla="*/ 171 h 448"/>
                  <a:gd name="T6" fmla="*/ 535 w 623"/>
                  <a:gd name="T7" fmla="*/ 171 h 448"/>
                  <a:gd name="T8" fmla="*/ 517 w 623"/>
                  <a:gd name="T9" fmla="*/ 160 h 448"/>
                  <a:gd name="T10" fmla="*/ 495 w 623"/>
                  <a:gd name="T11" fmla="*/ 158 h 448"/>
                  <a:gd name="T12" fmla="*/ 498 w 623"/>
                  <a:gd name="T13" fmla="*/ 139 h 448"/>
                  <a:gd name="T14" fmla="*/ 466 w 623"/>
                  <a:gd name="T15" fmla="*/ 120 h 448"/>
                  <a:gd name="T16" fmla="*/ 453 w 623"/>
                  <a:gd name="T17" fmla="*/ 115 h 448"/>
                  <a:gd name="T18" fmla="*/ 450 w 623"/>
                  <a:gd name="T19" fmla="*/ 107 h 448"/>
                  <a:gd name="T20" fmla="*/ 424 w 623"/>
                  <a:gd name="T21" fmla="*/ 80 h 448"/>
                  <a:gd name="T22" fmla="*/ 352 w 623"/>
                  <a:gd name="T23" fmla="*/ 104 h 448"/>
                  <a:gd name="T24" fmla="*/ 306 w 623"/>
                  <a:gd name="T25" fmla="*/ 83 h 448"/>
                  <a:gd name="T26" fmla="*/ 296 w 623"/>
                  <a:gd name="T27" fmla="*/ 51 h 448"/>
                  <a:gd name="T28" fmla="*/ 280 w 623"/>
                  <a:gd name="T29" fmla="*/ 16 h 448"/>
                  <a:gd name="T30" fmla="*/ 237 w 623"/>
                  <a:gd name="T31" fmla="*/ 11 h 448"/>
                  <a:gd name="T32" fmla="*/ 176 w 623"/>
                  <a:gd name="T33" fmla="*/ 8 h 448"/>
                  <a:gd name="T34" fmla="*/ 160 w 623"/>
                  <a:gd name="T35" fmla="*/ 0 h 448"/>
                  <a:gd name="T36" fmla="*/ 133 w 623"/>
                  <a:gd name="T37" fmla="*/ 46 h 448"/>
                  <a:gd name="T38" fmla="*/ 141 w 623"/>
                  <a:gd name="T39" fmla="*/ 54 h 448"/>
                  <a:gd name="T40" fmla="*/ 114 w 623"/>
                  <a:gd name="T41" fmla="*/ 72 h 448"/>
                  <a:gd name="T42" fmla="*/ 90 w 623"/>
                  <a:gd name="T43" fmla="*/ 88 h 448"/>
                  <a:gd name="T44" fmla="*/ 66 w 623"/>
                  <a:gd name="T45" fmla="*/ 126 h 448"/>
                  <a:gd name="T46" fmla="*/ 40 w 623"/>
                  <a:gd name="T47" fmla="*/ 166 h 448"/>
                  <a:gd name="T48" fmla="*/ 58 w 623"/>
                  <a:gd name="T49" fmla="*/ 184 h 448"/>
                  <a:gd name="T50" fmla="*/ 117 w 623"/>
                  <a:gd name="T51" fmla="*/ 182 h 448"/>
                  <a:gd name="T52" fmla="*/ 170 w 623"/>
                  <a:gd name="T53" fmla="*/ 174 h 448"/>
                  <a:gd name="T54" fmla="*/ 189 w 623"/>
                  <a:gd name="T55" fmla="*/ 216 h 448"/>
                  <a:gd name="T56" fmla="*/ 149 w 623"/>
                  <a:gd name="T57" fmla="*/ 227 h 448"/>
                  <a:gd name="T58" fmla="*/ 146 w 623"/>
                  <a:gd name="T59" fmla="*/ 256 h 448"/>
                  <a:gd name="T60" fmla="*/ 88 w 623"/>
                  <a:gd name="T61" fmla="*/ 278 h 448"/>
                  <a:gd name="T62" fmla="*/ 90 w 623"/>
                  <a:gd name="T63" fmla="*/ 342 h 448"/>
                  <a:gd name="T64" fmla="*/ 26 w 623"/>
                  <a:gd name="T65" fmla="*/ 403 h 448"/>
                  <a:gd name="T66" fmla="*/ 16 w 623"/>
                  <a:gd name="T67" fmla="*/ 430 h 448"/>
                  <a:gd name="T68" fmla="*/ 29 w 623"/>
                  <a:gd name="T69" fmla="*/ 419 h 448"/>
                  <a:gd name="T70" fmla="*/ 66 w 623"/>
                  <a:gd name="T71" fmla="*/ 432 h 448"/>
                  <a:gd name="T72" fmla="*/ 93 w 623"/>
                  <a:gd name="T73" fmla="*/ 406 h 448"/>
                  <a:gd name="T74" fmla="*/ 101 w 623"/>
                  <a:gd name="T75" fmla="*/ 411 h 448"/>
                  <a:gd name="T76" fmla="*/ 136 w 623"/>
                  <a:gd name="T77" fmla="*/ 400 h 448"/>
                  <a:gd name="T78" fmla="*/ 162 w 623"/>
                  <a:gd name="T79" fmla="*/ 390 h 448"/>
                  <a:gd name="T80" fmla="*/ 170 w 623"/>
                  <a:gd name="T81" fmla="*/ 374 h 448"/>
                  <a:gd name="T82" fmla="*/ 181 w 623"/>
                  <a:gd name="T83" fmla="*/ 352 h 448"/>
                  <a:gd name="T84" fmla="*/ 189 w 623"/>
                  <a:gd name="T85" fmla="*/ 334 h 448"/>
                  <a:gd name="T86" fmla="*/ 208 w 623"/>
                  <a:gd name="T87" fmla="*/ 326 h 448"/>
                  <a:gd name="T88" fmla="*/ 269 w 623"/>
                  <a:gd name="T89" fmla="*/ 328 h 448"/>
                  <a:gd name="T90" fmla="*/ 285 w 623"/>
                  <a:gd name="T91" fmla="*/ 291 h 448"/>
                  <a:gd name="T92" fmla="*/ 282 w 623"/>
                  <a:gd name="T93" fmla="*/ 270 h 448"/>
                  <a:gd name="T94" fmla="*/ 317 w 623"/>
                  <a:gd name="T95" fmla="*/ 264 h 448"/>
                  <a:gd name="T96" fmla="*/ 325 w 623"/>
                  <a:gd name="T97" fmla="*/ 275 h 448"/>
                  <a:gd name="T98" fmla="*/ 360 w 623"/>
                  <a:gd name="T99" fmla="*/ 278 h 448"/>
                  <a:gd name="T100" fmla="*/ 381 w 623"/>
                  <a:gd name="T101" fmla="*/ 280 h 448"/>
                  <a:gd name="T102" fmla="*/ 431 w 623"/>
                  <a:gd name="T103" fmla="*/ 254 h 448"/>
                  <a:gd name="T104" fmla="*/ 466 w 623"/>
                  <a:gd name="T105" fmla="*/ 240 h 448"/>
                  <a:gd name="T106" fmla="*/ 503 w 623"/>
                  <a:gd name="T107" fmla="*/ 251 h 448"/>
                  <a:gd name="T108" fmla="*/ 522 w 623"/>
                  <a:gd name="T109" fmla="*/ 248 h 448"/>
                  <a:gd name="T110" fmla="*/ 565 w 623"/>
                  <a:gd name="T111" fmla="*/ 256 h 448"/>
                  <a:gd name="T112" fmla="*/ 623 w 623"/>
                  <a:gd name="T113" fmla="*/ 232 h 448"/>
                  <a:gd name="T114" fmla="*/ 599 w 623"/>
                  <a:gd name="T115" fmla="*/ 232 h 448"/>
                  <a:gd name="T116" fmla="*/ 594 w 623"/>
                  <a:gd name="T117" fmla="*/ 224 h 448"/>
                  <a:gd name="T118" fmla="*/ 618 w 623"/>
                  <a:gd name="T119" fmla="*/ 203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23" h="448">
                    <a:moveTo>
                      <a:pt x="618" y="203"/>
                    </a:moveTo>
                    <a:lnTo>
                      <a:pt x="605" y="195"/>
                    </a:lnTo>
                    <a:lnTo>
                      <a:pt x="605" y="190"/>
                    </a:lnTo>
                    <a:lnTo>
                      <a:pt x="607" y="184"/>
                    </a:lnTo>
                    <a:lnTo>
                      <a:pt x="589" y="168"/>
                    </a:lnTo>
                    <a:lnTo>
                      <a:pt x="567" y="171"/>
                    </a:lnTo>
                    <a:lnTo>
                      <a:pt x="562" y="171"/>
                    </a:lnTo>
                    <a:lnTo>
                      <a:pt x="535" y="171"/>
                    </a:lnTo>
                    <a:lnTo>
                      <a:pt x="533" y="166"/>
                    </a:lnTo>
                    <a:lnTo>
                      <a:pt x="517" y="160"/>
                    </a:lnTo>
                    <a:lnTo>
                      <a:pt x="517" y="158"/>
                    </a:lnTo>
                    <a:lnTo>
                      <a:pt x="495" y="158"/>
                    </a:lnTo>
                    <a:lnTo>
                      <a:pt x="498" y="147"/>
                    </a:lnTo>
                    <a:lnTo>
                      <a:pt x="498" y="139"/>
                    </a:lnTo>
                    <a:lnTo>
                      <a:pt x="487" y="134"/>
                    </a:lnTo>
                    <a:lnTo>
                      <a:pt x="466" y="120"/>
                    </a:lnTo>
                    <a:lnTo>
                      <a:pt x="466" y="115"/>
                    </a:lnTo>
                    <a:lnTo>
                      <a:pt x="453" y="115"/>
                    </a:lnTo>
                    <a:lnTo>
                      <a:pt x="450" y="115"/>
                    </a:lnTo>
                    <a:lnTo>
                      <a:pt x="450" y="107"/>
                    </a:lnTo>
                    <a:lnTo>
                      <a:pt x="424" y="91"/>
                    </a:lnTo>
                    <a:lnTo>
                      <a:pt x="424" y="80"/>
                    </a:lnTo>
                    <a:lnTo>
                      <a:pt x="389" y="83"/>
                    </a:lnTo>
                    <a:lnTo>
                      <a:pt x="352" y="104"/>
                    </a:lnTo>
                    <a:lnTo>
                      <a:pt x="344" y="83"/>
                    </a:lnTo>
                    <a:lnTo>
                      <a:pt x="306" y="83"/>
                    </a:lnTo>
                    <a:lnTo>
                      <a:pt x="288" y="78"/>
                    </a:lnTo>
                    <a:lnTo>
                      <a:pt x="296" y="51"/>
                    </a:lnTo>
                    <a:lnTo>
                      <a:pt x="314" y="14"/>
                    </a:lnTo>
                    <a:lnTo>
                      <a:pt x="280" y="16"/>
                    </a:lnTo>
                    <a:lnTo>
                      <a:pt x="253" y="0"/>
                    </a:lnTo>
                    <a:lnTo>
                      <a:pt x="237" y="11"/>
                    </a:lnTo>
                    <a:lnTo>
                      <a:pt x="205" y="22"/>
                    </a:lnTo>
                    <a:lnTo>
                      <a:pt x="176" y="8"/>
                    </a:lnTo>
                    <a:lnTo>
                      <a:pt x="173" y="8"/>
                    </a:lnTo>
                    <a:lnTo>
                      <a:pt x="160" y="0"/>
                    </a:lnTo>
                    <a:lnTo>
                      <a:pt x="128" y="11"/>
                    </a:lnTo>
                    <a:lnTo>
                      <a:pt x="133" y="46"/>
                    </a:lnTo>
                    <a:lnTo>
                      <a:pt x="141" y="46"/>
                    </a:lnTo>
                    <a:lnTo>
                      <a:pt x="141" y="54"/>
                    </a:lnTo>
                    <a:lnTo>
                      <a:pt x="138" y="70"/>
                    </a:lnTo>
                    <a:lnTo>
                      <a:pt x="114" y="72"/>
                    </a:lnTo>
                    <a:lnTo>
                      <a:pt x="109" y="86"/>
                    </a:lnTo>
                    <a:lnTo>
                      <a:pt x="90" y="88"/>
                    </a:lnTo>
                    <a:lnTo>
                      <a:pt x="88" y="123"/>
                    </a:lnTo>
                    <a:lnTo>
                      <a:pt x="66" y="126"/>
                    </a:lnTo>
                    <a:lnTo>
                      <a:pt x="58" y="155"/>
                    </a:lnTo>
                    <a:lnTo>
                      <a:pt x="40" y="166"/>
                    </a:lnTo>
                    <a:lnTo>
                      <a:pt x="37" y="190"/>
                    </a:lnTo>
                    <a:lnTo>
                      <a:pt x="58" y="184"/>
                    </a:lnTo>
                    <a:lnTo>
                      <a:pt x="82" y="184"/>
                    </a:lnTo>
                    <a:lnTo>
                      <a:pt x="117" y="182"/>
                    </a:lnTo>
                    <a:lnTo>
                      <a:pt x="152" y="166"/>
                    </a:lnTo>
                    <a:lnTo>
                      <a:pt x="170" y="174"/>
                    </a:lnTo>
                    <a:lnTo>
                      <a:pt x="194" y="203"/>
                    </a:lnTo>
                    <a:lnTo>
                      <a:pt x="189" y="216"/>
                    </a:lnTo>
                    <a:lnTo>
                      <a:pt x="170" y="224"/>
                    </a:lnTo>
                    <a:lnTo>
                      <a:pt x="149" y="227"/>
                    </a:lnTo>
                    <a:lnTo>
                      <a:pt x="154" y="240"/>
                    </a:lnTo>
                    <a:lnTo>
                      <a:pt x="146" y="256"/>
                    </a:lnTo>
                    <a:lnTo>
                      <a:pt x="96" y="270"/>
                    </a:lnTo>
                    <a:lnTo>
                      <a:pt x="88" y="278"/>
                    </a:lnTo>
                    <a:lnTo>
                      <a:pt x="93" y="318"/>
                    </a:lnTo>
                    <a:lnTo>
                      <a:pt x="90" y="342"/>
                    </a:lnTo>
                    <a:lnTo>
                      <a:pt x="45" y="379"/>
                    </a:lnTo>
                    <a:lnTo>
                      <a:pt x="26" y="403"/>
                    </a:lnTo>
                    <a:lnTo>
                      <a:pt x="0" y="419"/>
                    </a:lnTo>
                    <a:lnTo>
                      <a:pt x="16" y="430"/>
                    </a:lnTo>
                    <a:lnTo>
                      <a:pt x="18" y="430"/>
                    </a:lnTo>
                    <a:lnTo>
                      <a:pt x="29" y="419"/>
                    </a:lnTo>
                    <a:lnTo>
                      <a:pt x="40" y="448"/>
                    </a:lnTo>
                    <a:lnTo>
                      <a:pt x="66" y="432"/>
                    </a:lnTo>
                    <a:lnTo>
                      <a:pt x="88" y="411"/>
                    </a:lnTo>
                    <a:lnTo>
                      <a:pt x="93" y="406"/>
                    </a:lnTo>
                    <a:lnTo>
                      <a:pt x="98" y="403"/>
                    </a:lnTo>
                    <a:lnTo>
                      <a:pt x="101" y="411"/>
                    </a:lnTo>
                    <a:lnTo>
                      <a:pt x="125" y="416"/>
                    </a:lnTo>
                    <a:lnTo>
                      <a:pt x="136" y="400"/>
                    </a:lnTo>
                    <a:lnTo>
                      <a:pt x="154" y="392"/>
                    </a:lnTo>
                    <a:lnTo>
                      <a:pt x="162" y="390"/>
                    </a:lnTo>
                    <a:lnTo>
                      <a:pt x="168" y="376"/>
                    </a:lnTo>
                    <a:lnTo>
                      <a:pt x="170" y="374"/>
                    </a:lnTo>
                    <a:lnTo>
                      <a:pt x="178" y="360"/>
                    </a:lnTo>
                    <a:lnTo>
                      <a:pt x="181" y="352"/>
                    </a:lnTo>
                    <a:lnTo>
                      <a:pt x="192" y="347"/>
                    </a:lnTo>
                    <a:lnTo>
                      <a:pt x="189" y="334"/>
                    </a:lnTo>
                    <a:lnTo>
                      <a:pt x="189" y="334"/>
                    </a:lnTo>
                    <a:lnTo>
                      <a:pt x="208" y="326"/>
                    </a:lnTo>
                    <a:lnTo>
                      <a:pt x="216" y="339"/>
                    </a:lnTo>
                    <a:lnTo>
                      <a:pt x="269" y="328"/>
                    </a:lnTo>
                    <a:lnTo>
                      <a:pt x="269" y="299"/>
                    </a:lnTo>
                    <a:lnTo>
                      <a:pt x="285" y="291"/>
                    </a:lnTo>
                    <a:lnTo>
                      <a:pt x="288" y="280"/>
                    </a:lnTo>
                    <a:lnTo>
                      <a:pt x="282" y="270"/>
                    </a:lnTo>
                    <a:lnTo>
                      <a:pt x="290" y="267"/>
                    </a:lnTo>
                    <a:lnTo>
                      <a:pt x="317" y="264"/>
                    </a:lnTo>
                    <a:lnTo>
                      <a:pt x="322" y="275"/>
                    </a:lnTo>
                    <a:lnTo>
                      <a:pt x="325" y="275"/>
                    </a:lnTo>
                    <a:lnTo>
                      <a:pt x="341" y="275"/>
                    </a:lnTo>
                    <a:lnTo>
                      <a:pt x="360" y="278"/>
                    </a:lnTo>
                    <a:lnTo>
                      <a:pt x="373" y="278"/>
                    </a:lnTo>
                    <a:lnTo>
                      <a:pt x="381" y="280"/>
                    </a:lnTo>
                    <a:lnTo>
                      <a:pt x="405" y="275"/>
                    </a:lnTo>
                    <a:lnTo>
                      <a:pt x="431" y="254"/>
                    </a:lnTo>
                    <a:lnTo>
                      <a:pt x="442" y="254"/>
                    </a:lnTo>
                    <a:lnTo>
                      <a:pt x="466" y="240"/>
                    </a:lnTo>
                    <a:lnTo>
                      <a:pt x="477" y="243"/>
                    </a:lnTo>
                    <a:lnTo>
                      <a:pt x="503" y="251"/>
                    </a:lnTo>
                    <a:lnTo>
                      <a:pt x="522" y="248"/>
                    </a:lnTo>
                    <a:lnTo>
                      <a:pt x="522" y="248"/>
                    </a:lnTo>
                    <a:lnTo>
                      <a:pt x="549" y="251"/>
                    </a:lnTo>
                    <a:lnTo>
                      <a:pt x="565" y="256"/>
                    </a:lnTo>
                    <a:lnTo>
                      <a:pt x="586" y="248"/>
                    </a:lnTo>
                    <a:lnTo>
                      <a:pt x="623" y="232"/>
                    </a:lnTo>
                    <a:lnTo>
                      <a:pt x="615" y="224"/>
                    </a:lnTo>
                    <a:lnTo>
                      <a:pt x="599" y="232"/>
                    </a:lnTo>
                    <a:lnTo>
                      <a:pt x="589" y="227"/>
                    </a:lnTo>
                    <a:lnTo>
                      <a:pt x="594" y="224"/>
                    </a:lnTo>
                    <a:lnTo>
                      <a:pt x="613" y="206"/>
                    </a:lnTo>
                    <a:lnTo>
                      <a:pt x="618" y="203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7" name="Freeform 1002"/>
              <p:cNvSpPr>
                <a:spLocks/>
              </p:cNvSpPr>
              <p:nvPr/>
            </p:nvSpPr>
            <p:spPr bwMode="auto">
              <a:xfrm>
                <a:off x="3257" y="1558"/>
                <a:ext cx="696" cy="402"/>
              </a:xfrm>
              <a:custGeom>
                <a:avLst/>
                <a:gdLst>
                  <a:gd name="T0" fmla="*/ 531 w 696"/>
                  <a:gd name="T1" fmla="*/ 258 h 402"/>
                  <a:gd name="T2" fmla="*/ 494 w 696"/>
                  <a:gd name="T3" fmla="*/ 264 h 402"/>
                  <a:gd name="T4" fmla="*/ 440 w 696"/>
                  <a:gd name="T5" fmla="*/ 242 h 402"/>
                  <a:gd name="T6" fmla="*/ 400 w 696"/>
                  <a:gd name="T7" fmla="*/ 261 h 402"/>
                  <a:gd name="T8" fmla="*/ 336 w 696"/>
                  <a:gd name="T9" fmla="*/ 258 h 402"/>
                  <a:gd name="T10" fmla="*/ 299 w 696"/>
                  <a:gd name="T11" fmla="*/ 274 h 402"/>
                  <a:gd name="T12" fmla="*/ 312 w 696"/>
                  <a:gd name="T13" fmla="*/ 296 h 402"/>
                  <a:gd name="T14" fmla="*/ 344 w 696"/>
                  <a:gd name="T15" fmla="*/ 309 h 402"/>
                  <a:gd name="T16" fmla="*/ 320 w 696"/>
                  <a:gd name="T17" fmla="*/ 325 h 402"/>
                  <a:gd name="T18" fmla="*/ 288 w 696"/>
                  <a:gd name="T19" fmla="*/ 325 h 402"/>
                  <a:gd name="T20" fmla="*/ 270 w 696"/>
                  <a:gd name="T21" fmla="*/ 357 h 402"/>
                  <a:gd name="T22" fmla="*/ 230 w 696"/>
                  <a:gd name="T23" fmla="*/ 376 h 402"/>
                  <a:gd name="T24" fmla="*/ 214 w 696"/>
                  <a:gd name="T25" fmla="*/ 330 h 402"/>
                  <a:gd name="T26" fmla="*/ 206 w 696"/>
                  <a:gd name="T27" fmla="*/ 317 h 402"/>
                  <a:gd name="T28" fmla="*/ 190 w 696"/>
                  <a:gd name="T29" fmla="*/ 269 h 402"/>
                  <a:gd name="T30" fmla="*/ 200 w 696"/>
                  <a:gd name="T31" fmla="*/ 240 h 402"/>
                  <a:gd name="T32" fmla="*/ 179 w 696"/>
                  <a:gd name="T33" fmla="*/ 208 h 402"/>
                  <a:gd name="T34" fmla="*/ 147 w 696"/>
                  <a:gd name="T35" fmla="*/ 197 h 402"/>
                  <a:gd name="T36" fmla="*/ 134 w 696"/>
                  <a:gd name="T37" fmla="*/ 173 h 402"/>
                  <a:gd name="T38" fmla="*/ 147 w 696"/>
                  <a:gd name="T39" fmla="*/ 154 h 402"/>
                  <a:gd name="T40" fmla="*/ 80 w 696"/>
                  <a:gd name="T41" fmla="*/ 128 h 402"/>
                  <a:gd name="T42" fmla="*/ 70 w 696"/>
                  <a:gd name="T43" fmla="*/ 93 h 402"/>
                  <a:gd name="T44" fmla="*/ 126 w 696"/>
                  <a:gd name="T45" fmla="*/ 96 h 402"/>
                  <a:gd name="T46" fmla="*/ 126 w 696"/>
                  <a:gd name="T47" fmla="*/ 56 h 402"/>
                  <a:gd name="T48" fmla="*/ 115 w 696"/>
                  <a:gd name="T49" fmla="*/ 37 h 402"/>
                  <a:gd name="T50" fmla="*/ 67 w 696"/>
                  <a:gd name="T51" fmla="*/ 72 h 402"/>
                  <a:gd name="T52" fmla="*/ 43 w 696"/>
                  <a:gd name="T53" fmla="*/ 66 h 402"/>
                  <a:gd name="T54" fmla="*/ 16 w 696"/>
                  <a:gd name="T55" fmla="*/ 58 h 402"/>
                  <a:gd name="T56" fmla="*/ 0 w 696"/>
                  <a:gd name="T57" fmla="*/ 21 h 402"/>
                  <a:gd name="T58" fmla="*/ 27 w 696"/>
                  <a:gd name="T59" fmla="*/ 2 h 402"/>
                  <a:gd name="T60" fmla="*/ 62 w 696"/>
                  <a:gd name="T61" fmla="*/ 5 h 402"/>
                  <a:gd name="T62" fmla="*/ 142 w 696"/>
                  <a:gd name="T63" fmla="*/ 26 h 402"/>
                  <a:gd name="T64" fmla="*/ 176 w 696"/>
                  <a:gd name="T65" fmla="*/ 45 h 402"/>
                  <a:gd name="T66" fmla="*/ 192 w 696"/>
                  <a:gd name="T67" fmla="*/ 56 h 402"/>
                  <a:gd name="T68" fmla="*/ 254 w 696"/>
                  <a:gd name="T69" fmla="*/ 32 h 402"/>
                  <a:gd name="T70" fmla="*/ 342 w 696"/>
                  <a:gd name="T71" fmla="*/ 13 h 402"/>
                  <a:gd name="T72" fmla="*/ 403 w 696"/>
                  <a:gd name="T73" fmla="*/ 32 h 402"/>
                  <a:gd name="T74" fmla="*/ 440 w 696"/>
                  <a:gd name="T75" fmla="*/ 42 h 402"/>
                  <a:gd name="T76" fmla="*/ 552 w 696"/>
                  <a:gd name="T77" fmla="*/ 77 h 402"/>
                  <a:gd name="T78" fmla="*/ 664 w 696"/>
                  <a:gd name="T79" fmla="*/ 226 h 402"/>
                  <a:gd name="T80" fmla="*/ 638 w 696"/>
                  <a:gd name="T81" fmla="*/ 242 h 402"/>
                  <a:gd name="T82" fmla="*/ 624 w 696"/>
                  <a:gd name="T83" fmla="*/ 258 h 402"/>
                  <a:gd name="T84" fmla="*/ 611 w 696"/>
                  <a:gd name="T85" fmla="*/ 237 h 402"/>
                  <a:gd name="T86" fmla="*/ 579 w 696"/>
                  <a:gd name="T87" fmla="*/ 226 h 402"/>
                  <a:gd name="T88" fmla="*/ 579 w 696"/>
                  <a:gd name="T89" fmla="*/ 197 h 402"/>
                  <a:gd name="T90" fmla="*/ 531 w 696"/>
                  <a:gd name="T91" fmla="*/ 210 h 402"/>
                  <a:gd name="T92" fmla="*/ 526 w 696"/>
                  <a:gd name="T93" fmla="*/ 229 h 402"/>
                  <a:gd name="T94" fmla="*/ 560 w 696"/>
                  <a:gd name="T95" fmla="*/ 226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96" h="402">
                    <a:moveTo>
                      <a:pt x="566" y="248"/>
                    </a:moveTo>
                    <a:lnTo>
                      <a:pt x="547" y="266"/>
                    </a:lnTo>
                    <a:lnTo>
                      <a:pt x="531" y="258"/>
                    </a:lnTo>
                    <a:lnTo>
                      <a:pt x="504" y="272"/>
                    </a:lnTo>
                    <a:lnTo>
                      <a:pt x="499" y="261"/>
                    </a:lnTo>
                    <a:lnTo>
                      <a:pt x="494" y="264"/>
                    </a:lnTo>
                    <a:lnTo>
                      <a:pt x="470" y="264"/>
                    </a:lnTo>
                    <a:lnTo>
                      <a:pt x="470" y="253"/>
                    </a:lnTo>
                    <a:lnTo>
                      <a:pt x="440" y="242"/>
                    </a:lnTo>
                    <a:lnTo>
                      <a:pt x="432" y="234"/>
                    </a:lnTo>
                    <a:lnTo>
                      <a:pt x="424" y="256"/>
                    </a:lnTo>
                    <a:lnTo>
                      <a:pt x="400" y="261"/>
                    </a:lnTo>
                    <a:lnTo>
                      <a:pt x="368" y="264"/>
                    </a:lnTo>
                    <a:lnTo>
                      <a:pt x="358" y="248"/>
                    </a:lnTo>
                    <a:lnTo>
                      <a:pt x="336" y="258"/>
                    </a:lnTo>
                    <a:lnTo>
                      <a:pt x="326" y="248"/>
                    </a:lnTo>
                    <a:lnTo>
                      <a:pt x="299" y="256"/>
                    </a:lnTo>
                    <a:lnTo>
                      <a:pt x="299" y="274"/>
                    </a:lnTo>
                    <a:lnTo>
                      <a:pt x="315" y="285"/>
                    </a:lnTo>
                    <a:lnTo>
                      <a:pt x="312" y="290"/>
                    </a:lnTo>
                    <a:lnTo>
                      <a:pt x="312" y="296"/>
                    </a:lnTo>
                    <a:lnTo>
                      <a:pt x="312" y="298"/>
                    </a:lnTo>
                    <a:lnTo>
                      <a:pt x="328" y="301"/>
                    </a:lnTo>
                    <a:lnTo>
                      <a:pt x="344" y="309"/>
                    </a:lnTo>
                    <a:lnTo>
                      <a:pt x="334" y="314"/>
                    </a:lnTo>
                    <a:lnTo>
                      <a:pt x="323" y="317"/>
                    </a:lnTo>
                    <a:lnTo>
                      <a:pt x="320" y="325"/>
                    </a:lnTo>
                    <a:lnTo>
                      <a:pt x="310" y="317"/>
                    </a:lnTo>
                    <a:lnTo>
                      <a:pt x="302" y="328"/>
                    </a:lnTo>
                    <a:lnTo>
                      <a:pt x="288" y="325"/>
                    </a:lnTo>
                    <a:lnTo>
                      <a:pt x="280" y="333"/>
                    </a:lnTo>
                    <a:lnTo>
                      <a:pt x="283" y="352"/>
                    </a:lnTo>
                    <a:lnTo>
                      <a:pt x="270" y="357"/>
                    </a:lnTo>
                    <a:lnTo>
                      <a:pt x="267" y="381"/>
                    </a:lnTo>
                    <a:lnTo>
                      <a:pt x="243" y="402"/>
                    </a:lnTo>
                    <a:lnTo>
                      <a:pt x="230" y="376"/>
                    </a:lnTo>
                    <a:lnTo>
                      <a:pt x="211" y="370"/>
                    </a:lnTo>
                    <a:lnTo>
                      <a:pt x="211" y="365"/>
                    </a:lnTo>
                    <a:lnTo>
                      <a:pt x="214" y="330"/>
                    </a:lnTo>
                    <a:lnTo>
                      <a:pt x="230" y="330"/>
                    </a:lnTo>
                    <a:lnTo>
                      <a:pt x="230" y="325"/>
                    </a:lnTo>
                    <a:lnTo>
                      <a:pt x="206" y="317"/>
                    </a:lnTo>
                    <a:lnTo>
                      <a:pt x="198" y="290"/>
                    </a:lnTo>
                    <a:lnTo>
                      <a:pt x="190" y="282"/>
                    </a:lnTo>
                    <a:lnTo>
                      <a:pt x="190" y="269"/>
                    </a:lnTo>
                    <a:lnTo>
                      <a:pt x="200" y="264"/>
                    </a:lnTo>
                    <a:lnTo>
                      <a:pt x="198" y="240"/>
                    </a:lnTo>
                    <a:lnTo>
                      <a:pt x="200" y="240"/>
                    </a:lnTo>
                    <a:lnTo>
                      <a:pt x="200" y="213"/>
                    </a:lnTo>
                    <a:lnTo>
                      <a:pt x="190" y="208"/>
                    </a:lnTo>
                    <a:lnTo>
                      <a:pt x="179" y="208"/>
                    </a:lnTo>
                    <a:lnTo>
                      <a:pt x="174" y="205"/>
                    </a:lnTo>
                    <a:lnTo>
                      <a:pt x="150" y="205"/>
                    </a:lnTo>
                    <a:lnTo>
                      <a:pt x="147" y="197"/>
                    </a:lnTo>
                    <a:lnTo>
                      <a:pt x="142" y="189"/>
                    </a:lnTo>
                    <a:lnTo>
                      <a:pt x="136" y="178"/>
                    </a:lnTo>
                    <a:lnTo>
                      <a:pt x="134" y="173"/>
                    </a:lnTo>
                    <a:lnTo>
                      <a:pt x="150" y="168"/>
                    </a:lnTo>
                    <a:lnTo>
                      <a:pt x="158" y="165"/>
                    </a:lnTo>
                    <a:lnTo>
                      <a:pt x="147" y="154"/>
                    </a:lnTo>
                    <a:lnTo>
                      <a:pt x="123" y="157"/>
                    </a:lnTo>
                    <a:lnTo>
                      <a:pt x="112" y="138"/>
                    </a:lnTo>
                    <a:lnTo>
                      <a:pt x="80" y="128"/>
                    </a:lnTo>
                    <a:lnTo>
                      <a:pt x="70" y="130"/>
                    </a:lnTo>
                    <a:lnTo>
                      <a:pt x="62" y="109"/>
                    </a:lnTo>
                    <a:lnTo>
                      <a:pt x="70" y="93"/>
                    </a:lnTo>
                    <a:lnTo>
                      <a:pt x="104" y="106"/>
                    </a:lnTo>
                    <a:lnTo>
                      <a:pt x="115" y="117"/>
                    </a:lnTo>
                    <a:lnTo>
                      <a:pt x="126" y="96"/>
                    </a:lnTo>
                    <a:lnTo>
                      <a:pt x="134" y="72"/>
                    </a:lnTo>
                    <a:lnTo>
                      <a:pt x="136" y="58"/>
                    </a:lnTo>
                    <a:lnTo>
                      <a:pt x="126" y="56"/>
                    </a:lnTo>
                    <a:lnTo>
                      <a:pt x="118" y="53"/>
                    </a:lnTo>
                    <a:lnTo>
                      <a:pt x="118" y="37"/>
                    </a:lnTo>
                    <a:lnTo>
                      <a:pt x="115" y="37"/>
                    </a:lnTo>
                    <a:lnTo>
                      <a:pt x="112" y="37"/>
                    </a:lnTo>
                    <a:lnTo>
                      <a:pt x="83" y="58"/>
                    </a:lnTo>
                    <a:lnTo>
                      <a:pt x="67" y="72"/>
                    </a:lnTo>
                    <a:lnTo>
                      <a:pt x="64" y="64"/>
                    </a:lnTo>
                    <a:lnTo>
                      <a:pt x="54" y="66"/>
                    </a:lnTo>
                    <a:lnTo>
                      <a:pt x="43" y="66"/>
                    </a:lnTo>
                    <a:lnTo>
                      <a:pt x="40" y="66"/>
                    </a:lnTo>
                    <a:lnTo>
                      <a:pt x="35" y="66"/>
                    </a:lnTo>
                    <a:lnTo>
                      <a:pt x="16" y="58"/>
                    </a:lnTo>
                    <a:lnTo>
                      <a:pt x="6" y="34"/>
                    </a:lnTo>
                    <a:lnTo>
                      <a:pt x="6" y="29"/>
                    </a:lnTo>
                    <a:lnTo>
                      <a:pt x="0" y="21"/>
                    </a:lnTo>
                    <a:lnTo>
                      <a:pt x="0" y="13"/>
                    </a:lnTo>
                    <a:lnTo>
                      <a:pt x="16" y="0"/>
                    </a:lnTo>
                    <a:lnTo>
                      <a:pt x="27" y="2"/>
                    </a:lnTo>
                    <a:lnTo>
                      <a:pt x="40" y="5"/>
                    </a:lnTo>
                    <a:lnTo>
                      <a:pt x="51" y="2"/>
                    </a:lnTo>
                    <a:lnTo>
                      <a:pt x="62" y="5"/>
                    </a:lnTo>
                    <a:lnTo>
                      <a:pt x="110" y="24"/>
                    </a:lnTo>
                    <a:lnTo>
                      <a:pt x="118" y="18"/>
                    </a:lnTo>
                    <a:lnTo>
                      <a:pt x="142" y="26"/>
                    </a:lnTo>
                    <a:lnTo>
                      <a:pt x="160" y="42"/>
                    </a:lnTo>
                    <a:lnTo>
                      <a:pt x="166" y="45"/>
                    </a:lnTo>
                    <a:lnTo>
                      <a:pt x="176" y="45"/>
                    </a:lnTo>
                    <a:lnTo>
                      <a:pt x="176" y="45"/>
                    </a:lnTo>
                    <a:lnTo>
                      <a:pt x="179" y="50"/>
                    </a:lnTo>
                    <a:lnTo>
                      <a:pt x="192" y="56"/>
                    </a:lnTo>
                    <a:lnTo>
                      <a:pt x="216" y="48"/>
                    </a:lnTo>
                    <a:lnTo>
                      <a:pt x="235" y="42"/>
                    </a:lnTo>
                    <a:lnTo>
                      <a:pt x="254" y="32"/>
                    </a:lnTo>
                    <a:lnTo>
                      <a:pt x="275" y="18"/>
                    </a:lnTo>
                    <a:lnTo>
                      <a:pt x="304" y="8"/>
                    </a:lnTo>
                    <a:lnTo>
                      <a:pt x="342" y="13"/>
                    </a:lnTo>
                    <a:lnTo>
                      <a:pt x="371" y="18"/>
                    </a:lnTo>
                    <a:lnTo>
                      <a:pt x="387" y="24"/>
                    </a:lnTo>
                    <a:lnTo>
                      <a:pt x="403" y="32"/>
                    </a:lnTo>
                    <a:lnTo>
                      <a:pt x="419" y="29"/>
                    </a:lnTo>
                    <a:lnTo>
                      <a:pt x="424" y="37"/>
                    </a:lnTo>
                    <a:lnTo>
                      <a:pt x="440" y="42"/>
                    </a:lnTo>
                    <a:lnTo>
                      <a:pt x="456" y="40"/>
                    </a:lnTo>
                    <a:lnTo>
                      <a:pt x="459" y="45"/>
                    </a:lnTo>
                    <a:lnTo>
                      <a:pt x="552" y="77"/>
                    </a:lnTo>
                    <a:lnTo>
                      <a:pt x="648" y="122"/>
                    </a:lnTo>
                    <a:lnTo>
                      <a:pt x="696" y="202"/>
                    </a:lnTo>
                    <a:lnTo>
                      <a:pt x="664" y="226"/>
                    </a:lnTo>
                    <a:lnTo>
                      <a:pt x="651" y="240"/>
                    </a:lnTo>
                    <a:lnTo>
                      <a:pt x="646" y="237"/>
                    </a:lnTo>
                    <a:lnTo>
                      <a:pt x="638" y="242"/>
                    </a:lnTo>
                    <a:lnTo>
                      <a:pt x="632" y="264"/>
                    </a:lnTo>
                    <a:lnTo>
                      <a:pt x="627" y="264"/>
                    </a:lnTo>
                    <a:lnTo>
                      <a:pt x="624" y="258"/>
                    </a:lnTo>
                    <a:lnTo>
                      <a:pt x="616" y="250"/>
                    </a:lnTo>
                    <a:lnTo>
                      <a:pt x="611" y="253"/>
                    </a:lnTo>
                    <a:lnTo>
                      <a:pt x="611" y="237"/>
                    </a:lnTo>
                    <a:lnTo>
                      <a:pt x="603" y="234"/>
                    </a:lnTo>
                    <a:lnTo>
                      <a:pt x="579" y="234"/>
                    </a:lnTo>
                    <a:lnTo>
                      <a:pt x="579" y="226"/>
                    </a:lnTo>
                    <a:lnTo>
                      <a:pt x="592" y="213"/>
                    </a:lnTo>
                    <a:lnTo>
                      <a:pt x="584" y="210"/>
                    </a:lnTo>
                    <a:lnTo>
                      <a:pt x="579" y="197"/>
                    </a:lnTo>
                    <a:lnTo>
                      <a:pt x="542" y="208"/>
                    </a:lnTo>
                    <a:lnTo>
                      <a:pt x="536" y="210"/>
                    </a:lnTo>
                    <a:lnTo>
                      <a:pt x="531" y="210"/>
                    </a:lnTo>
                    <a:lnTo>
                      <a:pt x="531" y="218"/>
                    </a:lnTo>
                    <a:lnTo>
                      <a:pt x="520" y="224"/>
                    </a:lnTo>
                    <a:lnTo>
                      <a:pt x="526" y="229"/>
                    </a:lnTo>
                    <a:lnTo>
                      <a:pt x="539" y="229"/>
                    </a:lnTo>
                    <a:lnTo>
                      <a:pt x="550" y="218"/>
                    </a:lnTo>
                    <a:lnTo>
                      <a:pt x="560" y="226"/>
                    </a:lnTo>
                    <a:lnTo>
                      <a:pt x="555" y="234"/>
                    </a:lnTo>
                    <a:lnTo>
                      <a:pt x="566" y="248"/>
                    </a:lnTo>
                    <a:close/>
                  </a:path>
                </a:pathLst>
              </a:custGeom>
              <a:solidFill>
                <a:srgbClr val="DCDCDC"/>
              </a:solidFill>
              <a:ln w="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8" name="Freeform 1003"/>
              <p:cNvSpPr>
                <a:spLocks/>
              </p:cNvSpPr>
              <p:nvPr/>
            </p:nvSpPr>
            <p:spPr bwMode="auto">
              <a:xfrm>
                <a:off x="3252" y="1531"/>
                <a:ext cx="45" cy="40"/>
              </a:xfrm>
              <a:custGeom>
                <a:avLst/>
                <a:gdLst>
                  <a:gd name="T0" fmla="*/ 29 w 45"/>
                  <a:gd name="T1" fmla="*/ 3 h 40"/>
                  <a:gd name="T2" fmla="*/ 45 w 45"/>
                  <a:gd name="T3" fmla="*/ 32 h 40"/>
                  <a:gd name="T4" fmla="*/ 32 w 45"/>
                  <a:gd name="T5" fmla="*/ 29 h 40"/>
                  <a:gd name="T6" fmla="*/ 21 w 45"/>
                  <a:gd name="T7" fmla="*/ 27 h 40"/>
                  <a:gd name="T8" fmla="*/ 5 w 45"/>
                  <a:gd name="T9" fmla="*/ 40 h 40"/>
                  <a:gd name="T10" fmla="*/ 0 w 45"/>
                  <a:gd name="T11" fmla="*/ 37 h 40"/>
                  <a:gd name="T12" fmla="*/ 11 w 45"/>
                  <a:gd name="T13" fmla="*/ 24 h 40"/>
                  <a:gd name="T14" fmla="*/ 0 w 45"/>
                  <a:gd name="T15" fmla="*/ 5 h 40"/>
                  <a:gd name="T16" fmla="*/ 5 w 45"/>
                  <a:gd name="T17" fmla="*/ 3 h 40"/>
                  <a:gd name="T18" fmla="*/ 5 w 45"/>
                  <a:gd name="T19" fmla="*/ 0 h 40"/>
                  <a:gd name="T20" fmla="*/ 19 w 45"/>
                  <a:gd name="T21" fmla="*/ 11 h 40"/>
                  <a:gd name="T22" fmla="*/ 29 w 45"/>
                  <a:gd name="T23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40">
                    <a:moveTo>
                      <a:pt x="29" y="3"/>
                    </a:moveTo>
                    <a:lnTo>
                      <a:pt x="45" y="32"/>
                    </a:lnTo>
                    <a:lnTo>
                      <a:pt x="32" y="29"/>
                    </a:lnTo>
                    <a:lnTo>
                      <a:pt x="21" y="27"/>
                    </a:lnTo>
                    <a:lnTo>
                      <a:pt x="5" y="40"/>
                    </a:lnTo>
                    <a:lnTo>
                      <a:pt x="0" y="37"/>
                    </a:lnTo>
                    <a:lnTo>
                      <a:pt x="11" y="24"/>
                    </a:lnTo>
                    <a:lnTo>
                      <a:pt x="0" y="5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19" y="1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9" name="Freeform 1004"/>
              <p:cNvSpPr>
                <a:spLocks/>
              </p:cNvSpPr>
              <p:nvPr/>
            </p:nvSpPr>
            <p:spPr bwMode="auto">
              <a:xfrm>
                <a:off x="3553" y="3729"/>
                <a:ext cx="14" cy="27"/>
              </a:xfrm>
              <a:custGeom>
                <a:avLst/>
                <a:gdLst>
                  <a:gd name="T0" fmla="*/ 11 w 14"/>
                  <a:gd name="T1" fmla="*/ 0 h 27"/>
                  <a:gd name="T2" fmla="*/ 14 w 14"/>
                  <a:gd name="T3" fmla="*/ 16 h 27"/>
                  <a:gd name="T4" fmla="*/ 8 w 14"/>
                  <a:gd name="T5" fmla="*/ 27 h 27"/>
                  <a:gd name="T6" fmla="*/ 0 w 14"/>
                  <a:gd name="T7" fmla="*/ 24 h 27"/>
                  <a:gd name="T8" fmla="*/ 11 w 1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7">
                    <a:moveTo>
                      <a:pt x="11" y="0"/>
                    </a:moveTo>
                    <a:lnTo>
                      <a:pt x="14" y="16"/>
                    </a:lnTo>
                    <a:lnTo>
                      <a:pt x="8" y="27"/>
                    </a:lnTo>
                    <a:lnTo>
                      <a:pt x="0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0" name="Freeform 1005"/>
              <p:cNvSpPr>
                <a:spLocks/>
              </p:cNvSpPr>
              <p:nvPr/>
            </p:nvSpPr>
            <p:spPr bwMode="auto">
              <a:xfrm>
                <a:off x="3932" y="1790"/>
                <a:ext cx="24" cy="21"/>
              </a:xfrm>
              <a:custGeom>
                <a:avLst/>
                <a:gdLst>
                  <a:gd name="T0" fmla="*/ 24 w 24"/>
                  <a:gd name="T1" fmla="*/ 16 h 21"/>
                  <a:gd name="T2" fmla="*/ 13 w 24"/>
                  <a:gd name="T3" fmla="*/ 21 h 21"/>
                  <a:gd name="T4" fmla="*/ 0 w 24"/>
                  <a:gd name="T5" fmla="*/ 13 h 21"/>
                  <a:gd name="T6" fmla="*/ 0 w 24"/>
                  <a:gd name="T7" fmla="*/ 0 h 21"/>
                  <a:gd name="T8" fmla="*/ 16 w 24"/>
                  <a:gd name="T9" fmla="*/ 5 h 21"/>
                  <a:gd name="T10" fmla="*/ 24 w 24"/>
                  <a:gd name="T11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16"/>
                    </a:moveTo>
                    <a:lnTo>
                      <a:pt x="13" y="21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16" y="5"/>
                    </a:lnTo>
                    <a:lnTo>
                      <a:pt x="24" y="16"/>
                    </a:lnTo>
                    <a:close/>
                  </a:path>
                </a:pathLst>
              </a:custGeom>
              <a:solidFill>
                <a:srgbClr val="DEE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" name="Freeform 1006"/>
              <p:cNvSpPr>
                <a:spLocks/>
              </p:cNvSpPr>
              <p:nvPr/>
            </p:nvSpPr>
            <p:spPr bwMode="auto">
              <a:xfrm>
                <a:off x="4254" y="3107"/>
                <a:ext cx="24" cy="27"/>
              </a:xfrm>
              <a:custGeom>
                <a:avLst/>
                <a:gdLst>
                  <a:gd name="T0" fmla="*/ 11 w 24"/>
                  <a:gd name="T1" fmla="*/ 6 h 27"/>
                  <a:gd name="T2" fmla="*/ 0 w 24"/>
                  <a:gd name="T3" fmla="*/ 19 h 27"/>
                  <a:gd name="T4" fmla="*/ 0 w 24"/>
                  <a:gd name="T5" fmla="*/ 24 h 27"/>
                  <a:gd name="T6" fmla="*/ 6 w 24"/>
                  <a:gd name="T7" fmla="*/ 27 h 27"/>
                  <a:gd name="T8" fmla="*/ 14 w 24"/>
                  <a:gd name="T9" fmla="*/ 16 h 27"/>
                  <a:gd name="T10" fmla="*/ 24 w 24"/>
                  <a:gd name="T11" fmla="*/ 14 h 27"/>
                  <a:gd name="T12" fmla="*/ 24 w 24"/>
                  <a:gd name="T13" fmla="*/ 6 h 27"/>
                  <a:gd name="T14" fmla="*/ 22 w 24"/>
                  <a:gd name="T15" fmla="*/ 0 h 27"/>
                  <a:gd name="T16" fmla="*/ 11 w 24"/>
                  <a:gd name="T17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7">
                    <a:moveTo>
                      <a:pt x="11" y="6"/>
                    </a:moveTo>
                    <a:lnTo>
                      <a:pt x="0" y="19"/>
                    </a:lnTo>
                    <a:lnTo>
                      <a:pt x="0" y="24"/>
                    </a:lnTo>
                    <a:lnTo>
                      <a:pt x="6" y="27"/>
                    </a:lnTo>
                    <a:lnTo>
                      <a:pt x="14" y="16"/>
                    </a:lnTo>
                    <a:lnTo>
                      <a:pt x="24" y="14"/>
                    </a:lnTo>
                    <a:lnTo>
                      <a:pt x="24" y="6"/>
                    </a:lnTo>
                    <a:lnTo>
                      <a:pt x="22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2" name="Freeform 1007"/>
              <p:cNvSpPr>
                <a:spLocks/>
              </p:cNvSpPr>
              <p:nvPr/>
            </p:nvSpPr>
            <p:spPr bwMode="auto">
              <a:xfrm>
                <a:off x="4190" y="3139"/>
                <a:ext cx="46" cy="35"/>
              </a:xfrm>
              <a:custGeom>
                <a:avLst/>
                <a:gdLst>
                  <a:gd name="T0" fmla="*/ 27 w 46"/>
                  <a:gd name="T1" fmla="*/ 30 h 35"/>
                  <a:gd name="T2" fmla="*/ 27 w 46"/>
                  <a:gd name="T3" fmla="*/ 22 h 35"/>
                  <a:gd name="T4" fmla="*/ 40 w 46"/>
                  <a:gd name="T5" fmla="*/ 16 h 35"/>
                  <a:gd name="T6" fmla="*/ 46 w 46"/>
                  <a:gd name="T7" fmla="*/ 11 h 35"/>
                  <a:gd name="T8" fmla="*/ 43 w 46"/>
                  <a:gd name="T9" fmla="*/ 6 h 35"/>
                  <a:gd name="T10" fmla="*/ 43 w 46"/>
                  <a:gd name="T11" fmla="*/ 0 h 35"/>
                  <a:gd name="T12" fmla="*/ 30 w 46"/>
                  <a:gd name="T13" fmla="*/ 6 h 35"/>
                  <a:gd name="T14" fmla="*/ 19 w 46"/>
                  <a:gd name="T15" fmla="*/ 14 h 35"/>
                  <a:gd name="T16" fmla="*/ 22 w 46"/>
                  <a:gd name="T17" fmla="*/ 19 h 35"/>
                  <a:gd name="T18" fmla="*/ 0 w 46"/>
                  <a:gd name="T19" fmla="*/ 30 h 35"/>
                  <a:gd name="T20" fmla="*/ 0 w 46"/>
                  <a:gd name="T21" fmla="*/ 35 h 35"/>
                  <a:gd name="T22" fmla="*/ 27 w 46"/>
                  <a:gd name="T23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35">
                    <a:moveTo>
                      <a:pt x="27" y="30"/>
                    </a:moveTo>
                    <a:lnTo>
                      <a:pt x="27" y="22"/>
                    </a:lnTo>
                    <a:lnTo>
                      <a:pt x="40" y="16"/>
                    </a:lnTo>
                    <a:lnTo>
                      <a:pt x="46" y="11"/>
                    </a:lnTo>
                    <a:lnTo>
                      <a:pt x="43" y="6"/>
                    </a:lnTo>
                    <a:lnTo>
                      <a:pt x="43" y="0"/>
                    </a:lnTo>
                    <a:lnTo>
                      <a:pt x="30" y="6"/>
                    </a:lnTo>
                    <a:lnTo>
                      <a:pt x="19" y="14"/>
                    </a:lnTo>
                    <a:lnTo>
                      <a:pt x="22" y="19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7" y="30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3" name="Freeform 1008"/>
              <p:cNvSpPr>
                <a:spLocks/>
              </p:cNvSpPr>
              <p:nvPr/>
            </p:nvSpPr>
            <p:spPr bwMode="auto">
              <a:xfrm>
                <a:off x="4526" y="3310"/>
                <a:ext cx="22" cy="22"/>
              </a:xfrm>
              <a:custGeom>
                <a:avLst/>
                <a:gdLst>
                  <a:gd name="T0" fmla="*/ 19 w 22"/>
                  <a:gd name="T1" fmla="*/ 22 h 22"/>
                  <a:gd name="T2" fmla="*/ 22 w 22"/>
                  <a:gd name="T3" fmla="*/ 16 h 22"/>
                  <a:gd name="T4" fmla="*/ 11 w 22"/>
                  <a:gd name="T5" fmla="*/ 0 h 22"/>
                  <a:gd name="T6" fmla="*/ 6 w 22"/>
                  <a:gd name="T7" fmla="*/ 0 h 22"/>
                  <a:gd name="T8" fmla="*/ 0 w 22"/>
                  <a:gd name="T9" fmla="*/ 3 h 22"/>
                  <a:gd name="T10" fmla="*/ 6 w 22"/>
                  <a:gd name="T11" fmla="*/ 14 h 22"/>
                  <a:gd name="T12" fmla="*/ 19 w 22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2">
                    <a:moveTo>
                      <a:pt x="19" y="22"/>
                    </a:moveTo>
                    <a:lnTo>
                      <a:pt x="22" y="16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6" y="14"/>
                    </a:lnTo>
                    <a:lnTo>
                      <a:pt x="19" y="22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4" name="Freeform 1009"/>
              <p:cNvSpPr>
                <a:spLocks/>
              </p:cNvSpPr>
              <p:nvPr/>
            </p:nvSpPr>
            <p:spPr bwMode="auto">
              <a:xfrm>
                <a:off x="3196" y="2384"/>
                <a:ext cx="32" cy="25"/>
              </a:xfrm>
              <a:custGeom>
                <a:avLst/>
                <a:gdLst>
                  <a:gd name="T0" fmla="*/ 3 w 32"/>
                  <a:gd name="T1" fmla="*/ 0 h 25"/>
                  <a:gd name="T2" fmla="*/ 3 w 32"/>
                  <a:gd name="T3" fmla="*/ 8 h 25"/>
                  <a:gd name="T4" fmla="*/ 0 w 32"/>
                  <a:gd name="T5" fmla="*/ 14 h 25"/>
                  <a:gd name="T6" fmla="*/ 3 w 32"/>
                  <a:gd name="T7" fmla="*/ 17 h 25"/>
                  <a:gd name="T8" fmla="*/ 11 w 32"/>
                  <a:gd name="T9" fmla="*/ 17 h 25"/>
                  <a:gd name="T10" fmla="*/ 16 w 32"/>
                  <a:gd name="T11" fmla="*/ 19 h 25"/>
                  <a:gd name="T12" fmla="*/ 21 w 32"/>
                  <a:gd name="T13" fmla="*/ 25 h 25"/>
                  <a:gd name="T14" fmla="*/ 24 w 32"/>
                  <a:gd name="T15" fmla="*/ 25 h 25"/>
                  <a:gd name="T16" fmla="*/ 32 w 32"/>
                  <a:gd name="T17" fmla="*/ 22 h 25"/>
                  <a:gd name="T18" fmla="*/ 32 w 32"/>
                  <a:gd name="T19" fmla="*/ 17 h 25"/>
                  <a:gd name="T20" fmla="*/ 29 w 32"/>
                  <a:gd name="T21" fmla="*/ 11 h 25"/>
                  <a:gd name="T22" fmla="*/ 24 w 32"/>
                  <a:gd name="T23" fmla="*/ 14 h 25"/>
                  <a:gd name="T24" fmla="*/ 16 w 32"/>
                  <a:gd name="T25" fmla="*/ 11 h 25"/>
                  <a:gd name="T26" fmla="*/ 8 w 32"/>
                  <a:gd name="T27" fmla="*/ 11 h 25"/>
                  <a:gd name="T28" fmla="*/ 11 w 32"/>
                  <a:gd name="T29" fmla="*/ 6 h 25"/>
                  <a:gd name="T30" fmla="*/ 11 w 32"/>
                  <a:gd name="T31" fmla="*/ 3 h 25"/>
                  <a:gd name="T32" fmla="*/ 5 w 32"/>
                  <a:gd name="T33" fmla="*/ 0 h 25"/>
                  <a:gd name="T34" fmla="*/ 3 w 32"/>
                  <a:gd name="T3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" h="25">
                    <a:moveTo>
                      <a:pt x="3" y="0"/>
                    </a:moveTo>
                    <a:lnTo>
                      <a:pt x="3" y="8"/>
                    </a:lnTo>
                    <a:lnTo>
                      <a:pt x="0" y="14"/>
                    </a:lnTo>
                    <a:lnTo>
                      <a:pt x="3" y="17"/>
                    </a:lnTo>
                    <a:lnTo>
                      <a:pt x="11" y="17"/>
                    </a:lnTo>
                    <a:lnTo>
                      <a:pt x="16" y="19"/>
                    </a:lnTo>
                    <a:lnTo>
                      <a:pt x="21" y="25"/>
                    </a:lnTo>
                    <a:lnTo>
                      <a:pt x="24" y="25"/>
                    </a:lnTo>
                    <a:lnTo>
                      <a:pt x="32" y="22"/>
                    </a:lnTo>
                    <a:lnTo>
                      <a:pt x="32" y="17"/>
                    </a:lnTo>
                    <a:lnTo>
                      <a:pt x="29" y="11"/>
                    </a:lnTo>
                    <a:lnTo>
                      <a:pt x="24" y="14"/>
                    </a:lnTo>
                    <a:lnTo>
                      <a:pt x="16" y="11"/>
                    </a:lnTo>
                    <a:lnTo>
                      <a:pt x="8" y="11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5" name="Freeform 1010"/>
              <p:cNvSpPr>
                <a:spLocks/>
              </p:cNvSpPr>
              <p:nvPr/>
            </p:nvSpPr>
            <p:spPr bwMode="auto">
              <a:xfrm>
                <a:off x="3471" y="2302"/>
                <a:ext cx="24" cy="50"/>
              </a:xfrm>
              <a:custGeom>
                <a:avLst/>
                <a:gdLst>
                  <a:gd name="T0" fmla="*/ 0 w 24"/>
                  <a:gd name="T1" fmla="*/ 2 h 50"/>
                  <a:gd name="T2" fmla="*/ 10 w 24"/>
                  <a:gd name="T3" fmla="*/ 18 h 50"/>
                  <a:gd name="T4" fmla="*/ 13 w 24"/>
                  <a:gd name="T5" fmla="*/ 32 h 50"/>
                  <a:gd name="T6" fmla="*/ 10 w 24"/>
                  <a:gd name="T7" fmla="*/ 37 h 50"/>
                  <a:gd name="T8" fmla="*/ 10 w 24"/>
                  <a:gd name="T9" fmla="*/ 50 h 50"/>
                  <a:gd name="T10" fmla="*/ 18 w 24"/>
                  <a:gd name="T11" fmla="*/ 40 h 50"/>
                  <a:gd name="T12" fmla="*/ 24 w 24"/>
                  <a:gd name="T13" fmla="*/ 24 h 50"/>
                  <a:gd name="T14" fmla="*/ 24 w 24"/>
                  <a:gd name="T15" fmla="*/ 16 h 50"/>
                  <a:gd name="T16" fmla="*/ 18 w 24"/>
                  <a:gd name="T17" fmla="*/ 13 h 50"/>
                  <a:gd name="T18" fmla="*/ 13 w 24"/>
                  <a:gd name="T19" fmla="*/ 2 h 50"/>
                  <a:gd name="T20" fmla="*/ 2 w 24"/>
                  <a:gd name="T21" fmla="*/ 0 h 50"/>
                  <a:gd name="T22" fmla="*/ 0 w 24"/>
                  <a:gd name="T2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50">
                    <a:moveTo>
                      <a:pt x="0" y="2"/>
                    </a:moveTo>
                    <a:lnTo>
                      <a:pt x="10" y="18"/>
                    </a:lnTo>
                    <a:lnTo>
                      <a:pt x="13" y="32"/>
                    </a:lnTo>
                    <a:lnTo>
                      <a:pt x="10" y="37"/>
                    </a:lnTo>
                    <a:lnTo>
                      <a:pt x="10" y="50"/>
                    </a:lnTo>
                    <a:lnTo>
                      <a:pt x="18" y="40"/>
                    </a:lnTo>
                    <a:lnTo>
                      <a:pt x="24" y="24"/>
                    </a:lnTo>
                    <a:lnTo>
                      <a:pt x="24" y="16"/>
                    </a:lnTo>
                    <a:lnTo>
                      <a:pt x="18" y="13"/>
                    </a:lnTo>
                    <a:lnTo>
                      <a:pt x="13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6" name="Freeform 1011"/>
              <p:cNvSpPr>
                <a:spLocks/>
              </p:cNvSpPr>
              <p:nvPr/>
            </p:nvSpPr>
            <p:spPr bwMode="auto">
              <a:xfrm>
                <a:off x="3511" y="2390"/>
                <a:ext cx="53" cy="24"/>
              </a:xfrm>
              <a:custGeom>
                <a:avLst/>
                <a:gdLst>
                  <a:gd name="T0" fmla="*/ 0 w 53"/>
                  <a:gd name="T1" fmla="*/ 19 h 24"/>
                  <a:gd name="T2" fmla="*/ 2 w 53"/>
                  <a:gd name="T3" fmla="*/ 13 h 24"/>
                  <a:gd name="T4" fmla="*/ 18 w 53"/>
                  <a:gd name="T5" fmla="*/ 13 h 24"/>
                  <a:gd name="T6" fmla="*/ 37 w 53"/>
                  <a:gd name="T7" fmla="*/ 5 h 24"/>
                  <a:gd name="T8" fmla="*/ 45 w 53"/>
                  <a:gd name="T9" fmla="*/ 0 h 24"/>
                  <a:gd name="T10" fmla="*/ 50 w 53"/>
                  <a:gd name="T11" fmla="*/ 2 h 24"/>
                  <a:gd name="T12" fmla="*/ 53 w 53"/>
                  <a:gd name="T13" fmla="*/ 2 h 24"/>
                  <a:gd name="T14" fmla="*/ 42 w 53"/>
                  <a:gd name="T15" fmla="*/ 11 h 24"/>
                  <a:gd name="T16" fmla="*/ 37 w 53"/>
                  <a:gd name="T17" fmla="*/ 11 h 24"/>
                  <a:gd name="T18" fmla="*/ 34 w 53"/>
                  <a:gd name="T19" fmla="*/ 19 h 24"/>
                  <a:gd name="T20" fmla="*/ 18 w 53"/>
                  <a:gd name="T21" fmla="*/ 21 h 24"/>
                  <a:gd name="T22" fmla="*/ 16 w 53"/>
                  <a:gd name="T23" fmla="*/ 24 h 24"/>
                  <a:gd name="T24" fmla="*/ 0 w 53"/>
                  <a:gd name="T25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24">
                    <a:moveTo>
                      <a:pt x="0" y="19"/>
                    </a:moveTo>
                    <a:lnTo>
                      <a:pt x="2" y="13"/>
                    </a:lnTo>
                    <a:lnTo>
                      <a:pt x="18" y="13"/>
                    </a:lnTo>
                    <a:lnTo>
                      <a:pt x="37" y="5"/>
                    </a:lnTo>
                    <a:lnTo>
                      <a:pt x="45" y="0"/>
                    </a:lnTo>
                    <a:lnTo>
                      <a:pt x="50" y="2"/>
                    </a:lnTo>
                    <a:lnTo>
                      <a:pt x="53" y="2"/>
                    </a:lnTo>
                    <a:lnTo>
                      <a:pt x="42" y="11"/>
                    </a:lnTo>
                    <a:lnTo>
                      <a:pt x="37" y="11"/>
                    </a:lnTo>
                    <a:lnTo>
                      <a:pt x="34" y="19"/>
                    </a:lnTo>
                    <a:lnTo>
                      <a:pt x="18" y="21"/>
                    </a:lnTo>
                    <a:lnTo>
                      <a:pt x="16" y="24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7" name="Freeform 1012"/>
              <p:cNvSpPr>
                <a:spLocks/>
              </p:cNvSpPr>
              <p:nvPr/>
            </p:nvSpPr>
            <p:spPr bwMode="auto">
              <a:xfrm>
                <a:off x="3348" y="1976"/>
                <a:ext cx="24" cy="30"/>
              </a:xfrm>
              <a:custGeom>
                <a:avLst/>
                <a:gdLst>
                  <a:gd name="T0" fmla="*/ 0 w 24"/>
                  <a:gd name="T1" fmla="*/ 6 h 30"/>
                  <a:gd name="T2" fmla="*/ 11 w 24"/>
                  <a:gd name="T3" fmla="*/ 0 h 30"/>
                  <a:gd name="T4" fmla="*/ 24 w 24"/>
                  <a:gd name="T5" fmla="*/ 22 h 30"/>
                  <a:gd name="T6" fmla="*/ 21 w 24"/>
                  <a:gd name="T7" fmla="*/ 30 h 30"/>
                  <a:gd name="T8" fmla="*/ 11 w 24"/>
                  <a:gd name="T9" fmla="*/ 30 h 30"/>
                  <a:gd name="T10" fmla="*/ 8 w 24"/>
                  <a:gd name="T11" fmla="*/ 30 h 30"/>
                  <a:gd name="T12" fmla="*/ 0 w 24"/>
                  <a:gd name="T1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0">
                    <a:moveTo>
                      <a:pt x="0" y="6"/>
                    </a:moveTo>
                    <a:lnTo>
                      <a:pt x="11" y="0"/>
                    </a:lnTo>
                    <a:lnTo>
                      <a:pt x="24" y="22"/>
                    </a:lnTo>
                    <a:lnTo>
                      <a:pt x="21" y="30"/>
                    </a:lnTo>
                    <a:lnTo>
                      <a:pt x="11" y="30"/>
                    </a:lnTo>
                    <a:lnTo>
                      <a:pt x="8" y="3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8" name="Freeform 1013"/>
              <p:cNvSpPr>
                <a:spLocks/>
              </p:cNvSpPr>
              <p:nvPr/>
            </p:nvSpPr>
            <p:spPr bwMode="auto">
              <a:xfrm>
                <a:off x="2924" y="2985"/>
                <a:ext cx="67" cy="24"/>
              </a:xfrm>
              <a:custGeom>
                <a:avLst/>
                <a:gdLst>
                  <a:gd name="T0" fmla="*/ 0 w 67"/>
                  <a:gd name="T1" fmla="*/ 8 h 24"/>
                  <a:gd name="T2" fmla="*/ 16 w 67"/>
                  <a:gd name="T3" fmla="*/ 16 h 24"/>
                  <a:gd name="T4" fmla="*/ 51 w 67"/>
                  <a:gd name="T5" fmla="*/ 0 h 24"/>
                  <a:gd name="T6" fmla="*/ 59 w 67"/>
                  <a:gd name="T7" fmla="*/ 2 h 24"/>
                  <a:gd name="T8" fmla="*/ 67 w 67"/>
                  <a:gd name="T9" fmla="*/ 2 h 24"/>
                  <a:gd name="T10" fmla="*/ 67 w 67"/>
                  <a:gd name="T11" fmla="*/ 5 h 24"/>
                  <a:gd name="T12" fmla="*/ 59 w 67"/>
                  <a:gd name="T13" fmla="*/ 10 h 24"/>
                  <a:gd name="T14" fmla="*/ 45 w 67"/>
                  <a:gd name="T15" fmla="*/ 8 h 24"/>
                  <a:gd name="T16" fmla="*/ 13 w 67"/>
                  <a:gd name="T17" fmla="*/ 24 h 24"/>
                  <a:gd name="T18" fmla="*/ 0 w 67"/>
                  <a:gd name="T19" fmla="*/ 13 h 24"/>
                  <a:gd name="T20" fmla="*/ 0 w 67"/>
                  <a:gd name="T21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24">
                    <a:moveTo>
                      <a:pt x="0" y="8"/>
                    </a:moveTo>
                    <a:lnTo>
                      <a:pt x="16" y="16"/>
                    </a:lnTo>
                    <a:lnTo>
                      <a:pt x="51" y="0"/>
                    </a:lnTo>
                    <a:lnTo>
                      <a:pt x="59" y="2"/>
                    </a:lnTo>
                    <a:lnTo>
                      <a:pt x="67" y="2"/>
                    </a:lnTo>
                    <a:lnTo>
                      <a:pt x="67" y="5"/>
                    </a:lnTo>
                    <a:lnTo>
                      <a:pt x="59" y="10"/>
                    </a:lnTo>
                    <a:lnTo>
                      <a:pt x="45" y="8"/>
                    </a:lnTo>
                    <a:lnTo>
                      <a:pt x="13" y="24"/>
                    </a:lnTo>
                    <a:lnTo>
                      <a:pt x="0" y="1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9" name="Freeform 1014"/>
              <p:cNvSpPr>
                <a:spLocks/>
              </p:cNvSpPr>
              <p:nvPr/>
            </p:nvSpPr>
            <p:spPr bwMode="auto">
              <a:xfrm>
                <a:off x="2063" y="2481"/>
                <a:ext cx="77" cy="18"/>
              </a:xfrm>
              <a:custGeom>
                <a:avLst/>
                <a:gdLst>
                  <a:gd name="T0" fmla="*/ 0 w 77"/>
                  <a:gd name="T1" fmla="*/ 13 h 18"/>
                  <a:gd name="T2" fmla="*/ 5 w 77"/>
                  <a:gd name="T3" fmla="*/ 5 h 18"/>
                  <a:gd name="T4" fmla="*/ 11 w 77"/>
                  <a:gd name="T5" fmla="*/ 0 h 18"/>
                  <a:gd name="T6" fmla="*/ 19 w 77"/>
                  <a:gd name="T7" fmla="*/ 5 h 18"/>
                  <a:gd name="T8" fmla="*/ 24 w 77"/>
                  <a:gd name="T9" fmla="*/ 10 h 18"/>
                  <a:gd name="T10" fmla="*/ 35 w 77"/>
                  <a:gd name="T11" fmla="*/ 8 h 18"/>
                  <a:gd name="T12" fmla="*/ 56 w 77"/>
                  <a:gd name="T13" fmla="*/ 13 h 18"/>
                  <a:gd name="T14" fmla="*/ 61 w 77"/>
                  <a:gd name="T15" fmla="*/ 8 h 18"/>
                  <a:gd name="T16" fmla="*/ 77 w 77"/>
                  <a:gd name="T17" fmla="*/ 10 h 18"/>
                  <a:gd name="T18" fmla="*/ 58 w 77"/>
                  <a:gd name="T19" fmla="*/ 18 h 18"/>
                  <a:gd name="T20" fmla="*/ 37 w 77"/>
                  <a:gd name="T21" fmla="*/ 16 h 18"/>
                  <a:gd name="T22" fmla="*/ 32 w 77"/>
                  <a:gd name="T23" fmla="*/ 13 h 18"/>
                  <a:gd name="T24" fmla="*/ 24 w 77"/>
                  <a:gd name="T25" fmla="*/ 16 h 18"/>
                  <a:gd name="T26" fmla="*/ 13 w 77"/>
                  <a:gd name="T27" fmla="*/ 10 h 18"/>
                  <a:gd name="T28" fmla="*/ 8 w 77"/>
                  <a:gd name="T29" fmla="*/ 16 h 18"/>
                  <a:gd name="T30" fmla="*/ 0 w 77"/>
                  <a:gd name="T31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" h="18">
                    <a:moveTo>
                      <a:pt x="0" y="13"/>
                    </a:moveTo>
                    <a:lnTo>
                      <a:pt x="5" y="5"/>
                    </a:lnTo>
                    <a:lnTo>
                      <a:pt x="11" y="0"/>
                    </a:lnTo>
                    <a:lnTo>
                      <a:pt x="19" y="5"/>
                    </a:lnTo>
                    <a:lnTo>
                      <a:pt x="24" y="10"/>
                    </a:lnTo>
                    <a:lnTo>
                      <a:pt x="35" y="8"/>
                    </a:lnTo>
                    <a:lnTo>
                      <a:pt x="56" y="13"/>
                    </a:lnTo>
                    <a:lnTo>
                      <a:pt x="61" y="8"/>
                    </a:lnTo>
                    <a:lnTo>
                      <a:pt x="77" y="10"/>
                    </a:lnTo>
                    <a:lnTo>
                      <a:pt x="58" y="18"/>
                    </a:lnTo>
                    <a:lnTo>
                      <a:pt x="37" y="16"/>
                    </a:lnTo>
                    <a:lnTo>
                      <a:pt x="32" y="13"/>
                    </a:lnTo>
                    <a:lnTo>
                      <a:pt x="24" y="16"/>
                    </a:lnTo>
                    <a:lnTo>
                      <a:pt x="13" y="10"/>
                    </a:lnTo>
                    <a:lnTo>
                      <a:pt x="8" y="1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0" name="Freeform 1015"/>
              <p:cNvSpPr>
                <a:spLocks/>
              </p:cNvSpPr>
              <p:nvPr/>
            </p:nvSpPr>
            <p:spPr bwMode="auto">
              <a:xfrm>
                <a:off x="1943" y="2598"/>
                <a:ext cx="43" cy="72"/>
              </a:xfrm>
              <a:custGeom>
                <a:avLst/>
                <a:gdLst>
                  <a:gd name="T0" fmla="*/ 40 w 43"/>
                  <a:gd name="T1" fmla="*/ 0 h 72"/>
                  <a:gd name="T2" fmla="*/ 43 w 43"/>
                  <a:gd name="T3" fmla="*/ 3 h 72"/>
                  <a:gd name="T4" fmla="*/ 43 w 43"/>
                  <a:gd name="T5" fmla="*/ 13 h 72"/>
                  <a:gd name="T6" fmla="*/ 29 w 43"/>
                  <a:gd name="T7" fmla="*/ 24 h 72"/>
                  <a:gd name="T8" fmla="*/ 24 w 43"/>
                  <a:gd name="T9" fmla="*/ 35 h 72"/>
                  <a:gd name="T10" fmla="*/ 19 w 43"/>
                  <a:gd name="T11" fmla="*/ 43 h 72"/>
                  <a:gd name="T12" fmla="*/ 5 w 43"/>
                  <a:gd name="T13" fmla="*/ 48 h 72"/>
                  <a:gd name="T14" fmla="*/ 5 w 43"/>
                  <a:gd name="T15" fmla="*/ 59 h 72"/>
                  <a:gd name="T16" fmla="*/ 21 w 43"/>
                  <a:gd name="T17" fmla="*/ 72 h 72"/>
                  <a:gd name="T18" fmla="*/ 13 w 43"/>
                  <a:gd name="T19" fmla="*/ 72 h 72"/>
                  <a:gd name="T20" fmla="*/ 0 w 43"/>
                  <a:gd name="T21" fmla="*/ 59 h 72"/>
                  <a:gd name="T22" fmla="*/ 0 w 43"/>
                  <a:gd name="T23" fmla="*/ 43 h 72"/>
                  <a:gd name="T24" fmla="*/ 3 w 43"/>
                  <a:gd name="T25" fmla="*/ 40 h 72"/>
                  <a:gd name="T26" fmla="*/ 21 w 43"/>
                  <a:gd name="T27" fmla="*/ 32 h 72"/>
                  <a:gd name="T28" fmla="*/ 21 w 43"/>
                  <a:gd name="T29" fmla="*/ 27 h 72"/>
                  <a:gd name="T30" fmla="*/ 35 w 43"/>
                  <a:gd name="T31" fmla="*/ 11 h 72"/>
                  <a:gd name="T32" fmla="*/ 35 w 43"/>
                  <a:gd name="T33" fmla="*/ 3 h 72"/>
                  <a:gd name="T34" fmla="*/ 40 w 43"/>
                  <a:gd name="T3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72">
                    <a:moveTo>
                      <a:pt x="40" y="0"/>
                    </a:moveTo>
                    <a:lnTo>
                      <a:pt x="43" y="3"/>
                    </a:lnTo>
                    <a:lnTo>
                      <a:pt x="43" y="13"/>
                    </a:lnTo>
                    <a:lnTo>
                      <a:pt x="29" y="24"/>
                    </a:lnTo>
                    <a:lnTo>
                      <a:pt x="24" y="35"/>
                    </a:lnTo>
                    <a:lnTo>
                      <a:pt x="19" y="43"/>
                    </a:lnTo>
                    <a:lnTo>
                      <a:pt x="5" y="48"/>
                    </a:lnTo>
                    <a:lnTo>
                      <a:pt x="5" y="59"/>
                    </a:lnTo>
                    <a:lnTo>
                      <a:pt x="21" y="72"/>
                    </a:lnTo>
                    <a:lnTo>
                      <a:pt x="13" y="72"/>
                    </a:lnTo>
                    <a:lnTo>
                      <a:pt x="0" y="59"/>
                    </a:lnTo>
                    <a:lnTo>
                      <a:pt x="0" y="43"/>
                    </a:lnTo>
                    <a:lnTo>
                      <a:pt x="3" y="40"/>
                    </a:lnTo>
                    <a:lnTo>
                      <a:pt x="21" y="32"/>
                    </a:lnTo>
                    <a:lnTo>
                      <a:pt x="21" y="27"/>
                    </a:lnTo>
                    <a:lnTo>
                      <a:pt x="35" y="11"/>
                    </a:lnTo>
                    <a:lnTo>
                      <a:pt x="35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1" name="Freeform 1016"/>
              <p:cNvSpPr>
                <a:spLocks/>
              </p:cNvSpPr>
              <p:nvPr/>
            </p:nvSpPr>
            <p:spPr bwMode="auto">
              <a:xfrm>
                <a:off x="2156" y="3617"/>
                <a:ext cx="21" cy="64"/>
              </a:xfrm>
              <a:custGeom>
                <a:avLst/>
                <a:gdLst>
                  <a:gd name="T0" fmla="*/ 11 w 21"/>
                  <a:gd name="T1" fmla="*/ 0 h 64"/>
                  <a:gd name="T2" fmla="*/ 13 w 21"/>
                  <a:gd name="T3" fmla="*/ 0 h 64"/>
                  <a:gd name="T4" fmla="*/ 19 w 21"/>
                  <a:gd name="T5" fmla="*/ 3 h 64"/>
                  <a:gd name="T6" fmla="*/ 11 w 21"/>
                  <a:gd name="T7" fmla="*/ 21 h 64"/>
                  <a:gd name="T8" fmla="*/ 21 w 21"/>
                  <a:gd name="T9" fmla="*/ 61 h 64"/>
                  <a:gd name="T10" fmla="*/ 13 w 21"/>
                  <a:gd name="T11" fmla="*/ 64 h 64"/>
                  <a:gd name="T12" fmla="*/ 11 w 21"/>
                  <a:gd name="T13" fmla="*/ 43 h 64"/>
                  <a:gd name="T14" fmla="*/ 3 w 21"/>
                  <a:gd name="T15" fmla="*/ 35 h 64"/>
                  <a:gd name="T16" fmla="*/ 0 w 21"/>
                  <a:gd name="T17" fmla="*/ 21 h 64"/>
                  <a:gd name="T18" fmla="*/ 11 w 21"/>
                  <a:gd name="T1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64">
                    <a:moveTo>
                      <a:pt x="11" y="0"/>
                    </a:moveTo>
                    <a:lnTo>
                      <a:pt x="13" y="0"/>
                    </a:lnTo>
                    <a:lnTo>
                      <a:pt x="19" y="3"/>
                    </a:lnTo>
                    <a:lnTo>
                      <a:pt x="11" y="21"/>
                    </a:lnTo>
                    <a:lnTo>
                      <a:pt x="21" y="61"/>
                    </a:lnTo>
                    <a:lnTo>
                      <a:pt x="13" y="64"/>
                    </a:lnTo>
                    <a:lnTo>
                      <a:pt x="11" y="43"/>
                    </a:lnTo>
                    <a:lnTo>
                      <a:pt x="3" y="35"/>
                    </a:lnTo>
                    <a:lnTo>
                      <a:pt x="0" y="2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2" name="Freeform 1017"/>
              <p:cNvSpPr>
                <a:spLocks/>
              </p:cNvSpPr>
              <p:nvPr/>
            </p:nvSpPr>
            <p:spPr bwMode="auto">
              <a:xfrm>
                <a:off x="2119" y="3724"/>
                <a:ext cx="10" cy="48"/>
              </a:xfrm>
              <a:custGeom>
                <a:avLst/>
                <a:gdLst>
                  <a:gd name="T0" fmla="*/ 0 w 10"/>
                  <a:gd name="T1" fmla="*/ 0 h 48"/>
                  <a:gd name="T2" fmla="*/ 2 w 10"/>
                  <a:gd name="T3" fmla="*/ 0 h 48"/>
                  <a:gd name="T4" fmla="*/ 8 w 10"/>
                  <a:gd name="T5" fmla="*/ 2 h 48"/>
                  <a:gd name="T6" fmla="*/ 10 w 10"/>
                  <a:gd name="T7" fmla="*/ 32 h 48"/>
                  <a:gd name="T8" fmla="*/ 8 w 10"/>
                  <a:gd name="T9" fmla="*/ 48 h 48"/>
                  <a:gd name="T10" fmla="*/ 5 w 10"/>
                  <a:gd name="T11" fmla="*/ 37 h 48"/>
                  <a:gd name="T12" fmla="*/ 2 w 10"/>
                  <a:gd name="T13" fmla="*/ 29 h 48"/>
                  <a:gd name="T14" fmla="*/ 2 w 10"/>
                  <a:gd name="T15" fmla="*/ 5 h 48"/>
                  <a:gd name="T16" fmla="*/ 0 w 10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8">
                    <a:moveTo>
                      <a:pt x="0" y="0"/>
                    </a:moveTo>
                    <a:lnTo>
                      <a:pt x="2" y="0"/>
                    </a:lnTo>
                    <a:lnTo>
                      <a:pt x="8" y="2"/>
                    </a:lnTo>
                    <a:lnTo>
                      <a:pt x="10" y="32"/>
                    </a:lnTo>
                    <a:lnTo>
                      <a:pt x="8" y="48"/>
                    </a:lnTo>
                    <a:lnTo>
                      <a:pt x="5" y="37"/>
                    </a:lnTo>
                    <a:lnTo>
                      <a:pt x="2" y="29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3" name="Freeform 1018"/>
              <p:cNvSpPr>
                <a:spLocks/>
              </p:cNvSpPr>
              <p:nvPr/>
            </p:nvSpPr>
            <p:spPr bwMode="auto">
              <a:xfrm>
                <a:off x="1730" y="3590"/>
                <a:ext cx="26" cy="46"/>
              </a:xfrm>
              <a:custGeom>
                <a:avLst/>
                <a:gdLst>
                  <a:gd name="T0" fmla="*/ 8 w 26"/>
                  <a:gd name="T1" fmla="*/ 46 h 46"/>
                  <a:gd name="T2" fmla="*/ 8 w 26"/>
                  <a:gd name="T3" fmla="*/ 27 h 46"/>
                  <a:gd name="T4" fmla="*/ 0 w 26"/>
                  <a:gd name="T5" fmla="*/ 22 h 46"/>
                  <a:gd name="T6" fmla="*/ 0 w 26"/>
                  <a:gd name="T7" fmla="*/ 8 h 46"/>
                  <a:gd name="T8" fmla="*/ 2 w 26"/>
                  <a:gd name="T9" fmla="*/ 6 h 46"/>
                  <a:gd name="T10" fmla="*/ 2 w 26"/>
                  <a:gd name="T11" fmla="*/ 0 h 46"/>
                  <a:gd name="T12" fmla="*/ 5 w 26"/>
                  <a:gd name="T13" fmla="*/ 6 h 46"/>
                  <a:gd name="T14" fmla="*/ 10 w 26"/>
                  <a:gd name="T15" fmla="*/ 11 h 46"/>
                  <a:gd name="T16" fmla="*/ 16 w 26"/>
                  <a:gd name="T17" fmla="*/ 27 h 46"/>
                  <a:gd name="T18" fmla="*/ 16 w 26"/>
                  <a:gd name="T19" fmla="*/ 35 h 46"/>
                  <a:gd name="T20" fmla="*/ 26 w 26"/>
                  <a:gd name="T21" fmla="*/ 40 h 46"/>
                  <a:gd name="T22" fmla="*/ 24 w 26"/>
                  <a:gd name="T23" fmla="*/ 43 h 46"/>
                  <a:gd name="T24" fmla="*/ 18 w 26"/>
                  <a:gd name="T25" fmla="*/ 46 h 46"/>
                  <a:gd name="T26" fmla="*/ 13 w 26"/>
                  <a:gd name="T27" fmla="*/ 43 h 46"/>
                  <a:gd name="T28" fmla="*/ 8 w 26"/>
                  <a:gd name="T2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46">
                    <a:moveTo>
                      <a:pt x="8" y="46"/>
                    </a:moveTo>
                    <a:lnTo>
                      <a:pt x="8" y="27"/>
                    </a:lnTo>
                    <a:lnTo>
                      <a:pt x="0" y="22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5" y="6"/>
                    </a:lnTo>
                    <a:lnTo>
                      <a:pt x="10" y="11"/>
                    </a:lnTo>
                    <a:lnTo>
                      <a:pt x="16" y="27"/>
                    </a:lnTo>
                    <a:lnTo>
                      <a:pt x="16" y="35"/>
                    </a:lnTo>
                    <a:lnTo>
                      <a:pt x="26" y="40"/>
                    </a:lnTo>
                    <a:lnTo>
                      <a:pt x="24" y="43"/>
                    </a:lnTo>
                    <a:lnTo>
                      <a:pt x="18" y="46"/>
                    </a:lnTo>
                    <a:lnTo>
                      <a:pt x="13" y="43"/>
                    </a:lnTo>
                    <a:lnTo>
                      <a:pt x="8" y="46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4" name="Freeform 1019"/>
              <p:cNvSpPr>
                <a:spLocks/>
              </p:cNvSpPr>
              <p:nvPr/>
            </p:nvSpPr>
            <p:spPr bwMode="auto">
              <a:xfrm>
                <a:off x="3249" y="1966"/>
                <a:ext cx="48" cy="66"/>
              </a:xfrm>
              <a:custGeom>
                <a:avLst/>
                <a:gdLst>
                  <a:gd name="T0" fmla="*/ 3 w 48"/>
                  <a:gd name="T1" fmla="*/ 2 h 66"/>
                  <a:gd name="T2" fmla="*/ 11 w 48"/>
                  <a:gd name="T3" fmla="*/ 0 h 66"/>
                  <a:gd name="T4" fmla="*/ 24 w 48"/>
                  <a:gd name="T5" fmla="*/ 16 h 66"/>
                  <a:gd name="T6" fmla="*/ 32 w 48"/>
                  <a:gd name="T7" fmla="*/ 26 h 66"/>
                  <a:gd name="T8" fmla="*/ 35 w 48"/>
                  <a:gd name="T9" fmla="*/ 42 h 66"/>
                  <a:gd name="T10" fmla="*/ 40 w 48"/>
                  <a:gd name="T11" fmla="*/ 48 h 66"/>
                  <a:gd name="T12" fmla="*/ 48 w 48"/>
                  <a:gd name="T13" fmla="*/ 50 h 66"/>
                  <a:gd name="T14" fmla="*/ 48 w 48"/>
                  <a:gd name="T15" fmla="*/ 58 h 66"/>
                  <a:gd name="T16" fmla="*/ 43 w 48"/>
                  <a:gd name="T17" fmla="*/ 61 h 66"/>
                  <a:gd name="T18" fmla="*/ 40 w 48"/>
                  <a:gd name="T19" fmla="*/ 66 h 66"/>
                  <a:gd name="T20" fmla="*/ 35 w 48"/>
                  <a:gd name="T21" fmla="*/ 66 h 66"/>
                  <a:gd name="T22" fmla="*/ 32 w 48"/>
                  <a:gd name="T23" fmla="*/ 56 h 66"/>
                  <a:gd name="T24" fmla="*/ 19 w 48"/>
                  <a:gd name="T25" fmla="*/ 34 h 66"/>
                  <a:gd name="T26" fmla="*/ 14 w 48"/>
                  <a:gd name="T27" fmla="*/ 34 h 66"/>
                  <a:gd name="T28" fmla="*/ 3 w 48"/>
                  <a:gd name="T29" fmla="*/ 21 h 66"/>
                  <a:gd name="T30" fmla="*/ 0 w 48"/>
                  <a:gd name="T31" fmla="*/ 16 h 66"/>
                  <a:gd name="T32" fmla="*/ 0 w 48"/>
                  <a:gd name="T33" fmla="*/ 8 h 66"/>
                  <a:gd name="T34" fmla="*/ 3 w 48"/>
                  <a:gd name="T35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66">
                    <a:moveTo>
                      <a:pt x="3" y="2"/>
                    </a:moveTo>
                    <a:lnTo>
                      <a:pt x="11" y="0"/>
                    </a:lnTo>
                    <a:lnTo>
                      <a:pt x="24" y="16"/>
                    </a:lnTo>
                    <a:lnTo>
                      <a:pt x="32" y="26"/>
                    </a:lnTo>
                    <a:lnTo>
                      <a:pt x="35" y="42"/>
                    </a:lnTo>
                    <a:lnTo>
                      <a:pt x="40" y="48"/>
                    </a:lnTo>
                    <a:lnTo>
                      <a:pt x="48" y="50"/>
                    </a:lnTo>
                    <a:lnTo>
                      <a:pt x="48" y="58"/>
                    </a:lnTo>
                    <a:lnTo>
                      <a:pt x="43" y="61"/>
                    </a:lnTo>
                    <a:lnTo>
                      <a:pt x="40" y="66"/>
                    </a:lnTo>
                    <a:lnTo>
                      <a:pt x="35" y="66"/>
                    </a:lnTo>
                    <a:lnTo>
                      <a:pt x="32" y="56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3" y="21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5" name="Freeform 1020"/>
              <p:cNvSpPr>
                <a:spLocks/>
              </p:cNvSpPr>
              <p:nvPr/>
            </p:nvSpPr>
            <p:spPr bwMode="auto">
              <a:xfrm>
                <a:off x="3148" y="1976"/>
                <a:ext cx="357" cy="219"/>
              </a:xfrm>
              <a:custGeom>
                <a:avLst/>
                <a:gdLst>
                  <a:gd name="T0" fmla="*/ 0 w 357"/>
                  <a:gd name="T1" fmla="*/ 24 h 219"/>
                  <a:gd name="T2" fmla="*/ 3 w 357"/>
                  <a:gd name="T3" fmla="*/ 3 h 219"/>
                  <a:gd name="T4" fmla="*/ 11 w 357"/>
                  <a:gd name="T5" fmla="*/ 8 h 219"/>
                  <a:gd name="T6" fmla="*/ 19 w 357"/>
                  <a:gd name="T7" fmla="*/ 19 h 219"/>
                  <a:gd name="T8" fmla="*/ 32 w 357"/>
                  <a:gd name="T9" fmla="*/ 46 h 219"/>
                  <a:gd name="T10" fmla="*/ 37 w 357"/>
                  <a:gd name="T11" fmla="*/ 62 h 219"/>
                  <a:gd name="T12" fmla="*/ 45 w 357"/>
                  <a:gd name="T13" fmla="*/ 75 h 219"/>
                  <a:gd name="T14" fmla="*/ 64 w 357"/>
                  <a:gd name="T15" fmla="*/ 107 h 219"/>
                  <a:gd name="T16" fmla="*/ 83 w 357"/>
                  <a:gd name="T17" fmla="*/ 123 h 219"/>
                  <a:gd name="T18" fmla="*/ 125 w 357"/>
                  <a:gd name="T19" fmla="*/ 139 h 219"/>
                  <a:gd name="T20" fmla="*/ 136 w 357"/>
                  <a:gd name="T21" fmla="*/ 144 h 219"/>
                  <a:gd name="T22" fmla="*/ 157 w 357"/>
                  <a:gd name="T23" fmla="*/ 160 h 219"/>
                  <a:gd name="T24" fmla="*/ 197 w 357"/>
                  <a:gd name="T25" fmla="*/ 168 h 219"/>
                  <a:gd name="T26" fmla="*/ 221 w 357"/>
                  <a:gd name="T27" fmla="*/ 166 h 219"/>
                  <a:gd name="T28" fmla="*/ 245 w 357"/>
                  <a:gd name="T29" fmla="*/ 163 h 219"/>
                  <a:gd name="T30" fmla="*/ 243 w 357"/>
                  <a:gd name="T31" fmla="*/ 174 h 219"/>
                  <a:gd name="T32" fmla="*/ 253 w 357"/>
                  <a:gd name="T33" fmla="*/ 182 h 219"/>
                  <a:gd name="T34" fmla="*/ 269 w 357"/>
                  <a:gd name="T35" fmla="*/ 190 h 219"/>
                  <a:gd name="T36" fmla="*/ 272 w 357"/>
                  <a:gd name="T37" fmla="*/ 184 h 219"/>
                  <a:gd name="T38" fmla="*/ 283 w 357"/>
                  <a:gd name="T39" fmla="*/ 179 h 219"/>
                  <a:gd name="T40" fmla="*/ 296 w 357"/>
                  <a:gd name="T41" fmla="*/ 184 h 219"/>
                  <a:gd name="T42" fmla="*/ 315 w 357"/>
                  <a:gd name="T43" fmla="*/ 184 h 219"/>
                  <a:gd name="T44" fmla="*/ 357 w 357"/>
                  <a:gd name="T45" fmla="*/ 176 h 219"/>
                  <a:gd name="T46" fmla="*/ 355 w 357"/>
                  <a:gd name="T47" fmla="*/ 184 h 219"/>
                  <a:gd name="T48" fmla="*/ 344 w 357"/>
                  <a:gd name="T49" fmla="*/ 192 h 219"/>
                  <a:gd name="T50" fmla="*/ 315 w 357"/>
                  <a:gd name="T51" fmla="*/ 200 h 219"/>
                  <a:gd name="T52" fmla="*/ 307 w 357"/>
                  <a:gd name="T53" fmla="*/ 195 h 219"/>
                  <a:gd name="T54" fmla="*/ 285 w 357"/>
                  <a:gd name="T55" fmla="*/ 203 h 219"/>
                  <a:gd name="T56" fmla="*/ 277 w 357"/>
                  <a:gd name="T57" fmla="*/ 214 h 219"/>
                  <a:gd name="T58" fmla="*/ 267 w 357"/>
                  <a:gd name="T59" fmla="*/ 219 h 219"/>
                  <a:gd name="T60" fmla="*/ 248 w 357"/>
                  <a:gd name="T61" fmla="*/ 214 h 219"/>
                  <a:gd name="T62" fmla="*/ 237 w 357"/>
                  <a:gd name="T63" fmla="*/ 206 h 219"/>
                  <a:gd name="T64" fmla="*/ 237 w 357"/>
                  <a:gd name="T65" fmla="*/ 192 h 219"/>
                  <a:gd name="T66" fmla="*/ 237 w 357"/>
                  <a:gd name="T67" fmla="*/ 184 h 219"/>
                  <a:gd name="T68" fmla="*/ 224 w 357"/>
                  <a:gd name="T69" fmla="*/ 200 h 219"/>
                  <a:gd name="T70" fmla="*/ 173 w 357"/>
                  <a:gd name="T71" fmla="*/ 203 h 219"/>
                  <a:gd name="T72" fmla="*/ 157 w 357"/>
                  <a:gd name="T73" fmla="*/ 206 h 219"/>
                  <a:gd name="T74" fmla="*/ 136 w 357"/>
                  <a:gd name="T75" fmla="*/ 184 h 219"/>
                  <a:gd name="T76" fmla="*/ 112 w 357"/>
                  <a:gd name="T77" fmla="*/ 160 h 219"/>
                  <a:gd name="T78" fmla="*/ 104 w 357"/>
                  <a:gd name="T79" fmla="*/ 150 h 219"/>
                  <a:gd name="T80" fmla="*/ 93 w 357"/>
                  <a:gd name="T81" fmla="*/ 144 h 219"/>
                  <a:gd name="T82" fmla="*/ 83 w 357"/>
                  <a:gd name="T83" fmla="*/ 144 h 219"/>
                  <a:gd name="T84" fmla="*/ 48 w 357"/>
                  <a:gd name="T85" fmla="*/ 120 h 219"/>
                  <a:gd name="T86" fmla="*/ 40 w 357"/>
                  <a:gd name="T87" fmla="*/ 107 h 219"/>
                  <a:gd name="T88" fmla="*/ 24 w 357"/>
                  <a:gd name="T89" fmla="*/ 80 h 219"/>
                  <a:gd name="T90" fmla="*/ 11 w 357"/>
                  <a:gd name="T91" fmla="*/ 46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7" h="219">
                    <a:moveTo>
                      <a:pt x="8" y="40"/>
                    </a:moveTo>
                    <a:lnTo>
                      <a:pt x="0" y="24"/>
                    </a:lnTo>
                    <a:lnTo>
                      <a:pt x="3" y="8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1" y="8"/>
                    </a:lnTo>
                    <a:lnTo>
                      <a:pt x="13" y="19"/>
                    </a:lnTo>
                    <a:lnTo>
                      <a:pt x="19" y="19"/>
                    </a:lnTo>
                    <a:lnTo>
                      <a:pt x="24" y="27"/>
                    </a:lnTo>
                    <a:lnTo>
                      <a:pt x="32" y="46"/>
                    </a:lnTo>
                    <a:lnTo>
                      <a:pt x="37" y="56"/>
                    </a:lnTo>
                    <a:lnTo>
                      <a:pt x="37" y="62"/>
                    </a:lnTo>
                    <a:lnTo>
                      <a:pt x="40" y="70"/>
                    </a:lnTo>
                    <a:lnTo>
                      <a:pt x="45" y="75"/>
                    </a:lnTo>
                    <a:lnTo>
                      <a:pt x="56" y="94"/>
                    </a:lnTo>
                    <a:lnTo>
                      <a:pt x="64" y="107"/>
                    </a:lnTo>
                    <a:lnTo>
                      <a:pt x="69" y="112"/>
                    </a:lnTo>
                    <a:lnTo>
                      <a:pt x="83" y="123"/>
                    </a:lnTo>
                    <a:lnTo>
                      <a:pt x="115" y="134"/>
                    </a:lnTo>
                    <a:lnTo>
                      <a:pt x="125" y="139"/>
                    </a:lnTo>
                    <a:lnTo>
                      <a:pt x="131" y="139"/>
                    </a:lnTo>
                    <a:lnTo>
                      <a:pt x="136" y="144"/>
                    </a:lnTo>
                    <a:lnTo>
                      <a:pt x="152" y="152"/>
                    </a:lnTo>
                    <a:lnTo>
                      <a:pt x="157" y="160"/>
                    </a:lnTo>
                    <a:lnTo>
                      <a:pt x="176" y="168"/>
                    </a:lnTo>
                    <a:lnTo>
                      <a:pt x="197" y="168"/>
                    </a:lnTo>
                    <a:lnTo>
                      <a:pt x="208" y="166"/>
                    </a:lnTo>
                    <a:lnTo>
                      <a:pt x="221" y="166"/>
                    </a:lnTo>
                    <a:lnTo>
                      <a:pt x="227" y="160"/>
                    </a:lnTo>
                    <a:lnTo>
                      <a:pt x="245" y="163"/>
                    </a:lnTo>
                    <a:lnTo>
                      <a:pt x="248" y="171"/>
                    </a:lnTo>
                    <a:lnTo>
                      <a:pt x="243" y="174"/>
                    </a:lnTo>
                    <a:lnTo>
                      <a:pt x="245" y="179"/>
                    </a:lnTo>
                    <a:lnTo>
                      <a:pt x="253" y="182"/>
                    </a:lnTo>
                    <a:lnTo>
                      <a:pt x="259" y="187"/>
                    </a:lnTo>
                    <a:lnTo>
                      <a:pt x="269" y="190"/>
                    </a:lnTo>
                    <a:lnTo>
                      <a:pt x="275" y="187"/>
                    </a:lnTo>
                    <a:lnTo>
                      <a:pt x="272" y="184"/>
                    </a:lnTo>
                    <a:lnTo>
                      <a:pt x="275" y="182"/>
                    </a:lnTo>
                    <a:lnTo>
                      <a:pt x="283" y="179"/>
                    </a:lnTo>
                    <a:lnTo>
                      <a:pt x="288" y="184"/>
                    </a:lnTo>
                    <a:lnTo>
                      <a:pt x="296" y="184"/>
                    </a:lnTo>
                    <a:lnTo>
                      <a:pt x="299" y="187"/>
                    </a:lnTo>
                    <a:lnTo>
                      <a:pt x="315" y="184"/>
                    </a:lnTo>
                    <a:lnTo>
                      <a:pt x="333" y="174"/>
                    </a:lnTo>
                    <a:lnTo>
                      <a:pt x="357" y="176"/>
                    </a:lnTo>
                    <a:lnTo>
                      <a:pt x="357" y="179"/>
                    </a:lnTo>
                    <a:lnTo>
                      <a:pt x="355" y="184"/>
                    </a:lnTo>
                    <a:lnTo>
                      <a:pt x="355" y="187"/>
                    </a:lnTo>
                    <a:lnTo>
                      <a:pt x="344" y="192"/>
                    </a:lnTo>
                    <a:lnTo>
                      <a:pt x="325" y="198"/>
                    </a:lnTo>
                    <a:lnTo>
                      <a:pt x="315" y="200"/>
                    </a:lnTo>
                    <a:lnTo>
                      <a:pt x="312" y="198"/>
                    </a:lnTo>
                    <a:lnTo>
                      <a:pt x="307" y="195"/>
                    </a:lnTo>
                    <a:lnTo>
                      <a:pt x="296" y="200"/>
                    </a:lnTo>
                    <a:lnTo>
                      <a:pt x="285" y="203"/>
                    </a:lnTo>
                    <a:lnTo>
                      <a:pt x="277" y="203"/>
                    </a:lnTo>
                    <a:lnTo>
                      <a:pt x="277" y="214"/>
                    </a:lnTo>
                    <a:lnTo>
                      <a:pt x="272" y="216"/>
                    </a:lnTo>
                    <a:lnTo>
                      <a:pt x="267" y="219"/>
                    </a:lnTo>
                    <a:lnTo>
                      <a:pt x="259" y="214"/>
                    </a:lnTo>
                    <a:lnTo>
                      <a:pt x="248" y="214"/>
                    </a:lnTo>
                    <a:lnTo>
                      <a:pt x="245" y="208"/>
                    </a:lnTo>
                    <a:lnTo>
                      <a:pt x="237" y="206"/>
                    </a:lnTo>
                    <a:lnTo>
                      <a:pt x="227" y="203"/>
                    </a:lnTo>
                    <a:lnTo>
                      <a:pt x="237" y="192"/>
                    </a:lnTo>
                    <a:lnTo>
                      <a:pt x="240" y="184"/>
                    </a:lnTo>
                    <a:lnTo>
                      <a:pt x="237" y="184"/>
                    </a:lnTo>
                    <a:lnTo>
                      <a:pt x="227" y="192"/>
                    </a:lnTo>
                    <a:lnTo>
                      <a:pt x="224" y="200"/>
                    </a:lnTo>
                    <a:lnTo>
                      <a:pt x="195" y="198"/>
                    </a:lnTo>
                    <a:lnTo>
                      <a:pt x="173" y="203"/>
                    </a:lnTo>
                    <a:lnTo>
                      <a:pt x="163" y="208"/>
                    </a:lnTo>
                    <a:lnTo>
                      <a:pt x="157" y="206"/>
                    </a:lnTo>
                    <a:lnTo>
                      <a:pt x="147" y="190"/>
                    </a:lnTo>
                    <a:lnTo>
                      <a:pt x="136" y="184"/>
                    </a:lnTo>
                    <a:lnTo>
                      <a:pt x="125" y="174"/>
                    </a:lnTo>
                    <a:lnTo>
                      <a:pt x="112" y="160"/>
                    </a:lnTo>
                    <a:lnTo>
                      <a:pt x="107" y="152"/>
                    </a:lnTo>
                    <a:lnTo>
                      <a:pt x="104" y="150"/>
                    </a:lnTo>
                    <a:lnTo>
                      <a:pt x="96" y="144"/>
                    </a:lnTo>
                    <a:lnTo>
                      <a:pt x="93" y="144"/>
                    </a:lnTo>
                    <a:lnTo>
                      <a:pt x="88" y="147"/>
                    </a:lnTo>
                    <a:lnTo>
                      <a:pt x="83" y="144"/>
                    </a:lnTo>
                    <a:lnTo>
                      <a:pt x="51" y="131"/>
                    </a:lnTo>
                    <a:lnTo>
                      <a:pt x="48" y="120"/>
                    </a:lnTo>
                    <a:lnTo>
                      <a:pt x="43" y="118"/>
                    </a:lnTo>
                    <a:lnTo>
                      <a:pt x="40" y="107"/>
                    </a:lnTo>
                    <a:lnTo>
                      <a:pt x="32" y="91"/>
                    </a:lnTo>
                    <a:lnTo>
                      <a:pt x="24" y="80"/>
                    </a:lnTo>
                    <a:lnTo>
                      <a:pt x="19" y="62"/>
                    </a:lnTo>
                    <a:lnTo>
                      <a:pt x="11" y="46"/>
                    </a:lnTo>
                    <a:lnTo>
                      <a:pt x="8" y="40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6" name="Freeform 1021"/>
              <p:cNvSpPr>
                <a:spLocks/>
              </p:cNvSpPr>
              <p:nvPr/>
            </p:nvSpPr>
            <p:spPr bwMode="auto">
              <a:xfrm>
                <a:off x="2367" y="2771"/>
                <a:ext cx="176" cy="115"/>
              </a:xfrm>
              <a:custGeom>
                <a:avLst/>
                <a:gdLst>
                  <a:gd name="T0" fmla="*/ 8 w 176"/>
                  <a:gd name="T1" fmla="*/ 0 h 115"/>
                  <a:gd name="T2" fmla="*/ 18 w 176"/>
                  <a:gd name="T3" fmla="*/ 6 h 115"/>
                  <a:gd name="T4" fmla="*/ 26 w 176"/>
                  <a:gd name="T5" fmla="*/ 16 h 115"/>
                  <a:gd name="T6" fmla="*/ 37 w 176"/>
                  <a:gd name="T7" fmla="*/ 24 h 115"/>
                  <a:gd name="T8" fmla="*/ 42 w 176"/>
                  <a:gd name="T9" fmla="*/ 27 h 115"/>
                  <a:gd name="T10" fmla="*/ 50 w 176"/>
                  <a:gd name="T11" fmla="*/ 38 h 115"/>
                  <a:gd name="T12" fmla="*/ 69 w 176"/>
                  <a:gd name="T13" fmla="*/ 46 h 115"/>
                  <a:gd name="T14" fmla="*/ 85 w 176"/>
                  <a:gd name="T15" fmla="*/ 51 h 115"/>
                  <a:gd name="T16" fmla="*/ 98 w 176"/>
                  <a:gd name="T17" fmla="*/ 67 h 115"/>
                  <a:gd name="T18" fmla="*/ 104 w 176"/>
                  <a:gd name="T19" fmla="*/ 83 h 115"/>
                  <a:gd name="T20" fmla="*/ 112 w 176"/>
                  <a:gd name="T21" fmla="*/ 83 h 115"/>
                  <a:gd name="T22" fmla="*/ 117 w 176"/>
                  <a:gd name="T23" fmla="*/ 83 h 115"/>
                  <a:gd name="T24" fmla="*/ 130 w 176"/>
                  <a:gd name="T25" fmla="*/ 83 h 115"/>
                  <a:gd name="T26" fmla="*/ 144 w 176"/>
                  <a:gd name="T27" fmla="*/ 78 h 115"/>
                  <a:gd name="T28" fmla="*/ 149 w 176"/>
                  <a:gd name="T29" fmla="*/ 78 h 115"/>
                  <a:gd name="T30" fmla="*/ 160 w 176"/>
                  <a:gd name="T31" fmla="*/ 83 h 115"/>
                  <a:gd name="T32" fmla="*/ 170 w 176"/>
                  <a:gd name="T33" fmla="*/ 94 h 115"/>
                  <a:gd name="T34" fmla="*/ 173 w 176"/>
                  <a:gd name="T35" fmla="*/ 94 h 115"/>
                  <a:gd name="T36" fmla="*/ 176 w 176"/>
                  <a:gd name="T37" fmla="*/ 99 h 115"/>
                  <a:gd name="T38" fmla="*/ 173 w 176"/>
                  <a:gd name="T39" fmla="*/ 102 h 115"/>
                  <a:gd name="T40" fmla="*/ 168 w 176"/>
                  <a:gd name="T41" fmla="*/ 107 h 115"/>
                  <a:gd name="T42" fmla="*/ 162 w 176"/>
                  <a:gd name="T43" fmla="*/ 110 h 115"/>
                  <a:gd name="T44" fmla="*/ 157 w 176"/>
                  <a:gd name="T45" fmla="*/ 104 h 115"/>
                  <a:gd name="T46" fmla="*/ 152 w 176"/>
                  <a:gd name="T47" fmla="*/ 102 h 115"/>
                  <a:gd name="T48" fmla="*/ 144 w 176"/>
                  <a:gd name="T49" fmla="*/ 110 h 115"/>
                  <a:gd name="T50" fmla="*/ 128 w 176"/>
                  <a:gd name="T51" fmla="*/ 115 h 115"/>
                  <a:gd name="T52" fmla="*/ 114 w 176"/>
                  <a:gd name="T53" fmla="*/ 115 h 115"/>
                  <a:gd name="T54" fmla="*/ 109 w 176"/>
                  <a:gd name="T55" fmla="*/ 115 h 115"/>
                  <a:gd name="T56" fmla="*/ 98 w 176"/>
                  <a:gd name="T57" fmla="*/ 107 h 115"/>
                  <a:gd name="T58" fmla="*/ 85 w 176"/>
                  <a:gd name="T59" fmla="*/ 102 h 115"/>
                  <a:gd name="T60" fmla="*/ 66 w 176"/>
                  <a:gd name="T61" fmla="*/ 94 h 115"/>
                  <a:gd name="T62" fmla="*/ 66 w 176"/>
                  <a:gd name="T63" fmla="*/ 83 h 115"/>
                  <a:gd name="T64" fmla="*/ 64 w 176"/>
                  <a:gd name="T65" fmla="*/ 80 h 115"/>
                  <a:gd name="T66" fmla="*/ 56 w 176"/>
                  <a:gd name="T67" fmla="*/ 78 h 115"/>
                  <a:gd name="T68" fmla="*/ 53 w 176"/>
                  <a:gd name="T69" fmla="*/ 70 h 115"/>
                  <a:gd name="T70" fmla="*/ 45 w 176"/>
                  <a:gd name="T71" fmla="*/ 67 h 115"/>
                  <a:gd name="T72" fmla="*/ 37 w 176"/>
                  <a:gd name="T73" fmla="*/ 67 h 115"/>
                  <a:gd name="T74" fmla="*/ 29 w 176"/>
                  <a:gd name="T75" fmla="*/ 62 h 115"/>
                  <a:gd name="T76" fmla="*/ 26 w 176"/>
                  <a:gd name="T77" fmla="*/ 56 h 115"/>
                  <a:gd name="T78" fmla="*/ 13 w 176"/>
                  <a:gd name="T79" fmla="*/ 46 h 115"/>
                  <a:gd name="T80" fmla="*/ 13 w 176"/>
                  <a:gd name="T81" fmla="*/ 38 h 115"/>
                  <a:gd name="T82" fmla="*/ 10 w 176"/>
                  <a:gd name="T83" fmla="*/ 35 h 115"/>
                  <a:gd name="T84" fmla="*/ 8 w 176"/>
                  <a:gd name="T85" fmla="*/ 35 h 115"/>
                  <a:gd name="T86" fmla="*/ 5 w 176"/>
                  <a:gd name="T87" fmla="*/ 35 h 115"/>
                  <a:gd name="T88" fmla="*/ 0 w 176"/>
                  <a:gd name="T89" fmla="*/ 32 h 115"/>
                  <a:gd name="T90" fmla="*/ 0 w 176"/>
                  <a:gd name="T91" fmla="*/ 19 h 115"/>
                  <a:gd name="T92" fmla="*/ 5 w 176"/>
                  <a:gd name="T93" fmla="*/ 8 h 115"/>
                  <a:gd name="T94" fmla="*/ 2 w 176"/>
                  <a:gd name="T95" fmla="*/ 6 h 115"/>
                  <a:gd name="T96" fmla="*/ 8 w 176"/>
                  <a:gd name="T9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6" h="115">
                    <a:moveTo>
                      <a:pt x="8" y="0"/>
                    </a:moveTo>
                    <a:lnTo>
                      <a:pt x="18" y="6"/>
                    </a:lnTo>
                    <a:lnTo>
                      <a:pt x="26" y="16"/>
                    </a:lnTo>
                    <a:lnTo>
                      <a:pt x="37" y="24"/>
                    </a:lnTo>
                    <a:lnTo>
                      <a:pt x="42" y="27"/>
                    </a:lnTo>
                    <a:lnTo>
                      <a:pt x="50" y="38"/>
                    </a:lnTo>
                    <a:lnTo>
                      <a:pt x="69" y="46"/>
                    </a:lnTo>
                    <a:lnTo>
                      <a:pt x="85" y="51"/>
                    </a:lnTo>
                    <a:lnTo>
                      <a:pt x="98" y="67"/>
                    </a:lnTo>
                    <a:lnTo>
                      <a:pt x="104" y="83"/>
                    </a:lnTo>
                    <a:lnTo>
                      <a:pt x="112" y="83"/>
                    </a:lnTo>
                    <a:lnTo>
                      <a:pt x="117" y="83"/>
                    </a:lnTo>
                    <a:lnTo>
                      <a:pt x="130" y="83"/>
                    </a:lnTo>
                    <a:lnTo>
                      <a:pt x="144" y="78"/>
                    </a:lnTo>
                    <a:lnTo>
                      <a:pt x="149" y="78"/>
                    </a:lnTo>
                    <a:lnTo>
                      <a:pt x="160" y="83"/>
                    </a:lnTo>
                    <a:lnTo>
                      <a:pt x="170" y="94"/>
                    </a:lnTo>
                    <a:lnTo>
                      <a:pt x="173" y="94"/>
                    </a:lnTo>
                    <a:lnTo>
                      <a:pt x="176" y="99"/>
                    </a:lnTo>
                    <a:lnTo>
                      <a:pt x="173" y="102"/>
                    </a:lnTo>
                    <a:lnTo>
                      <a:pt x="168" y="107"/>
                    </a:lnTo>
                    <a:lnTo>
                      <a:pt x="162" y="110"/>
                    </a:lnTo>
                    <a:lnTo>
                      <a:pt x="157" y="104"/>
                    </a:lnTo>
                    <a:lnTo>
                      <a:pt x="152" y="102"/>
                    </a:lnTo>
                    <a:lnTo>
                      <a:pt x="144" y="110"/>
                    </a:lnTo>
                    <a:lnTo>
                      <a:pt x="128" y="115"/>
                    </a:lnTo>
                    <a:lnTo>
                      <a:pt x="114" y="115"/>
                    </a:lnTo>
                    <a:lnTo>
                      <a:pt x="109" y="115"/>
                    </a:lnTo>
                    <a:lnTo>
                      <a:pt x="98" y="107"/>
                    </a:lnTo>
                    <a:lnTo>
                      <a:pt x="85" y="102"/>
                    </a:lnTo>
                    <a:lnTo>
                      <a:pt x="66" y="94"/>
                    </a:lnTo>
                    <a:lnTo>
                      <a:pt x="66" y="83"/>
                    </a:lnTo>
                    <a:lnTo>
                      <a:pt x="64" y="80"/>
                    </a:lnTo>
                    <a:lnTo>
                      <a:pt x="56" y="78"/>
                    </a:lnTo>
                    <a:lnTo>
                      <a:pt x="53" y="70"/>
                    </a:lnTo>
                    <a:lnTo>
                      <a:pt x="45" y="67"/>
                    </a:lnTo>
                    <a:lnTo>
                      <a:pt x="37" y="67"/>
                    </a:lnTo>
                    <a:lnTo>
                      <a:pt x="29" y="62"/>
                    </a:lnTo>
                    <a:lnTo>
                      <a:pt x="26" y="56"/>
                    </a:lnTo>
                    <a:lnTo>
                      <a:pt x="13" y="46"/>
                    </a:lnTo>
                    <a:lnTo>
                      <a:pt x="13" y="38"/>
                    </a:lnTo>
                    <a:lnTo>
                      <a:pt x="10" y="35"/>
                    </a:lnTo>
                    <a:lnTo>
                      <a:pt x="8" y="35"/>
                    </a:lnTo>
                    <a:lnTo>
                      <a:pt x="5" y="35"/>
                    </a:lnTo>
                    <a:lnTo>
                      <a:pt x="0" y="32"/>
                    </a:lnTo>
                    <a:lnTo>
                      <a:pt x="0" y="19"/>
                    </a:lnTo>
                    <a:lnTo>
                      <a:pt x="5" y="8"/>
                    </a:lnTo>
                    <a:lnTo>
                      <a:pt x="2" y="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7" name="Freeform 1022"/>
              <p:cNvSpPr>
                <a:spLocks/>
              </p:cNvSpPr>
              <p:nvPr/>
            </p:nvSpPr>
            <p:spPr bwMode="auto">
              <a:xfrm>
                <a:off x="2591" y="2755"/>
                <a:ext cx="144" cy="91"/>
              </a:xfrm>
              <a:custGeom>
                <a:avLst/>
                <a:gdLst>
                  <a:gd name="T0" fmla="*/ 98 w 144"/>
                  <a:gd name="T1" fmla="*/ 6 h 91"/>
                  <a:gd name="T2" fmla="*/ 106 w 144"/>
                  <a:gd name="T3" fmla="*/ 6 h 91"/>
                  <a:gd name="T4" fmla="*/ 114 w 144"/>
                  <a:gd name="T5" fmla="*/ 0 h 91"/>
                  <a:gd name="T6" fmla="*/ 128 w 144"/>
                  <a:gd name="T7" fmla="*/ 6 h 91"/>
                  <a:gd name="T8" fmla="*/ 136 w 144"/>
                  <a:gd name="T9" fmla="*/ 6 h 91"/>
                  <a:gd name="T10" fmla="*/ 141 w 144"/>
                  <a:gd name="T11" fmla="*/ 11 h 91"/>
                  <a:gd name="T12" fmla="*/ 144 w 144"/>
                  <a:gd name="T13" fmla="*/ 16 h 91"/>
                  <a:gd name="T14" fmla="*/ 141 w 144"/>
                  <a:gd name="T15" fmla="*/ 24 h 91"/>
                  <a:gd name="T16" fmla="*/ 133 w 144"/>
                  <a:gd name="T17" fmla="*/ 22 h 91"/>
                  <a:gd name="T18" fmla="*/ 120 w 144"/>
                  <a:gd name="T19" fmla="*/ 27 h 91"/>
                  <a:gd name="T20" fmla="*/ 112 w 144"/>
                  <a:gd name="T21" fmla="*/ 32 h 91"/>
                  <a:gd name="T22" fmla="*/ 90 w 144"/>
                  <a:gd name="T23" fmla="*/ 46 h 91"/>
                  <a:gd name="T24" fmla="*/ 88 w 144"/>
                  <a:gd name="T25" fmla="*/ 48 h 91"/>
                  <a:gd name="T26" fmla="*/ 72 w 144"/>
                  <a:gd name="T27" fmla="*/ 59 h 91"/>
                  <a:gd name="T28" fmla="*/ 58 w 144"/>
                  <a:gd name="T29" fmla="*/ 64 h 91"/>
                  <a:gd name="T30" fmla="*/ 50 w 144"/>
                  <a:gd name="T31" fmla="*/ 70 h 91"/>
                  <a:gd name="T32" fmla="*/ 48 w 144"/>
                  <a:gd name="T33" fmla="*/ 78 h 91"/>
                  <a:gd name="T34" fmla="*/ 29 w 144"/>
                  <a:gd name="T35" fmla="*/ 91 h 91"/>
                  <a:gd name="T36" fmla="*/ 13 w 144"/>
                  <a:gd name="T37" fmla="*/ 88 h 91"/>
                  <a:gd name="T38" fmla="*/ 8 w 144"/>
                  <a:gd name="T39" fmla="*/ 86 h 91"/>
                  <a:gd name="T40" fmla="*/ 0 w 144"/>
                  <a:gd name="T41" fmla="*/ 86 h 91"/>
                  <a:gd name="T42" fmla="*/ 0 w 144"/>
                  <a:gd name="T43" fmla="*/ 83 h 91"/>
                  <a:gd name="T44" fmla="*/ 10 w 144"/>
                  <a:gd name="T45" fmla="*/ 75 h 91"/>
                  <a:gd name="T46" fmla="*/ 13 w 144"/>
                  <a:gd name="T47" fmla="*/ 70 h 91"/>
                  <a:gd name="T48" fmla="*/ 21 w 144"/>
                  <a:gd name="T49" fmla="*/ 67 h 91"/>
                  <a:gd name="T50" fmla="*/ 32 w 144"/>
                  <a:gd name="T51" fmla="*/ 59 h 91"/>
                  <a:gd name="T52" fmla="*/ 42 w 144"/>
                  <a:gd name="T53" fmla="*/ 51 h 91"/>
                  <a:gd name="T54" fmla="*/ 53 w 144"/>
                  <a:gd name="T55" fmla="*/ 43 h 91"/>
                  <a:gd name="T56" fmla="*/ 74 w 144"/>
                  <a:gd name="T57" fmla="*/ 24 h 91"/>
                  <a:gd name="T58" fmla="*/ 82 w 144"/>
                  <a:gd name="T59" fmla="*/ 14 h 91"/>
                  <a:gd name="T60" fmla="*/ 98 w 144"/>
                  <a:gd name="T61" fmla="*/ 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4" h="91">
                    <a:moveTo>
                      <a:pt x="98" y="6"/>
                    </a:moveTo>
                    <a:lnTo>
                      <a:pt x="106" y="6"/>
                    </a:lnTo>
                    <a:lnTo>
                      <a:pt x="114" y="0"/>
                    </a:lnTo>
                    <a:lnTo>
                      <a:pt x="128" y="6"/>
                    </a:lnTo>
                    <a:lnTo>
                      <a:pt x="136" y="6"/>
                    </a:lnTo>
                    <a:lnTo>
                      <a:pt x="141" y="11"/>
                    </a:lnTo>
                    <a:lnTo>
                      <a:pt x="144" y="16"/>
                    </a:lnTo>
                    <a:lnTo>
                      <a:pt x="141" y="24"/>
                    </a:lnTo>
                    <a:lnTo>
                      <a:pt x="133" y="22"/>
                    </a:lnTo>
                    <a:lnTo>
                      <a:pt x="120" y="27"/>
                    </a:lnTo>
                    <a:lnTo>
                      <a:pt x="112" y="32"/>
                    </a:lnTo>
                    <a:lnTo>
                      <a:pt x="90" y="46"/>
                    </a:lnTo>
                    <a:lnTo>
                      <a:pt x="88" y="48"/>
                    </a:lnTo>
                    <a:lnTo>
                      <a:pt x="72" y="59"/>
                    </a:lnTo>
                    <a:lnTo>
                      <a:pt x="58" y="64"/>
                    </a:lnTo>
                    <a:lnTo>
                      <a:pt x="50" y="70"/>
                    </a:lnTo>
                    <a:lnTo>
                      <a:pt x="48" y="78"/>
                    </a:lnTo>
                    <a:lnTo>
                      <a:pt x="29" y="91"/>
                    </a:lnTo>
                    <a:lnTo>
                      <a:pt x="13" y="88"/>
                    </a:lnTo>
                    <a:lnTo>
                      <a:pt x="8" y="86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0" y="75"/>
                    </a:lnTo>
                    <a:lnTo>
                      <a:pt x="13" y="70"/>
                    </a:lnTo>
                    <a:lnTo>
                      <a:pt x="21" y="67"/>
                    </a:lnTo>
                    <a:lnTo>
                      <a:pt x="32" y="59"/>
                    </a:lnTo>
                    <a:lnTo>
                      <a:pt x="42" y="51"/>
                    </a:lnTo>
                    <a:lnTo>
                      <a:pt x="53" y="43"/>
                    </a:lnTo>
                    <a:lnTo>
                      <a:pt x="74" y="24"/>
                    </a:lnTo>
                    <a:lnTo>
                      <a:pt x="82" y="14"/>
                    </a:lnTo>
                    <a:lnTo>
                      <a:pt x="98" y="6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8" name="Freeform 1023"/>
              <p:cNvSpPr>
                <a:spLocks/>
              </p:cNvSpPr>
              <p:nvPr/>
            </p:nvSpPr>
            <p:spPr bwMode="auto">
              <a:xfrm>
                <a:off x="1884" y="2280"/>
                <a:ext cx="142" cy="121"/>
              </a:xfrm>
              <a:custGeom>
                <a:avLst/>
                <a:gdLst>
                  <a:gd name="T0" fmla="*/ 123 w 142"/>
                  <a:gd name="T1" fmla="*/ 8 h 121"/>
                  <a:gd name="T2" fmla="*/ 131 w 142"/>
                  <a:gd name="T3" fmla="*/ 3 h 121"/>
                  <a:gd name="T4" fmla="*/ 139 w 142"/>
                  <a:gd name="T5" fmla="*/ 0 h 121"/>
                  <a:gd name="T6" fmla="*/ 142 w 142"/>
                  <a:gd name="T7" fmla="*/ 0 h 121"/>
                  <a:gd name="T8" fmla="*/ 142 w 142"/>
                  <a:gd name="T9" fmla="*/ 3 h 121"/>
                  <a:gd name="T10" fmla="*/ 134 w 142"/>
                  <a:gd name="T11" fmla="*/ 11 h 121"/>
                  <a:gd name="T12" fmla="*/ 128 w 142"/>
                  <a:gd name="T13" fmla="*/ 22 h 121"/>
                  <a:gd name="T14" fmla="*/ 126 w 142"/>
                  <a:gd name="T15" fmla="*/ 32 h 121"/>
                  <a:gd name="T16" fmla="*/ 120 w 142"/>
                  <a:gd name="T17" fmla="*/ 38 h 121"/>
                  <a:gd name="T18" fmla="*/ 118 w 142"/>
                  <a:gd name="T19" fmla="*/ 43 h 121"/>
                  <a:gd name="T20" fmla="*/ 112 w 142"/>
                  <a:gd name="T21" fmla="*/ 51 h 121"/>
                  <a:gd name="T22" fmla="*/ 112 w 142"/>
                  <a:gd name="T23" fmla="*/ 54 h 121"/>
                  <a:gd name="T24" fmla="*/ 115 w 142"/>
                  <a:gd name="T25" fmla="*/ 59 h 121"/>
                  <a:gd name="T26" fmla="*/ 112 w 142"/>
                  <a:gd name="T27" fmla="*/ 62 h 121"/>
                  <a:gd name="T28" fmla="*/ 110 w 142"/>
                  <a:gd name="T29" fmla="*/ 64 h 121"/>
                  <a:gd name="T30" fmla="*/ 102 w 142"/>
                  <a:gd name="T31" fmla="*/ 80 h 121"/>
                  <a:gd name="T32" fmla="*/ 94 w 142"/>
                  <a:gd name="T33" fmla="*/ 88 h 121"/>
                  <a:gd name="T34" fmla="*/ 91 w 142"/>
                  <a:gd name="T35" fmla="*/ 86 h 121"/>
                  <a:gd name="T36" fmla="*/ 88 w 142"/>
                  <a:gd name="T37" fmla="*/ 88 h 121"/>
                  <a:gd name="T38" fmla="*/ 88 w 142"/>
                  <a:gd name="T39" fmla="*/ 91 h 121"/>
                  <a:gd name="T40" fmla="*/ 88 w 142"/>
                  <a:gd name="T41" fmla="*/ 94 h 121"/>
                  <a:gd name="T42" fmla="*/ 86 w 142"/>
                  <a:gd name="T43" fmla="*/ 99 h 121"/>
                  <a:gd name="T44" fmla="*/ 78 w 142"/>
                  <a:gd name="T45" fmla="*/ 104 h 121"/>
                  <a:gd name="T46" fmla="*/ 72 w 142"/>
                  <a:gd name="T47" fmla="*/ 107 h 121"/>
                  <a:gd name="T48" fmla="*/ 67 w 142"/>
                  <a:gd name="T49" fmla="*/ 107 h 121"/>
                  <a:gd name="T50" fmla="*/ 64 w 142"/>
                  <a:gd name="T51" fmla="*/ 110 h 121"/>
                  <a:gd name="T52" fmla="*/ 56 w 142"/>
                  <a:gd name="T53" fmla="*/ 112 h 121"/>
                  <a:gd name="T54" fmla="*/ 40 w 142"/>
                  <a:gd name="T55" fmla="*/ 121 h 121"/>
                  <a:gd name="T56" fmla="*/ 32 w 142"/>
                  <a:gd name="T57" fmla="*/ 121 h 121"/>
                  <a:gd name="T58" fmla="*/ 30 w 142"/>
                  <a:gd name="T59" fmla="*/ 118 h 121"/>
                  <a:gd name="T60" fmla="*/ 24 w 142"/>
                  <a:gd name="T61" fmla="*/ 112 h 121"/>
                  <a:gd name="T62" fmla="*/ 24 w 142"/>
                  <a:gd name="T63" fmla="*/ 110 h 121"/>
                  <a:gd name="T64" fmla="*/ 43 w 142"/>
                  <a:gd name="T65" fmla="*/ 99 h 121"/>
                  <a:gd name="T66" fmla="*/ 54 w 142"/>
                  <a:gd name="T67" fmla="*/ 94 h 121"/>
                  <a:gd name="T68" fmla="*/ 62 w 142"/>
                  <a:gd name="T69" fmla="*/ 80 h 121"/>
                  <a:gd name="T70" fmla="*/ 64 w 142"/>
                  <a:gd name="T71" fmla="*/ 78 h 121"/>
                  <a:gd name="T72" fmla="*/ 64 w 142"/>
                  <a:gd name="T73" fmla="*/ 72 h 121"/>
                  <a:gd name="T74" fmla="*/ 59 w 142"/>
                  <a:gd name="T75" fmla="*/ 72 h 121"/>
                  <a:gd name="T76" fmla="*/ 56 w 142"/>
                  <a:gd name="T77" fmla="*/ 72 h 121"/>
                  <a:gd name="T78" fmla="*/ 59 w 142"/>
                  <a:gd name="T79" fmla="*/ 75 h 121"/>
                  <a:gd name="T80" fmla="*/ 51 w 142"/>
                  <a:gd name="T81" fmla="*/ 88 h 121"/>
                  <a:gd name="T82" fmla="*/ 40 w 142"/>
                  <a:gd name="T83" fmla="*/ 96 h 121"/>
                  <a:gd name="T84" fmla="*/ 30 w 142"/>
                  <a:gd name="T85" fmla="*/ 104 h 121"/>
                  <a:gd name="T86" fmla="*/ 22 w 142"/>
                  <a:gd name="T87" fmla="*/ 110 h 121"/>
                  <a:gd name="T88" fmla="*/ 14 w 142"/>
                  <a:gd name="T89" fmla="*/ 110 h 121"/>
                  <a:gd name="T90" fmla="*/ 11 w 142"/>
                  <a:gd name="T91" fmla="*/ 110 h 121"/>
                  <a:gd name="T92" fmla="*/ 6 w 142"/>
                  <a:gd name="T93" fmla="*/ 110 h 121"/>
                  <a:gd name="T94" fmla="*/ 3 w 142"/>
                  <a:gd name="T95" fmla="*/ 104 h 121"/>
                  <a:gd name="T96" fmla="*/ 0 w 142"/>
                  <a:gd name="T97" fmla="*/ 102 h 121"/>
                  <a:gd name="T98" fmla="*/ 0 w 142"/>
                  <a:gd name="T99" fmla="*/ 99 h 121"/>
                  <a:gd name="T100" fmla="*/ 8 w 142"/>
                  <a:gd name="T101" fmla="*/ 94 h 121"/>
                  <a:gd name="T102" fmla="*/ 14 w 142"/>
                  <a:gd name="T103" fmla="*/ 94 h 121"/>
                  <a:gd name="T104" fmla="*/ 30 w 142"/>
                  <a:gd name="T105" fmla="*/ 86 h 121"/>
                  <a:gd name="T106" fmla="*/ 35 w 142"/>
                  <a:gd name="T107" fmla="*/ 80 h 121"/>
                  <a:gd name="T108" fmla="*/ 35 w 142"/>
                  <a:gd name="T109" fmla="*/ 75 h 121"/>
                  <a:gd name="T110" fmla="*/ 54 w 142"/>
                  <a:gd name="T111" fmla="*/ 64 h 121"/>
                  <a:gd name="T112" fmla="*/ 70 w 142"/>
                  <a:gd name="T113" fmla="*/ 54 h 121"/>
                  <a:gd name="T114" fmla="*/ 91 w 142"/>
                  <a:gd name="T115" fmla="*/ 40 h 121"/>
                  <a:gd name="T116" fmla="*/ 99 w 142"/>
                  <a:gd name="T117" fmla="*/ 30 h 121"/>
                  <a:gd name="T118" fmla="*/ 110 w 142"/>
                  <a:gd name="T119" fmla="*/ 24 h 121"/>
                  <a:gd name="T120" fmla="*/ 120 w 142"/>
                  <a:gd name="T121" fmla="*/ 11 h 121"/>
                  <a:gd name="T122" fmla="*/ 123 w 142"/>
                  <a:gd name="T123" fmla="*/ 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2" h="121">
                    <a:moveTo>
                      <a:pt x="123" y="8"/>
                    </a:moveTo>
                    <a:lnTo>
                      <a:pt x="131" y="3"/>
                    </a:lnTo>
                    <a:lnTo>
                      <a:pt x="139" y="0"/>
                    </a:lnTo>
                    <a:lnTo>
                      <a:pt x="142" y="0"/>
                    </a:lnTo>
                    <a:lnTo>
                      <a:pt x="142" y="3"/>
                    </a:lnTo>
                    <a:lnTo>
                      <a:pt x="134" y="11"/>
                    </a:lnTo>
                    <a:lnTo>
                      <a:pt x="128" y="22"/>
                    </a:lnTo>
                    <a:lnTo>
                      <a:pt x="126" y="32"/>
                    </a:lnTo>
                    <a:lnTo>
                      <a:pt x="120" y="38"/>
                    </a:lnTo>
                    <a:lnTo>
                      <a:pt x="118" y="43"/>
                    </a:lnTo>
                    <a:lnTo>
                      <a:pt x="112" y="51"/>
                    </a:lnTo>
                    <a:lnTo>
                      <a:pt x="112" y="54"/>
                    </a:lnTo>
                    <a:lnTo>
                      <a:pt x="115" y="59"/>
                    </a:lnTo>
                    <a:lnTo>
                      <a:pt x="112" y="62"/>
                    </a:lnTo>
                    <a:lnTo>
                      <a:pt x="110" y="64"/>
                    </a:lnTo>
                    <a:lnTo>
                      <a:pt x="102" y="80"/>
                    </a:lnTo>
                    <a:lnTo>
                      <a:pt x="94" y="88"/>
                    </a:lnTo>
                    <a:lnTo>
                      <a:pt x="91" y="86"/>
                    </a:lnTo>
                    <a:lnTo>
                      <a:pt x="88" y="88"/>
                    </a:lnTo>
                    <a:lnTo>
                      <a:pt x="88" y="91"/>
                    </a:lnTo>
                    <a:lnTo>
                      <a:pt x="88" y="94"/>
                    </a:lnTo>
                    <a:lnTo>
                      <a:pt x="86" y="99"/>
                    </a:lnTo>
                    <a:lnTo>
                      <a:pt x="78" y="104"/>
                    </a:lnTo>
                    <a:lnTo>
                      <a:pt x="72" y="107"/>
                    </a:lnTo>
                    <a:lnTo>
                      <a:pt x="67" y="107"/>
                    </a:lnTo>
                    <a:lnTo>
                      <a:pt x="64" y="110"/>
                    </a:lnTo>
                    <a:lnTo>
                      <a:pt x="56" y="112"/>
                    </a:lnTo>
                    <a:lnTo>
                      <a:pt x="40" y="121"/>
                    </a:lnTo>
                    <a:lnTo>
                      <a:pt x="32" y="121"/>
                    </a:lnTo>
                    <a:lnTo>
                      <a:pt x="30" y="118"/>
                    </a:lnTo>
                    <a:lnTo>
                      <a:pt x="24" y="112"/>
                    </a:lnTo>
                    <a:lnTo>
                      <a:pt x="24" y="110"/>
                    </a:lnTo>
                    <a:lnTo>
                      <a:pt x="43" y="99"/>
                    </a:lnTo>
                    <a:lnTo>
                      <a:pt x="54" y="94"/>
                    </a:lnTo>
                    <a:lnTo>
                      <a:pt x="62" y="80"/>
                    </a:lnTo>
                    <a:lnTo>
                      <a:pt x="64" y="78"/>
                    </a:lnTo>
                    <a:lnTo>
                      <a:pt x="64" y="72"/>
                    </a:lnTo>
                    <a:lnTo>
                      <a:pt x="59" y="72"/>
                    </a:lnTo>
                    <a:lnTo>
                      <a:pt x="56" y="72"/>
                    </a:lnTo>
                    <a:lnTo>
                      <a:pt x="59" y="75"/>
                    </a:lnTo>
                    <a:lnTo>
                      <a:pt x="51" y="88"/>
                    </a:lnTo>
                    <a:lnTo>
                      <a:pt x="40" y="96"/>
                    </a:lnTo>
                    <a:lnTo>
                      <a:pt x="30" y="104"/>
                    </a:lnTo>
                    <a:lnTo>
                      <a:pt x="22" y="110"/>
                    </a:lnTo>
                    <a:lnTo>
                      <a:pt x="14" y="110"/>
                    </a:lnTo>
                    <a:lnTo>
                      <a:pt x="11" y="110"/>
                    </a:lnTo>
                    <a:lnTo>
                      <a:pt x="6" y="110"/>
                    </a:lnTo>
                    <a:lnTo>
                      <a:pt x="3" y="104"/>
                    </a:lnTo>
                    <a:lnTo>
                      <a:pt x="0" y="102"/>
                    </a:lnTo>
                    <a:lnTo>
                      <a:pt x="0" y="99"/>
                    </a:lnTo>
                    <a:lnTo>
                      <a:pt x="8" y="94"/>
                    </a:lnTo>
                    <a:lnTo>
                      <a:pt x="14" y="94"/>
                    </a:lnTo>
                    <a:lnTo>
                      <a:pt x="30" y="86"/>
                    </a:lnTo>
                    <a:lnTo>
                      <a:pt x="35" y="80"/>
                    </a:lnTo>
                    <a:lnTo>
                      <a:pt x="35" y="75"/>
                    </a:lnTo>
                    <a:lnTo>
                      <a:pt x="54" y="64"/>
                    </a:lnTo>
                    <a:lnTo>
                      <a:pt x="70" y="54"/>
                    </a:lnTo>
                    <a:lnTo>
                      <a:pt x="91" y="40"/>
                    </a:lnTo>
                    <a:lnTo>
                      <a:pt x="99" y="30"/>
                    </a:lnTo>
                    <a:lnTo>
                      <a:pt x="110" y="24"/>
                    </a:lnTo>
                    <a:lnTo>
                      <a:pt x="120" y="11"/>
                    </a:lnTo>
                    <a:lnTo>
                      <a:pt x="123" y="8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9" name="Freeform 1024"/>
              <p:cNvSpPr>
                <a:spLocks/>
              </p:cNvSpPr>
              <p:nvPr/>
            </p:nvSpPr>
            <p:spPr bwMode="auto">
              <a:xfrm>
                <a:off x="1500" y="2433"/>
                <a:ext cx="363" cy="285"/>
              </a:xfrm>
              <a:custGeom>
                <a:avLst/>
                <a:gdLst>
                  <a:gd name="T0" fmla="*/ 304 w 363"/>
                  <a:gd name="T1" fmla="*/ 0 h 285"/>
                  <a:gd name="T2" fmla="*/ 315 w 363"/>
                  <a:gd name="T3" fmla="*/ 5 h 285"/>
                  <a:gd name="T4" fmla="*/ 318 w 363"/>
                  <a:gd name="T5" fmla="*/ 10 h 285"/>
                  <a:gd name="T6" fmla="*/ 328 w 363"/>
                  <a:gd name="T7" fmla="*/ 13 h 285"/>
                  <a:gd name="T8" fmla="*/ 334 w 363"/>
                  <a:gd name="T9" fmla="*/ 10 h 285"/>
                  <a:gd name="T10" fmla="*/ 347 w 363"/>
                  <a:gd name="T11" fmla="*/ 8 h 285"/>
                  <a:gd name="T12" fmla="*/ 355 w 363"/>
                  <a:gd name="T13" fmla="*/ 18 h 285"/>
                  <a:gd name="T14" fmla="*/ 363 w 363"/>
                  <a:gd name="T15" fmla="*/ 32 h 285"/>
                  <a:gd name="T16" fmla="*/ 358 w 363"/>
                  <a:gd name="T17" fmla="*/ 34 h 285"/>
                  <a:gd name="T18" fmla="*/ 355 w 363"/>
                  <a:gd name="T19" fmla="*/ 42 h 285"/>
                  <a:gd name="T20" fmla="*/ 355 w 363"/>
                  <a:gd name="T21" fmla="*/ 48 h 285"/>
                  <a:gd name="T22" fmla="*/ 342 w 363"/>
                  <a:gd name="T23" fmla="*/ 64 h 285"/>
                  <a:gd name="T24" fmla="*/ 318 w 363"/>
                  <a:gd name="T25" fmla="*/ 80 h 285"/>
                  <a:gd name="T26" fmla="*/ 304 w 363"/>
                  <a:gd name="T27" fmla="*/ 88 h 285"/>
                  <a:gd name="T28" fmla="*/ 286 w 363"/>
                  <a:gd name="T29" fmla="*/ 106 h 285"/>
                  <a:gd name="T30" fmla="*/ 275 w 363"/>
                  <a:gd name="T31" fmla="*/ 117 h 285"/>
                  <a:gd name="T32" fmla="*/ 264 w 363"/>
                  <a:gd name="T33" fmla="*/ 128 h 285"/>
                  <a:gd name="T34" fmla="*/ 251 w 363"/>
                  <a:gd name="T35" fmla="*/ 136 h 285"/>
                  <a:gd name="T36" fmla="*/ 232 w 363"/>
                  <a:gd name="T37" fmla="*/ 146 h 285"/>
                  <a:gd name="T38" fmla="*/ 224 w 363"/>
                  <a:gd name="T39" fmla="*/ 157 h 285"/>
                  <a:gd name="T40" fmla="*/ 208 w 363"/>
                  <a:gd name="T41" fmla="*/ 178 h 285"/>
                  <a:gd name="T42" fmla="*/ 200 w 363"/>
                  <a:gd name="T43" fmla="*/ 186 h 285"/>
                  <a:gd name="T44" fmla="*/ 184 w 363"/>
                  <a:gd name="T45" fmla="*/ 197 h 285"/>
                  <a:gd name="T46" fmla="*/ 171 w 363"/>
                  <a:gd name="T47" fmla="*/ 213 h 285"/>
                  <a:gd name="T48" fmla="*/ 152 w 363"/>
                  <a:gd name="T49" fmla="*/ 221 h 285"/>
                  <a:gd name="T50" fmla="*/ 139 w 363"/>
                  <a:gd name="T51" fmla="*/ 234 h 285"/>
                  <a:gd name="T52" fmla="*/ 115 w 363"/>
                  <a:gd name="T53" fmla="*/ 256 h 285"/>
                  <a:gd name="T54" fmla="*/ 107 w 363"/>
                  <a:gd name="T55" fmla="*/ 264 h 285"/>
                  <a:gd name="T56" fmla="*/ 102 w 363"/>
                  <a:gd name="T57" fmla="*/ 264 h 285"/>
                  <a:gd name="T58" fmla="*/ 94 w 363"/>
                  <a:gd name="T59" fmla="*/ 258 h 285"/>
                  <a:gd name="T60" fmla="*/ 72 w 363"/>
                  <a:gd name="T61" fmla="*/ 261 h 285"/>
                  <a:gd name="T62" fmla="*/ 22 w 363"/>
                  <a:gd name="T63" fmla="*/ 285 h 285"/>
                  <a:gd name="T64" fmla="*/ 11 w 363"/>
                  <a:gd name="T65" fmla="*/ 285 h 285"/>
                  <a:gd name="T66" fmla="*/ 8 w 363"/>
                  <a:gd name="T67" fmla="*/ 282 h 285"/>
                  <a:gd name="T68" fmla="*/ 3 w 363"/>
                  <a:gd name="T69" fmla="*/ 277 h 285"/>
                  <a:gd name="T70" fmla="*/ 0 w 363"/>
                  <a:gd name="T71" fmla="*/ 272 h 285"/>
                  <a:gd name="T72" fmla="*/ 0 w 363"/>
                  <a:gd name="T73" fmla="*/ 266 h 285"/>
                  <a:gd name="T74" fmla="*/ 22 w 363"/>
                  <a:gd name="T75" fmla="*/ 248 h 285"/>
                  <a:gd name="T76" fmla="*/ 43 w 363"/>
                  <a:gd name="T77" fmla="*/ 237 h 285"/>
                  <a:gd name="T78" fmla="*/ 46 w 363"/>
                  <a:gd name="T79" fmla="*/ 229 h 285"/>
                  <a:gd name="T80" fmla="*/ 59 w 363"/>
                  <a:gd name="T81" fmla="*/ 224 h 285"/>
                  <a:gd name="T82" fmla="*/ 72 w 363"/>
                  <a:gd name="T83" fmla="*/ 208 h 285"/>
                  <a:gd name="T84" fmla="*/ 86 w 363"/>
                  <a:gd name="T85" fmla="*/ 202 h 285"/>
                  <a:gd name="T86" fmla="*/ 104 w 363"/>
                  <a:gd name="T87" fmla="*/ 186 h 285"/>
                  <a:gd name="T88" fmla="*/ 107 w 363"/>
                  <a:gd name="T89" fmla="*/ 178 h 285"/>
                  <a:gd name="T90" fmla="*/ 112 w 363"/>
                  <a:gd name="T91" fmla="*/ 168 h 285"/>
                  <a:gd name="T92" fmla="*/ 120 w 363"/>
                  <a:gd name="T93" fmla="*/ 154 h 285"/>
                  <a:gd name="T94" fmla="*/ 131 w 363"/>
                  <a:gd name="T95" fmla="*/ 146 h 285"/>
                  <a:gd name="T96" fmla="*/ 150 w 363"/>
                  <a:gd name="T97" fmla="*/ 122 h 285"/>
                  <a:gd name="T98" fmla="*/ 174 w 363"/>
                  <a:gd name="T99" fmla="*/ 109 h 285"/>
                  <a:gd name="T100" fmla="*/ 179 w 363"/>
                  <a:gd name="T101" fmla="*/ 109 h 285"/>
                  <a:gd name="T102" fmla="*/ 179 w 363"/>
                  <a:gd name="T103" fmla="*/ 106 h 285"/>
                  <a:gd name="T104" fmla="*/ 179 w 363"/>
                  <a:gd name="T105" fmla="*/ 101 h 285"/>
                  <a:gd name="T106" fmla="*/ 187 w 363"/>
                  <a:gd name="T107" fmla="*/ 93 h 285"/>
                  <a:gd name="T108" fmla="*/ 198 w 363"/>
                  <a:gd name="T109" fmla="*/ 90 h 285"/>
                  <a:gd name="T110" fmla="*/ 208 w 363"/>
                  <a:gd name="T111" fmla="*/ 85 h 285"/>
                  <a:gd name="T112" fmla="*/ 211 w 363"/>
                  <a:gd name="T113" fmla="*/ 69 h 285"/>
                  <a:gd name="T114" fmla="*/ 211 w 363"/>
                  <a:gd name="T115" fmla="*/ 53 h 285"/>
                  <a:gd name="T116" fmla="*/ 230 w 363"/>
                  <a:gd name="T117" fmla="*/ 42 h 285"/>
                  <a:gd name="T118" fmla="*/ 280 w 363"/>
                  <a:gd name="T119" fmla="*/ 21 h 285"/>
                  <a:gd name="T120" fmla="*/ 294 w 363"/>
                  <a:gd name="T121" fmla="*/ 8 h 285"/>
                  <a:gd name="T122" fmla="*/ 304 w 363"/>
                  <a:gd name="T123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3" h="285">
                    <a:moveTo>
                      <a:pt x="304" y="0"/>
                    </a:moveTo>
                    <a:lnTo>
                      <a:pt x="315" y="5"/>
                    </a:lnTo>
                    <a:lnTo>
                      <a:pt x="318" y="10"/>
                    </a:lnTo>
                    <a:lnTo>
                      <a:pt x="328" y="13"/>
                    </a:lnTo>
                    <a:lnTo>
                      <a:pt x="334" y="10"/>
                    </a:lnTo>
                    <a:lnTo>
                      <a:pt x="347" y="8"/>
                    </a:lnTo>
                    <a:lnTo>
                      <a:pt x="355" y="18"/>
                    </a:lnTo>
                    <a:lnTo>
                      <a:pt x="363" y="32"/>
                    </a:lnTo>
                    <a:lnTo>
                      <a:pt x="358" y="34"/>
                    </a:lnTo>
                    <a:lnTo>
                      <a:pt x="355" y="42"/>
                    </a:lnTo>
                    <a:lnTo>
                      <a:pt x="355" y="48"/>
                    </a:lnTo>
                    <a:lnTo>
                      <a:pt x="342" y="64"/>
                    </a:lnTo>
                    <a:lnTo>
                      <a:pt x="318" y="80"/>
                    </a:lnTo>
                    <a:lnTo>
                      <a:pt x="304" y="88"/>
                    </a:lnTo>
                    <a:lnTo>
                      <a:pt x="286" y="106"/>
                    </a:lnTo>
                    <a:lnTo>
                      <a:pt x="275" y="117"/>
                    </a:lnTo>
                    <a:lnTo>
                      <a:pt x="264" y="128"/>
                    </a:lnTo>
                    <a:lnTo>
                      <a:pt x="251" y="136"/>
                    </a:lnTo>
                    <a:lnTo>
                      <a:pt x="232" y="146"/>
                    </a:lnTo>
                    <a:lnTo>
                      <a:pt x="224" y="157"/>
                    </a:lnTo>
                    <a:lnTo>
                      <a:pt x="208" y="178"/>
                    </a:lnTo>
                    <a:lnTo>
                      <a:pt x="200" y="186"/>
                    </a:lnTo>
                    <a:lnTo>
                      <a:pt x="184" y="197"/>
                    </a:lnTo>
                    <a:lnTo>
                      <a:pt x="171" y="213"/>
                    </a:lnTo>
                    <a:lnTo>
                      <a:pt x="152" y="221"/>
                    </a:lnTo>
                    <a:lnTo>
                      <a:pt x="139" y="234"/>
                    </a:lnTo>
                    <a:lnTo>
                      <a:pt x="115" y="256"/>
                    </a:lnTo>
                    <a:lnTo>
                      <a:pt x="107" y="264"/>
                    </a:lnTo>
                    <a:lnTo>
                      <a:pt x="102" y="264"/>
                    </a:lnTo>
                    <a:lnTo>
                      <a:pt x="94" y="258"/>
                    </a:lnTo>
                    <a:lnTo>
                      <a:pt x="72" y="261"/>
                    </a:lnTo>
                    <a:lnTo>
                      <a:pt x="22" y="285"/>
                    </a:lnTo>
                    <a:lnTo>
                      <a:pt x="11" y="285"/>
                    </a:lnTo>
                    <a:lnTo>
                      <a:pt x="8" y="282"/>
                    </a:lnTo>
                    <a:lnTo>
                      <a:pt x="3" y="277"/>
                    </a:lnTo>
                    <a:lnTo>
                      <a:pt x="0" y="272"/>
                    </a:lnTo>
                    <a:lnTo>
                      <a:pt x="0" y="266"/>
                    </a:lnTo>
                    <a:lnTo>
                      <a:pt x="22" y="248"/>
                    </a:lnTo>
                    <a:lnTo>
                      <a:pt x="43" y="237"/>
                    </a:lnTo>
                    <a:lnTo>
                      <a:pt x="46" y="229"/>
                    </a:lnTo>
                    <a:lnTo>
                      <a:pt x="59" y="224"/>
                    </a:lnTo>
                    <a:lnTo>
                      <a:pt x="72" y="208"/>
                    </a:lnTo>
                    <a:lnTo>
                      <a:pt x="86" y="202"/>
                    </a:lnTo>
                    <a:lnTo>
                      <a:pt x="104" y="186"/>
                    </a:lnTo>
                    <a:lnTo>
                      <a:pt x="107" y="178"/>
                    </a:lnTo>
                    <a:lnTo>
                      <a:pt x="112" y="168"/>
                    </a:lnTo>
                    <a:lnTo>
                      <a:pt x="120" y="154"/>
                    </a:lnTo>
                    <a:lnTo>
                      <a:pt x="131" y="146"/>
                    </a:lnTo>
                    <a:lnTo>
                      <a:pt x="150" y="122"/>
                    </a:lnTo>
                    <a:lnTo>
                      <a:pt x="174" y="109"/>
                    </a:lnTo>
                    <a:lnTo>
                      <a:pt x="179" y="109"/>
                    </a:lnTo>
                    <a:lnTo>
                      <a:pt x="179" y="106"/>
                    </a:lnTo>
                    <a:lnTo>
                      <a:pt x="179" y="101"/>
                    </a:lnTo>
                    <a:lnTo>
                      <a:pt x="187" y="93"/>
                    </a:lnTo>
                    <a:lnTo>
                      <a:pt x="198" y="90"/>
                    </a:lnTo>
                    <a:lnTo>
                      <a:pt x="208" y="85"/>
                    </a:lnTo>
                    <a:lnTo>
                      <a:pt x="211" y="69"/>
                    </a:lnTo>
                    <a:lnTo>
                      <a:pt x="211" y="53"/>
                    </a:lnTo>
                    <a:lnTo>
                      <a:pt x="230" y="42"/>
                    </a:lnTo>
                    <a:lnTo>
                      <a:pt x="280" y="21"/>
                    </a:lnTo>
                    <a:lnTo>
                      <a:pt x="294" y="8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0" name="Freeform 1025"/>
              <p:cNvSpPr>
                <a:spLocks/>
              </p:cNvSpPr>
              <p:nvPr/>
            </p:nvSpPr>
            <p:spPr bwMode="auto">
              <a:xfrm>
                <a:off x="2897" y="2168"/>
                <a:ext cx="30" cy="51"/>
              </a:xfrm>
              <a:custGeom>
                <a:avLst/>
                <a:gdLst>
                  <a:gd name="T0" fmla="*/ 3 w 30"/>
                  <a:gd name="T1" fmla="*/ 6 h 51"/>
                  <a:gd name="T2" fmla="*/ 3 w 30"/>
                  <a:gd name="T3" fmla="*/ 3 h 51"/>
                  <a:gd name="T4" fmla="*/ 3 w 30"/>
                  <a:gd name="T5" fmla="*/ 0 h 51"/>
                  <a:gd name="T6" fmla="*/ 14 w 30"/>
                  <a:gd name="T7" fmla="*/ 3 h 51"/>
                  <a:gd name="T8" fmla="*/ 19 w 30"/>
                  <a:gd name="T9" fmla="*/ 8 h 51"/>
                  <a:gd name="T10" fmla="*/ 24 w 30"/>
                  <a:gd name="T11" fmla="*/ 27 h 51"/>
                  <a:gd name="T12" fmla="*/ 27 w 30"/>
                  <a:gd name="T13" fmla="*/ 32 h 51"/>
                  <a:gd name="T14" fmla="*/ 30 w 30"/>
                  <a:gd name="T15" fmla="*/ 38 h 51"/>
                  <a:gd name="T16" fmla="*/ 30 w 30"/>
                  <a:gd name="T17" fmla="*/ 43 h 51"/>
                  <a:gd name="T18" fmla="*/ 30 w 30"/>
                  <a:gd name="T19" fmla="*/ 48 h 51"/>
                  <a:gd name="T20" fmla="*/ 27 w 30"/>
                  <a:gd name="T21" fmla="*/ 51 h 51"/>
                  <a:gd name="T22" fmla="*/ 24 w 30"/>
                  <a:gd name="T23" fmla="*/ 51 h 51"/>
                  <a:gd name="T24" fmla="*/ 14 w 30"/>
                  <a:gd name="T25" fmla="*/ 35 h 51"/>
                  <a:gd name="T26" fmla="*/ 8 w 30"/>
                  <a:gd name="T27" fmla="*/ 24 h 51"/>
                  <a:gd name="T28" fmla="*/ 0 w 30"/>
                  <a:gd name="T29" fmla="*/ 14 h 51"/>
                  <a:gd name="T30" fmla="*/ 3 w 30"/>
                  <a:gd name="T3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51">
                    <a:moveTo>
                      <a:pt x="3" y="6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14" y="3"/>
                    </a:lnTo>
                    <a:lnTo>
                      <a:pt x="19" y="8"/>
                    </a:lnTo>
                    <a:lnTo>
                      <a:pt x="24" y="27"/>
                    </a:lnTo>
                    <a:lnTo>
                      <a:pt x="27" y="32"/>
                    </a:lnTo>
                    <a:lnTo>
                      <a:pt x="30" y="38"/>
                    </a:lnTo>
                    <a:lnTo>
                      <a:pt x="30" y="43"/>
                    </a:lnTo>
                    <a:lnTo>
                      <a:pt x="30" y="48"/>
                    </a:lnTo>
                    <a:lnTo>
                      <a:pt x="27" y="51"/>
                    </a:lnTo>
                    <a:lnTo>
                      <a:pt x="24" y="51"/>
                    </a:lnTo>
                    <a:lnTo>
                      <a:pt x="14" y="35"/>
                    </a:lnTo>
                    <a:lnTo>
                      <a:pt x="8" y="24"/>
                    </a:lnTo>
                    <a:lnTo>
                      <a:pt x="0" y="14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1" name="Freeform 1026"/>
              <p:cNvSpPr>
                <a:spLocks/>
              </p:cNvSpPr>
              <p:nvPr/>
            </p:nvSpPr>
            <p:spPr bwMode="auto">
              <a:xfrm>
                <a:off x="2793" y="2224"/>
                <a:ext cx="62" cy="72"/>
              </a:xfrm>
              <a:custGeom>
                <a:avLst/>
                <a:gdLst>
                  <a:gd name="T0" fmla="*/ 0 w 62"/>
                  <a:gd name="T1" fmla="*/ 11 h 72"/>
                  <a:gd name="T2" fmla="*/ 0 w 62"/>
                  <a:gd name="T3" fmla="*/ 3 h 72"/>
                  <a:gd name="T4" fmla="*/ 3 w 62"/>
                  <a:gd name="T5" fmla="*/ 0 h 72"/>
                  <a:gd name="T6" fmla="*/ 8 w 62"/>
                  <a:gd name="T7" fmla="*/ 6 h 72"/>
                  <a:gd name="T8" fmla="*/ 19 w 62"/>
                  <a:gd name="T9" fmla="*/ 14 h 72"/>
                  <a:gd name="T10" fmla="*/ 30 w 62"/>
                  <a:gd name="T11" fmla="*/ 24 h 72"/>
                  <a:gd name="T12" fmla="*/ 46 w 62"/>
                  <a:gd name="T13" fmla="*/ 38 h 72"/>
                  <a:gd name="T14" fmla="*/ 54 w 62"/>
                  <a:gd name="T15" fmla="*/ 43 h 72"/>
                  <a:gd name="T16" fmla="*/ 62 w 62"/>
                  <a:gd name="T17" fmla="*/ 54 h 72"/>
                  <a:gd name="T18" fmla="*/ 62 w 62"/>
                  <a:gd name="T19" fmla="*/ 59 h 72"/>
                  <a:gd name="T20" fmla="*/ 59 w 62"/>
                  <a:gd name="T21" fmla="*/ 64 h 72"/>
                  <a:gd name="T22" fmla="*/ 56 w 62"/>
                  <a:gd name="T23" fmla="*/ 67 h 72"/>
                  <a:gd name="T24" fmla="*/ 54 w 62"/>
                  <a:gd name="T25" fmla="*/ 72 h 72"/>
                  <a:gd name="T26" fmla="*/ 51 w 62"/>
                  <a:gd name="T27" fmla="*/ 72 h 72"/>
                  <a:gd name="T28" fmla="*/ 43 w 62"/>
                  <a:gd name="T29" fmla="*/ 67 h 72"/>
                  <a:gd name="T30" fmla="*/ 22 w 62"/>
                  <a:gd name="T31" fmla="*/ 54 h 72"/>
                  <a:gd name="T32" fmla="*/ 8 w 62"/>
                  <a:gd name="T33" fmla="*/ 38 h 72"/>
                  <a:gd name="T34" fmla="*/ 3 w 62"/>
                  <a:gd name="T35" fmla="*/ 32 h 72"/>
                  <a:gd name="T36" fmla="*/ 0 w 62"/>
                  <a:gd name="T37" fmla="*/ 27 h 72"/>
                  <a:gd name="T38" fmla="*/ 0 w 62"/>
                  <a:gd name="T39" fmla="*/ 16 h 72"/>
                  <a:gd name="T40" fmla="*/ 0 w 62"/>
                  <a:gd name="T41" fmla="*/ 1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72">
                    <a:moveTo>
                      <a:pt x="0" y="11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0" y="24"/>
                    </a:lnTo>
                    <a:lnTo>
                      <a:pt x="46" y="38"/>
                    </a:lnTo>
                    <a:lnTo>
                      <a:pt x="54" y="43"/>
                    </a:lnTo>
                    <a:lnTo>
                      <a:pt x="62" y="54"/>
                    </a:lnTo>
                    <a:lnTo>
                      <a:pt x="62" y="59"/>
                    </a:lnTo>
                    <a:lnTo>
                      <a:pt x="59" y="64"/>
                    </a:lnTo>
                    <a:lnTo>
                      <a:pt x="56" y="67"/>
                    </a:lnTo>
                    <a:lnTo>
                      <a:pt x="54" y="72"/>
                    </a:lnTo>
                    <a:lnTo>
                      <a:pt x="51" y="72"/>
                    </a:lnTo>
                    <a:lnTo>
                      <a:pt x="43" y="67"/>
                    </a:lnTo>
                    <a:lnTo>
                      <a:pt x="22" y="54"/>
                    </a:lnTo>
                    <a:lnTo>
                      <a:pt x="8" y="38"/>
                    </a:lnTo>
                    <a:lnTo>
                      <a:pt x="3" y="32"/>
                    </a:lnTo>
                    <a:lnTo>
                      <a:pt x="0" y="27"/>
                    </a:lnTo>
                    <a:lnTo>
                      <a:pt x="0" y="1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2" name="Freeform 1027"/>
              <p:cNvSpPr>
                <a:spLocks/>
              </p:cNvSpPr>
              <p:nvPr/>
            </p:nvSpPr>
            <p:spPr bwMode="auto">
              <a:xfrm>
                <a:off x="2857" y="2040"/>
                <a:ext cx="32" cy="94"/>
              </a:xfrm>
              <a:custGeom>
                <a:avLst/>
                <a:gdLst>
                  <a:gd name="T0" fmla="*/ 3 w 32"/>
                  <a:gd name="T1" fmla="*/ 6 h 94"/>
                  <a:gd name="T2" fmla="*/ 3 w 32"/>
                  <a:gd name="T3" fmla="*/ 0 h 94"/>
                  <a:gd name="T4" fmla="*/ 6 w 32"/>
                  <a:gd name="T5" fmla="*/ 0 h 94"/>
                  <a:gd name="T6" fmla="*/ 8 w 32"/>
                  <a:gd name="T7" fmla="*/ 3 h 94"/>
                  <a:gd name="T8" fmla="*/ 14 w 32"/>
                  <a:gd name="T9" fmla="*/ 8 h 94"/>
                  <a:gd name="T10" fmla="*/ 16 w 32"/>
                  <a:gd name="T11" fmla="*/ 14 h 94"/>
                  <a:gd name="T12" fmla="*/ 22 w 32"/>
                  <a:gd name="T13" fmla="*/ 32 h 94"/>
                  <a:gd name="T14" fmla="*/ 27 w 32"/>
                  <a:gd name="T15" fmla="*/ 54 h 94"/>
                  <a:gd name="T16" fmla="*/ 27 w 32"/>
                  <a:gd name="T17" fmla="*/ 59 h 94"/>
                  <a:gd name="T18" fmla="*/ 32 w 32"/>
                  <a:gd name="T19" fmla="*/ 70 h 94"/>
                  <a:gd name="T20" fmla="*/ 32 w 32"/>
                  <a:gd name="T21" fmla="*/ 72 h 94"/>
                  <a:gd name="T22" fmla="*/ 27 w 32"/>
                  <a:gd name="T23" fmla="*/ 86 h 94"/>
                  <a:gd name="T24" fmla="*/ 30 w 32"/>
                  <a:gd name="T25" fmla="*/ 88 h 94"/>
                  <a:gd name="T26" fmla="*/ 27 w 32"/>
                  <a:gd name="T27" fmla="*/ 94 h 94"/>
                  <a:gd name="T28" fmla="*/ 24 w 32"/>
                  <a:gd name="T29" fmla="*/ 94 h 94"/>
                  <a:gd name="T30" fmla="*/ 19 w 32"/>
                  <a:gd name="T31" fmla="*/ 86 h 94"/>
                  <a:gd name="T32" fmla="*/ 8 w 32"/>
                  <a:gd name="T33" fmla="*/ 51 h 94"/>
                  <a:gd name="T34" fmla="*/ 3 w 32"/>
                  <a:gd name="T35" fmla="*/ 27 h 94"/>
                  <a:gd name="T36" fmla="*/ 0 w 32"/>
                  <a:gd name="T37" fmla="*/ 14 h 94"/>
                  <a:gd name="T38" fmla="*/ 3 w 32"/>
                  <a:gd name="T39" fmla="*/ 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94">
                    <a:moveTo>
                      <a:pt x="3" y="6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8" y="3"/>
                    </a:lnTo>
                    <a:lnTo>
                      <a:pt x="14" y="8"/>
                    </a:lnTo>
                    <a:lnTo>
                      <a:pt x="16" y="14"/>
                    </a:lnTo>
                    <a:lnTo>
                      <a:pt x="22" y="32"/>
                    </a:lnTo>
                    <a:lnTo>
                      <a:pt x="27" y="54"/>
                    </a:lnTo>
                    <a:lnTo>
                      <a:pt x="27" y="59"/>
                    </a:lnTo>
                    <a:lnTo>
                      <a:pt x="32" y="70"/>
                    </a:lnTo>
                    <a:lnTo>
                      <a:pt x="32" y="72"/>
                    </a:lnTo>
                    <a:lnTo>
                      <a:pt x="27" y="86"/>
                    </a:lnTo>
                    <a:lnTo>
                      <a:pt x="30" y="88"/>
                    </a:lnTo>
                    <a:lnTo>
                      <a:pt x="27" y="94"/>
                    </a:lnTo>
                    <a:lnTo>
                      <a:pt x="24" y="94"/>
                    </a:lnTo>
                    <a:lnTo>
                      <a:pt x="19" y="86"/>
                    </a:lnTo>
                    <a:lnTo>
                      <a:pt x="8" y="51"/>
                    </a:lnTo>
                    <a:lnTo>
                      <a:pt x="3" y="27"/>
                    </a:lnTo>
                    <a:lnTo>
                      <a:pt x="0" y="14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3" name="Freeform 1028"/>
              <p:cNvSpPr>
                <a:spLocks/>
              </p:cNvSpPr>
              <p:nvPr/>
            </p:nvSpPr>
            <p:spPr bwMode="auto">
              <a:xfrm>
                <a:off x="3081" y="2214"/>
                <a:ext cx="64" cy="149"/>
              </a:xfrm>
              <a:custGeom>
                <a:avLst/>
                <a:gdLst>
                  <a:gd name="T0" fmla="*/ 0 w 64"/>
                  <a:gd name="T1" fmla="*/ 8 h 149"/>
                  <a:gd name="T2" fmla="*/ 8 w 64"/>
                  <a:gd name="T3" fmla="*/ 2 h 149"/>
                  <a:gd name="T4" fmla="*/ 19 w 64"/>
                  <a:gd name="T5" fmla="*/ 0 h 149"/>
                  <a:gd name="T6" fmla="*/ 24 w 64"/>
                  <a:gd name="T7" fmla="*/ 2 h 149"/>
                  <a:gd name="T8" fmla="*/ 35 w 64"/>
                  <a:gd name="T9" fmla="*/ 5 h 149"/>
                  <a:gd name="T10" fmla="*/ 51 w 64"/>
                  <a:gd name="T11" fmla="*/ 13 h 149"/>
                  <a:gd name="T12" fmla="*/ 51 w 64"/>
                  <a:gd name="T13" fmla="*/ 16 h 149"/>
                  <a:gd name="T14" fmla="*/ 48 w 64"/>
                  <a:gd name="T15" fmla="*/ 32 h 149"/>
                  <a:gd name="T16" fmla="*/ 43 w 64"/>
                  <a:gd name="T17" fmla="*/ 42 h 149"/>
                  <a:gd name="T18" fmla="*/ 43 w 64"/>
                  <a:gd name="T19" fmla="*/ 56 h 149"/>
                  <a:gd name="T20" fmla="*/ 35 w 64"/>
                  <a:gd name="T21" fmla="*/ 72 h 149"/>
                  <a:gd name="T22" fmla="*/ 35 w 64"/>
                  <a:gd name="T23" fmla="*/ 77 h 149"/>
                  <a:gd name="T24" fmla="*/ 40 w 64"/>
                  <a:gd name="T25" fmla="*/ 82 h 149"/>
                  <a:gd name="T26" fmla="*/ 43 w 64"/>
                  <a:gd name="T27" fmla="*/ 93 h 149"/>
                  <a:gd name="T28" fmla="*/ 51 w 64"/>
                  <a:gd name="T29" fmla="*/ 104 h 149"/>
                  <a:gd name="T30" fmla="*/ 59 w 64"/>
                  <a:gd name="T31" fmla="*/ 114 h 149"/>
                  <a:gd name="T32" fmla="*/ 59 w 64"/>
                  <a:gd name="T33" fmla="*/ 125 h 149"/>
                  <a:gd name="T34" fmla="*/ 64 w 64"/>
                  <a:gd name="T35" fmla="*/ 133 h 149"/>
                  <a:gd name="T36" fmla="*/ 64 w 64"/>
                  <a:gd name="T37" fmla="*/ 138 h 149"/>
                  <a:gd name="T38" fmla="*/ 64 w 64"/>
                  <a:gd name="T39" fmla="*/ 141 h 149"/>
                  <a:gd name="T40" fmla="*/ 59 w 64"/>
                  <a:gd name="T41" fmla="*/ 149 h 149"/>
                  <a:gd name="T42" fmla="*/ 54 w 64"/>
                  <a:gd name="T43" fmla="*/ 149 h 149"/>
                  <a:gd name="T44" fmla="*/ 51 w 64"/>
                  <a:gd name="T45" fmla="*/ 141 h 149"/>
                  <a:gd name="T46" fmla="*/ 30 w 64"/>
                  <a:gd name="T47" fmla="*/ 128 h 149"/>
                  <a:gd name="T48" fmla="*/ 16 w 64"/>
                  <a:gd name="T49" fmla="*/ 114 h 149"/>
                  <a:gd name="T50" fmla="*/ 11 w 64"/>
                  <a:gd name="T51" fmla="*/ 109 h 149"/>
                  <a:gd name="T52" fmla="*/ 11 w 64"/>
                  <a:gd name="T53" fmla="*/ 106 h 149"/>
                  <a:gd name="T54" fmla="*/ 19 w 64"/>
                  <a:gd name="T55" fmla="*/ 98 h 149"/>
                  <a:gd name="T56" fmla="*/ 19 w 64"/>
                  <a:gd name="T57" fmla="*/ 96 h 149"/>
                  <a:gd name="T58" fmla="*/ 30 w 64"/>
                  <a:gd name="T59" fmla="*/ 90 h 149"/>
                  <a:gd name="T60" fmla="*/ 30 w 64"/>
                  <a:gd name="T61" fmla="*/ 85 h 149"/>
                  <a:gd name="T62" fmla="*/ 27 w 64"/>
                  <a:gd name="T63" fmla="*/ 82 h 149"/>
                  <a:gd name="T64" fmla="*/ 19 w 64"/>
                  <a:gd name="T65" fmla="*/ 82 h 149"/>
                  <a:gd name="T66" fmla="*/ 11 w 64"/>
                  <a:gd name="T67" fmla="*/ 80 h 149"/>
                  <a:gd name="T68" fmla="*/ 8 w 64"/>
                  <a:gd name="T69" fmla="*/ 74 h 149"/>
                  <a:gd name="T70" fmla="*/ 8 w 64"/>
                  <a:gd name="T71" fmla="*/ 64 h 149"/>
                  <a:gd name="T72" fmla="*/ 14 w 64"/>
                  <a:gd name="T73" fmla="*/ 56 h 149"/>
                  <a:gd name="T74" fmla="*/ 11 w 64"/>
                  <a:gd name="T75" fmla="*/ 53 h 149"/>
                  <a:gd name="T76" fmla="*/ 3 w 64"/>
                  <a:gd name="T77" fmla="*/ 50 h 149"/>
                  <a:gd name="T78" fmla="*/ 3 w 64"/>
                  <a:gd name="T79" fmla="*/ 42 h 149"/>
                  <a:gd name="T80" fmla="*/ 6 w 64"/>
                  <a:gd name="T81" fmla="*/ 37 h 149"/>
                  <a:gd name="T82" fmla="*/ 8 w 64"/>
                  <a:gd name="T83" fmla="*/ 32 h 149"/>
                  <a:gd name="T84" fmla="*/ 0 w 64"/>
                  <a:gd name="T85" fmla="*/ 16 h 149"/>
                  <a:gd name="T86" fmla="*/ 0 w 64"/>
                  <a:gd name="T87" fmla="*/ 13 h 149"/>
                  <a:gd name="T88" fmla="*/ 0 w 64"/>
                  <a:gd name="T89" fmla="*/ 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4" h="149">
                    <a:moveTo>
                      <a:pt x="0" y="8"/>
                    </a:moveTo>
                    <a:lnTo>
                      <a:pt x="8" y="2"/>
                    </a:lnTo>
                    <a:lnTo>
                      <a:pt x="19" y="0"/>
                    </a:lnTo>
                    <a:lnTo>
                      <a:pt x="24" y="2"/>
                    </a:lnTo>
                    <a:lnTo>
                      <a:pt x="35" y="5"/>
                    </a:lnTo>
                    <a:lnTo>
                      <a:pt x="51" y="13"/>
                    </a:lnTo>
                    <a:lnTo>
                      <a:pt x="51" y="16"/>
                    </a:lnTo>
                    <a:lnTo>
                      <a:pt x="48" y="32"/>
                    </a:lnTo>
                    <a:lnTo>
                      <a:pt x="43" y="42"/>
                    </a:lnTo>
                    <a:lnTo>
                      <a:pt x="43" y="56"/>
                    </a:lnTo>
                    <a:lnTo>
                      <a:pt x="35" y="72"/>
                    </a:lnTo>
                    <a:lnTo>
                      <a:pt x="35" y="77"/>
                    </a:lnTo>
                    <a:lnTo>
                      <a:pt x="40" y="82"/>
                    </a:lnTo>
                    <a:lnTo>
                      <a:pt x="43" y="93"/>
                    </a:lnTo>
                    <a:lnTo>
                      <a:pt x="51" y="104"/>
                    </a:lnTo>
                    <a:lnTo>
                      <a:pt x="59" y="114"/>
                    </a:lnTo>
                    <a:lnTo>
                      <a:pt x="59" y="125"/>
                    </a:lnTo>
                    <a:lnTo>
                      <a:pt x="64" y="133"/>
                    </a:lnTo>
                    <a:lnTo>
                      <a:pt x="64" y="138"/>
                    </a:lnTo>
                    <a:lnTo>
                      <a:pt x="64" y="141"/>
                    </a:lnTo>
                    <a:lnTo>
                      <a:pt x="59" y="149"/>
                    </a:lnTo>
                    <a:lnTo>
                      <a:pt x="54" y="149"/>
                    </a:lnTo>
                    <a:lnTo>
                      <a:pt x="51" y="141"/>
                    </a:lnTo>
                    <a:lnTo>
                      <a:pt x="30" y="128"/>
                    </a:lnTo>
                    <a:lnTo>
                      <a:pt x="16" y="114"/>
                    </a:lnTo>
                    <a:lnTo>
                      <a:pt x="11" y="109"/>
                    </a:lnTo>
                    <a:lnTo>
                      <a:pt x="11" y="106"/>
                    </a:lnTo>
                    <a:lnTo>
                      <a:pt x="19" y="98"/>
                    </a:lnTo>
                    <a:lnTo>
                      <a:pt x="19" y="96"/>
                    </a:lnTo>
                    <a:lnTo>
                      <a:pt x="30" y="90"/>
                    </a:lnTo>
                    <a:lnTo>
                      <a:pt x="30" y="85"/>
                    </a:lnTo>
                    <a:lnTo>
                      <a:pt x="27" y="82"/>
                    </a:lnTo>
                    <a:lnTo>
                      <a:pt x="19" y="82"/>
                    </a:lnTo>
                    <a:lnTo>
                      <a:pt x="11" y="80"/>
                    </a:lnTo>
                    <a:lnTo>
                      <a:pt x="8" y="74"/>
                    </a:lnTo>
                    <a:lnTo>
                      <a:pt x="8" y="64"/>
                    </a:lnTo>
                    <a:lnTo>
                      <a:pt x="14" y="56"/>
                    </a:lnTo>
                    <a:lnTo>
                      <a:pt x="11" y="53"/>
                    </a:lnTo>
                    <a:lnTo>
                      <a:pt x="3" y="50"/>
                    </a:lnTo>
                    <a:lnTo>
                      <a:pt x="3" y="42"/>
                    </a:lnTo>
                    <a:lnTo>
                      <a:pt x="6" y="37"/>
                    </a:lnTo>
                    <a:lnTo>
                      <a:pt x="8" y="32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4" name="Freeform 1029"/>
              <p:cNvSpPr>
                <a:spLocks/>
              </p:cNvSpPr>
              <p:nvPr/>
            </p:nvSpPr>
            <p:spPr bwMode="auto">
              <a:xfrm>
                <a:off x="3345" y="2243"/>
                <a:ext cx="54" cy="88"/>
              </a:xfrm>
              <a:custGeom>
                <a:avLst/>
                <a:gdLst>
                  <a:gd name="T0" fmla="*/ 46 w 54"/>
                  <a:gd name="T1" fmla="*/ 88 h 88"/>
                  <a:gd name="T2" fmla="*/ 46 w 54"/>
                  <a:gd name="T3" fmla="*/ 85 h 88"/>
                  <a:gd name="T4" fmla="*/ 38 w 54"/>
                  <a:gd name="T5" fmla="*/ 77 h 88"/>
                  <a:gd name="T6" fmla="*/ 32 w 54"/>
                  <a:gd name="T7" fmla="*/ 69 h 88"/>
                  <a:gd name="T8" fmla="*/ 24 w 54"/>
                  <a:gd name="T9" fmla="*/ 64 h 88"/>
                  <a:gd name="T10" fmla="*/ 22 w 54"/>
                  <a:gd name="T11" fmla="*/ 64 h 88"/>
                  <a:gd name="T12" fmla="*/ 19 w 54"/>
                  <a:gd name="T13" fmla="*/ 59 h 88"/>
                  <a:gd name="T14" fmla="*/ 22 w 54"/>
                  <a:gd name="T15" fmla="*/ 53 h 88"/>
                  <a:gd name="T16" fmla="*/ 19 w 54"/>
                  <a:gd name="T17" fmla="*/ 48 h 88"/>
                  <a:gd name="T18" fmla="*/ 16 w 54"/>
                  <a:gd name="T19" fmla="*/ 45 h 88"/>
                  <a:gd name="T20" fmla="*/ 16 w 54"/>
                  <a:gd name="T21" fmla="*/ 37 h 88"/>
                  <a:gd name="T22" fmla="*/ 8 w 54"/>
                  <a:gd name="T23" fmla="*/ 27 h 88"/>
                  <a:gd name="T24" fmla="*/ 3 w 54"/>
                  <a:gd name="T25" fmla="*/ 19 h 88"/>
                  <a:gd name="T26" fmla="*/ 0 w 54"/>
                  <a:gd name="T27" fmla="*/ 19 h 88"/>
                  <a:gd name="T28" fmla="*/ 0 w 54"/>
                  <a:gd name="T29" fmla="*/ 19 h 88"/>
                  <a:gd name="T30" fmla="*/ 3 w 54"/>
                  <a:gd name="T31" fmla="*/ 8 h 88"/>
                  <a:gd name="T32" fmla="*/ 6 w 54"/>
                  <a:gd name="T33" fmla="*/ 5 h 88"/>
                  <a:gd name="T34" fmla="*/ 8 w 54"/>
                  <a:gd name="T35" fmla="*/ 8 h 88"/>
                  <a:gd name="T36" fmla="*/ 14 w 54"/>
                  <a:gd name="T37" fmla="*/ 5 h 88"/>
                  <a:gd name="T38" fmla="*/ 16 w 54"/>
                  <a:gd name="T39" fmla="*/ 5 h 88"/>
                  <a:gd name="T40" fmla="*/ 19 w 54"/>
                  <a:gd name="T41" fmla="*/ 0 h 88"/>
                  <a:gd name="T42" fmla="*/ 22 w 54"/>
                  <a:gd name="T43" fmla="*/ 0 h 88"/>
                  <a:gd name="T44" fmla="*/ 27 w 54"/>
                  <a:gd name="T45" fmla="*/ 5 h 88"/>
                  <a:gd name="T46" fmla="*/ 27 w 54"/>
                  <a:gd name="T47" fmla="*/ 11 h 88"/>
                  <a:gd name="T48" fmla="*/ 24 w 54"/>
                  <a:gd name="T49" fmla="*/ 13 h 88"/>
                  <a:gd name="T50" fmla="*/ 30 w 54"/>
                  <a:gd name="T51" fmla="*/ 21 h 88"/>
                  <a:gd name="T52" fmla="*/ 27 w 54"/>
                  <a:gd name="T53" fmla="*/ 24 h 88"/>
                  <a:gd name="T54" fmla="*/ 32 w 54"/>
                  <a:gd name="T55" fmla="*/ 40 h 88"/>
                  <a:gd name="T56" fmla="*/ 32 w 54"/>
                  <a:gd name="T57" fmla="*/ 51 h 88"/>
                  <a:gd name="T58" fmla="*/ 38 w 54"/>
                  <a:gd name="T59" fmla="*/ 61 h 88"/>
                  <a:gd name="T60" fmla="*/ 38 w 54"/>
                  <a:gd name="T61" fmla="*/ 67 h 88"/>
                  <a:gd name="T62" fmla="*/ 43 w 54"/>
                  <a:gd name="T63" fmla="*/ 72 h 88"/>
                  <a:gd name="T64" fmla="*/ 48 w 54"/>
                  <a:gd name="T65" fmla="*/ 75 h 88"/>
                  <a:gd name="T66" fmla="*/ 54 w 54"/>
                  <a:gd name="T67" fmla="*/ 80 h 88"/>
                  <a:gd name="T68" fmla="*/ 51 w 54"/>
                  <a:gd name="T69" fmla="*/ 85 h 88"/>
                  <a:gd name="T70" fmla="*/ 46 w 54"/>
                  <a:gd name="T71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" h="88">
                    <a:moveTo>
                      <a:pt x="46" y="88"/>
                    </a:moveTo>
                    <a:lnTo>
                      <a:pt x="46" y="85"/>
                    </a:lnTo>
                    <a:lnTo>
                      <a:pt x="38" y="77"/>
                    </a:lnTo>
                    <a:lnTo>
                      <a:pt x="32" y="69"/>
                    </a:lnTo>
                    <a:lnTo>
                      <a:pt x="24" y="64"/>
                    </a:lnTo>
                    <a:lnTo>
                      <a:pt x="22" y="64"/>
                    </a:lnTo>
                    <a:lnTo>
                      <a:pt x="19" y="59"/>
                    </a:lnTo>
                    <a:lnTo>
                      <a:pt x="22" y="53"/>
                    </a:lnTo>
                    <a:lnTo>
                      <a:pt x="19" y="48"/>
                    </a:lnTo>
                    <a:lnTo>
                      <a:pt x="16" y="45"/>
                    </a:lnTo>
                    <a:lnTo>
                      <a:pt x="16" y="37"/>
                    </a:lnTo>
                    <a:lnTo>
                      <a:pt x="8" y="27"/>
                    </a:lnTo>
                    <a:lnTo>
                      <a:pt x="3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3" y="8"/>
                    </a:lnTo>
                    <a:lnTo>
                      <a:pt x="6" y="5"/>
                    </a:lnTo>
                    <a:lnTo>
                      <a:pt x="8" y="8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7" y="5"/>
                    </a:lnTo>
                    <a:lnTo>
                      <a:pt x="27" y="11"/>
                    </a:lnTo>
                    <a:lnTo>
                      <a:pt x="24" y="13"/>
                    </a:lnTo>
                    <a:lnTo>
                      <a:pt x="30" y="21"/>
                    </a:lnTo>
                    <a:lnTo>
                      <a:pt x="27" y="24"/>
                    </a:lnTo>
                    <a:lnTo>
                      <a:pt x="32" y="40"/>
                    </a:lnTo>
                    <a:lnTo>
                      <a:pt x="32" y="51"/>
                    </a:lnTo>
                    <a:lnTo>
                      <a:pt x="38" y="61"/>
                    </a:lnTo>
                    <a:lnTo>
                      <a:pt x="38" y="67"/>
                    </a:lnTo>
                    <a:lnTo>
                      <a:pt x="43" y="72"/>
                    </a:lnTo>
                    <a:lnTo>
                      <a:pt x="48" y="75"/>
                    </a:lnTo>
                    <a:lnTo>
                      <a:pt x="54" y="80"/>
                    </a:lnTo>
                    <a:lnTo>
                      <a:pt x="51" y="85"/>
                    </a:lnTo>
                    <a:lnTo>
                      <a:pt x="46" y="88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5" name="Freeform 1030"/>
              <p:cNvSpPr>
                <a:spLocks/>
              </p:cNvSpPr>
              <p:nvPr/>
            </p:nvSpPr>
            <p:spPr bwMode="auto">
              <a:xfrm>
                <a:off x="2855" y="2585"/>
                <a:ext cx="48" cy="56"/>
              </a:xfrm>
              <a:custGeom>
                <a:avLst/>
                <a:gdLst>
                  <a:gd name="T0" fmla="*/ 0 w 48"/>
                  <a:gd name="T1" fmla="*/ 45 h 56"/>
                  <a:gd name="T2" fmla="*/ 8 w 48"/>
                  <a:gd name="T3" fmla="*/ 32 h 56"/>
                  <a:gd name="T4" fmla="*/ 24 w 48"/>
                  <a:gd name="T5" fmla="*/ 21 h 56"/>
                  <a:gd name="T6" fmla="*/ 32 w 48"/>
                  <a:gd name="T7" fmla="*/ 16 h 56"/>
                  <a:gd name="T8" fmla="*/ 40 w 48"/>
                  <a:gd name="T9" fmla="*/ 2 h 56"/>
                  <a:gd name="T10" fmla="*/ 45 w 48"/>
                  <a:gd name="T11" fmla="*/ 0 h 56"/>
                  <a:gd name="T12" fmla="*/ 48 w 48"/>
                  <a:gd name="T13" fmla="*/ 5 h 56"/>
                  <a:gd name="T14" fmla="*/ 48 w 48"/>
                  <a:gd name="T15" fmla="*/ 13 h 56"/>
                  <a:gd name="T16" fmla="*/ 45 w 48"/>
                  <a:gd name="T17" fmla="*/ 21 h 56"/>
                  <a:gd name="T18" fmla="*/ 34 w 48"/>
                  <a:gd name="T19" fmla="*/ 29 h 56"/>
                  <a:gd name="T20" fmla="*/ 21 w 48"/>
                  <a:gd name="T21" fmla="*/ 42 h 56"/>
                  <a:gd name="T22" fmla="*/ 21 w 48"/>
                  <a:gd name="T23" fmla="*/ 48 h 56"/>
                  <a:gd name="T24" fmla="*/ 13 w 48"/>
                  <a:gd name="T25" fmla="*/ 56 h 56"/>
                  <a:gd name="T26" fmla="*/ 10 w 48"/>
                  <a:gd name="T27" fmla="*/ 56 h 56"/>
                  <a:gd name="T28" fmla="*/ 2 w 48"/>
                  <a:gd name="T29" fmla="*/ 48 h 56"/>
                  <a:gd name="T30" fmla="*/ 0 w 48"/>
                  <a:gd name="T31" fmla="*/ 4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56">
                    <a:moveTo>
                      <a:pt x="0" y="45"/>
                    </a:moveTo>
                    <a:lnTo>
                      <a:pt x="8" y="32"/>
                    </a:lnTo>
                    <a:lnTo>
                      <a:pt x="24" y="21"/>
                    </a:lnTo>
                    <a:lnTo>
                      <a:pt x="32" y="16"/>
                    </a:lnTo>
                    <a:lnTo>
                      <a:pt x="40" y="2"/>
                    </a:lnTo>
                    <a:lnTo>
                      <a:pt x="45" y="0"/>
                    </a:lnTo>
                    <a:lnTo>
                      <a:pt x="48" y="5"/>
                    </a:lnTo>
                    <a:lnTo>
                      <a:pt x="48" y="13"/>
                    </a:lnTo>
                    <a:lnTo>
                      <a:pt x="45" y="21"/>
                    </a:lnTo>
                    <a:lnTo>
                      <a:pt x="34" y="29"/>
                    </a:lnTo>
                    <a:lnTo>
                      <a:pt x="21" y="42"/>
                    </a:lnTo>
                    <a:lnTo>
                      <a:pt x="21" y="48"/>
                    </a:lnTo>
                    <a:lnTo>
                      <a:pt x="13" y="56"/>
                    </a:lnTo>
                    <a:lnTo>
                      <a:pt x="10" y="56"/>
                    </a:lnTo>
                    <a:lnTo>
                      <a:pt x="2" y="48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6" name="Freeform 1031"/>
              <p:cNvSpPr>
                <a:spLocks/>
              </p:cNvSpPr>
              <p:nvPr/>
            </p:nvSpPr>
            <p:spPr bwMode="auto">
              <a:xfrm>
                <a:off x="3641" y="2256"/>
                <a:ext cx="176" cy="32"/>
              </a:xfrm>
              <a:custGeom>
                <a:avLst/>
                <a:gdLst>
                  <a:gd name="T0" fmla="*/ 11 w 176"/>
                  <a:gd name="T1" fmla="*/ 0 h 32"/>
                  <a:gd name="T2" fmla="*/ 22 w 176"/>
                  <a:gd name="T3" fmla="*/ 0 h 32"/>
                  <a:gd name="T4" fmla="*/ 38 w 176"/>
                  <a:gd name="T5" fmla="*/ 3 h 32"/>
                  <a:gd name="T6" fmla="*/ 54 w 176"/>
                  <a:gd name="T7" fmla="*/ 8 h 32"/>
                  <a:gd name="T8" fmla="*/ 78 w 176"/>
                  <a:gd name="T9" fmla="*/ 8 h 32"/>
                  <a:gd name="T10" fmla="*/ 102 w 176"/>
                  <a:gd name="T11" fmla="*/ 14 h 32"/>
                  <a:gd name="T12" fmla="*/ 131 w 176"/>
                  <a:gd name="T13" fmla="*/ 11 h 32"/>
                  <a:gd name="T14" fmla="*/ 174 w 176"/>
                  <a:gd name="T15" fmla="*/ 11 h 32"/>
                  <a:gd name="T16" fmla="*/ 176 w 176"/>
                  <a:gd name="T17" fmla="*/ 14 h 32"/>
                  <a:gd name="T18" fmla="*/ 174 w 176"/>
                  <a:gd name="T19" fmla="*/ 19 h 32"/>
                  <a:gd name="T20" fmla="*/ 174 w 176"/>
                  <a:gd name="T21" fmla="*/ 24 h 32"/>
                  <a:gd name="T22" fmla="*/ 168 w 176"/>
                  <a:gd name="T23" fmla="*/ 27 h 32"/>
                  <a:gd name="T24" fmla="*/ 160 w 176"/>
                  <a:gd name="T25" fmla="*/ 30 h 32"/>
                  <a:gd name="T26" fmla="*/ 155 w 176"/>
                  <a:gd name="T27" fmla="*/ 30 h 32"/>
                  <a:gd name="T28" fmla="*/ 136 w 176"/>
                  <a:gd name="T29" fmla="*/ 27 h 32"/>
                  <a:gd name="T30" fmla="*/ 131 w 176"/>
                  <a:gd name="T31" fmla="*/ 30 h 32"/>
                  <a:gd name="T32" fmla="*/ 107 w 176"/>
                  <a:gd name="T33" fmla="*/ 32 h 32"/>
                  <a:gd name="T34" fmla="*/ 104 w 176"/>
                  <a:gd name="T35" fmla="*/ 30 h 32"/>
                  <a:gd name="T36" fmla="*/ 102 w 176"/>
                  <a:gd name="T37" fmla="*/ 30 h 32"/>
                  <a:gd name="T38" fmla="*/ 96 w 176"/>
                  <a:gd name="T39" fmla="*/ 32 h 32"/>
                  <a:gd name="T40" fmla="*/ 78 w 176"/>
                  <a:gd name="T41" fmla="*/ 30 h 32"/>
                  <a:gd name="T42" fmla="*/ 59 w 176"/>
                  <a:gd name="T43" fmla="*/ 24 h 32"/>
                  <a:gd name="T44" fmla="*/ 48 w 176"/>
                  <a:gd name="T45" fmla="*/ 22 h 32"/>
                  <a:gd name="T46" fmla="*/ 38 w 176"/>
                  <a:gd name="T47" fmla="*/ 19 h 32"/>
                  <a:gd name="T48" fmla="*/ 32 w 176"/>
                  <a:gd name="T49" fmla="*/ 16 h 32"/>
                  <a:gd name="T50" fmla="*/ 19 w 176"/>
                  <a:gd name="T51" fmla="*/ 16 h 32"/>
                  <a:gd name="T52" fmla="*/ 6 w 176"/>
                  <a:gd name="T53" fmla="*/ 14 h 32"/>
                  <a:gd name="T54" fmla="*/ 0 w 176"/>
                  <a:gd name="T55" fmla="*/ 8 h 32"/>
                  <a:gd name="T56" fmla="*/ 0 w 176"/>
                  <a:gd name="T57" fmla="*/ 8 h 32"/>
                  <a:gd name="T58" fmla="*/ 0 w 176"/>
                  <a:gd name="T59" fmla="*/ 6 h 32"/>
                  <a:gd name="T60" fmla="*/ 6 w 176"/>
                  <a:gd name="T61" fmla="*/ 8 h 32"/>
                  <a:gd name="T62" fmla="*/ 8 w 176"/>
                  <a:gd name="T63" fmla="*/ 6 h 32"/>
                  <a:gd name="T64" fmla="*/ 11 w 176"/>
                  <a:gd name="T6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32">
                    <a:moveTo>
                      <a:pt x="11" y="0"/>
                    </a:moveTo>
                    <a:lnTo>
                      <a:pt x="22" y="0"/>
                    </a:lnTo>
                    <a:lnTo>
                      <a:pt x="38" y="3"/>
                    </a:lnTo>
                    <a:lnTo>
                      <a:pt x="54" y="8"/>
                    </a:lnTo>
                    <a:lnTo>
                      <a:pt x="78" y="8"/>
                    </a:lnTo>
                    <a:lnTo>
                      <a:pt x="102" y="14"/>
                    </a:lnTo>
                    <a:lnTo>
                      <a:pt x="131" y="11"/>
                    </a:lnTo>
                    <a:lnTo>
                      <a:pt x="174" y="11"/>
                    </a:lnTo>
                    <a:lnTo>
                      <a:pt x="176" y="14"/>
                    </a:lnTo>
                    <a:lnTo>
                      <a:pt x="174" y="19"/>
                    </a:lnTo>
                    <a:lnTo>
                      <a:pt x="174" y="24"/>
                    </a:lnTo>
                    <a:lnTo>
                      <a:pt x="168" y="27"/>
                    </a:lnTo>
                    <a:lnTo>
                      <a:pt x="160" y="30"/>
                    </a:lnTo>
                    <a:lnTo>
                      <a:pt x="155" y="30"/>
                    </a:lnTo>
                    <a:lnTo>
                      <a:pt x="136" y="27"/>
                    </a:lnTo>
                    <a:lnTo>
                      <a:pt x="131" y="30"/>
                    </a:lnTo>
                    <a:lnTo>
                      <a:pt x="107" y="32"/>
                    </a:lnTo>
                    <a:lnTo>
                      <a:pt x="104" y="30"/>
                    </a:lnTo>
                    <a:lnTo>
                      <a:pt x="102" y="30"/>
                    </a:lnTo>
                    <a:lnTo>
                      <a:pt x="96" y="32"/>
                    </a:lnTo>
                    <a:lnTo>
                      <a:pt x="78" y="30"/>
                    </a:lnTo>
                    <a:lnTo>
                      <a:pt x="59" y="24"/>
                    </a:lnTo>
                    <a:lnTo>
                      <a:pt x="48" y="22"/>
                    </a:lnTo>
                    <a:lnTo>
                      <a:pt x="38" y="19"/>
                    </a:lnTo>
                    <a:lnTo>
                      <a:pt x="32" y="16"/>
                    </a:lnTo>
                    <a:lnTo>
                      <a:pt x="19" y="16"/>
                    </a:lnTo>
                    <a:lnTo>
                      <a:pt x="6" y="1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7" name="Freeform 1032"/>
              <p:cNvSpPr>
                <a:spLocks/>
              </p:cNvSpPr>
              <p:nvPr/>
            </p:nvSpPr>
            <p:spPr bwMode="auto">
              <a:xfrm>
                <a:off x="3196" y="2267"/>
                <a:ext cx="48" cy="45"/>
              </a:xfrm>
              <a:custGeom>
                <a:avLst/>
                <a:gdLst>
                  <a:gd name="T0" fmla="*/ 32 w 48"/>
                  <a:gd name="T1" fmla="*/ 29 h 45"/>
                  <a:gd name="T2" fmla="*/ 21 w 48"/>
                  <a:gd name="T3" fmla="*/ 24 h 45"/>
                  <a:gd name="T4" fmla="*/ 13 w 48"/>
                  <a:gd name="T5" fmla="*/ 21 h 45"/>
                  <a:gd name="T6" fmla="*/ 5 w 48"/>
                  <a:gd name="T7" fmla="*/ 19 h 45"/>
                  <a:gd name="T8" fmla="*/ 5 w 48"/>
                  <a:gd name="T9" fmla="*/ 16 h 45"/>
                  <a:gd name="T10" fmla="*/ 8 w 48"/>
                  <a:gd name="T11" fmla="*/ 13 h 45"/>
                  <a:gd name="T12" fmla="*/ 8 w 48"/>
                  <a:gd name="T13" fmla="*/ 5 h 45"/>
                  <a:gd name="T14" fmla="*/ 3 w 48"/>
                  <a:gd name="T15" fmla="*/ 3 h 45"/>
                  <a:gd name="T16" fmla="*/ 0 w 48"/>
                  <a:gd name="T17" fmla="*/ 0 h 45"/>
                  <a:gd name="T18" fmla="*/ 3 w 48"/>
                  <a:gd name="T19" fmla="*/ 0 h 45"/>
                  <a:gd name="T20" fmla="*/ 11 w 48"/>
                  <a:gd name="T21" fmla="*/ 3 h 45"/>
                  <a:gd name="T22" fmla="*/ 16 w 48"/>
                  <a:gd name="T23" fmla="*/ 0 h 45"/>
                  <a:gd name="T24" fmla="*/ 19 w 48"/>
                  <a:gd name="T25" fmla="*/ 5 h 45"/>
                  <a:gd name="T26" fmla="*/ 24 w 48"/>
                  <a:gd name="T27" fmla="*/ 8 h 45"/>
                  <a:gd name="T28" fmla="*/ 29 w 48"/>
                  <a:gd name="T29" fmla="*/ 5 h 45"/>
                  <a:gd name="T30" fmla="*/ 37 w 48"/>
                  <a:gd name="T31" fmla="*/ 11 h 45"/>
                  <a:gd name="T32" fmla="*/ 40 w 48"/>
                  <a:gd name="T33" fmla="*/ 13 h 45"/>
                  <a:gd name="T34" fmla="*/ 43 w 48"/>
                  <a:gd name="T35" fmla="*/ 21 h 45"/>
                  <a:gd name="T36" fmla="*/ 48 w 48"/>
                  <a:gd name="T37" fmla="*/ 29 h 45"/>
                  <a:gd name="T38" fmla="*/ 45 w 48"/>
                  <a:gd name="T39" fmla="*/ 43 h 45"/>
                  <a:gd name="T40" fmla="*/ 43 w 48"/>
                  <a:gd name="T41" fmla="*/ 45 h 45"/>
                  <a:gd name="T42" fmla="*/ 40 w 48"/>
                  <a:gd name="T43" fmla="*/ 43 h 45"/>
                  <a:gd name="T44" fmla="*/ 35 w 48"/>
                  <a:gd name="T45" fmla="*/ 37 h 45"/>
                  <a:gd name="T46" fmla="*/ 35 w 48"/>
                  <a:gd name="T47" fmla="*/ 29 h 45"/>
                  <a:gd name="T48" fmla="*/ 32 w 48"/>
                  <a:gd name="T49" fmla="*/ 2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" h="45">
                    <a:moveTo>
                      <a:pt x="32" y="29"/>
                    </a:moveTo>
                    <a:lnTo>
                      <a:pt x="21" y="24"/>
                    </a:lnTo>
                    <a:lnTo>
                      <a:pt x="13" y="21"/>
                    </a:lnTo>
                    <a:lnTo>
                      <a:pt x="5" y="19"/>
                    </a:lnTo>
                    <a:lnTo>
                      <a:pt x="5" y="16"/>
                    </a:lnTo>
                    <a:lnTo>
                      <a:pt x="8" y="13"/>
                    </a:lnTo>
                    <a:lnTo>
                      <a:pt x="8" y="5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1" y="3"/>
                    </a:lnTo>
                    <a:lnTo>
                      <a:pt x="16" y="0"/>
                    </a:lnTo>
                    <a:lnTo>
                      <a:pt x="19" y="5"/>
                    </a:lnTo>
                    <a:lnTo>
                      <a:pt x="24" y="8"/>
                    </a:lnTo>
                    <a:lnTo>
                      <a:pt x="29" y="5"/>
                    </a:lnTo>
                    <a:lnTo>
                      <a:pt x="37" y="11"/>
                    </a:lnTo>
                    <a:lnTo>
                      <a:pt x="40" y="13"/>
                    </a:lnTo>
                    <a:lnTo>
                      <a:pt x="43" y="21"/>
                    </a:lnTo>
                    <a:lnTo>
                      <a:pt x="48" y="29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40" y="43"/>
                    </a:lnTo>
                    <a:lnTo>
                      <a:pt x="35" y="37"/>
                    </a:lnTo>
                    <a:lnTo>
                      <a:pt x="35" y="29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8" name="Freeform 1033"/>
              <p:cNvSpPr>
                <a:spLocks/>
              </p:cNvSpPr>
              <p:nvPr/>
            </p:nvSpPr>
            <p:spPr bwMode="auto">
              <a:xfrm>
                <a:off x="1847" y="2502"/>
                <a:ext cx="88" cy="67"/>
              </a:xfrm>
              <a:custGeom>
                <a:avLst/>
                <a:gdLst>
                  <a:gd name="T0" fmla="*/ 53 w 88"/>
                  <a:gd name="T1" fmla="*/ 8 h 67"/>
                  <a:gd name="T2" fmla="*/ 72 w 88"/>
                  <a:gd name="T3" fmla="*/ 0 h 67"/>
                  <a:gd name="T4" fmla="*/ 80 w 88"/>
                  <a:gd name="T5" fmla="*/ 3 h 67"/>
                  <a:gd name="T6" fmla="*/ 88 w 88"/>
                  <a:gd name="T7" fmla="*/ 16 h 67"/>
                  <a:gd name="T8" fmla="*/ 88 w 88"/>
                  <a:gd name="T9" fmla="*/ 21 h 67"/>
                  <a:gd name="T10" fmla="*/ 77 w 88"/>
                  <a:gd name="T11" fmla="*/ 29 h 67"/>
                  <a:gd name="T12" fmla="*/ 69 w 88"/>
                  <a:gd name="T13" fmla="*/ 40 h 67"/>
                  <a:gd name="T14" fmla="*/ 61 w 88"/>
                  <a:gd name="T15" fmla="*/ 45 h 67"/>
                  <a:gd name="T16" fmla="*/ 53 w 88"/>
                  <a:gd name="T17" fmla="*/ 48 h 67"/>
                  <a:gd name="T18" fmla="*/ 51 w 88"/>
                  <a:gd name="T19" fmla="*/ 45 h 67"/>
                  <a:gd name="T20" fmla="*/ 51 w 88"/>
                  <a:gd name="T21" fmla="*/ 48 h 67"/>
                  <a:gd name="T22" fmla="*/ 51 w 88"/>
                  <a:gd name="T23" fmla="*/ 51 h 67"/>
                  <a:gd name="T24" fmla="*/ 45 w 88"/>
                  <a:gd name="T25" fmla="*/ 59 h 67"/>
                  <a:gd name="T26" fmla="*/ 29 w 88"/>
                  <a:gd name="T27" fmla="*/ 67 h 67"/>
                  <a:gd name="T28" fmla="*/ 21 w 88"/>
                  <a:gd name="T29" fmla="*/ 67 h 67"/>
                  <a:gd name="T30" fmla="*/ 13 w 88"/>
                  <a:gd name="T31" fmla="*/ 67 h 67"/>
                  <a:gd name="T32" fmla="*/ 8 w 88"/>
                  <a:gd name="T33" fmla="*/ 61 h 67"/>
                  <a:gd name="T34" fmla="*/ 3 w 88"/>
                  <a:gd name="T35" fmla="*/ 53 h 67"/>
                  <a:gd name="T36" fmla="*/ 0 w 88"/>
                  <a:gd name="T37" fmla="*/ 48 h 67"/>
                  <a:gd name="T38" fmla="*/ 8 w 88"/>
                  <a:gd name="T39" fmla="*/ 43 h 67"/>
                  <a:gd name="T40" fmla="*/ 16 w 88"/>
                  <a:gd name="T41" fmla="*/ 32 h 67"/>
                  <a:gd name="T42" fmla="*/ 24 w 88"/>
                  <a:gd name="T43" fmla="*/ 29 h 67"/>
                  <a:gd name="T44" fmla="*/ 27 w 88"/>
                  <a:gd name="T45" fmla="*/ 21 h 67"/>
                  <a:gd name="T46" fmla="*/ 53 w 88"/>
                  <a:gd name="T47" fmla="*/ 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8" h="67">
                    <a:moveTo>
                      <a:pt x="53" y="8"/>
                    </a:moveTo>
                    <a:lnTo>
                      <a:pt x="72" y="0"/>
                    </a:lnTo>
                    <a:lnTo>
                      <a:pt x="80" y="3"/>
                    </a:lnTo>
                    <a:lnTo>
                      <a:pt x="88" y="16"/>
                    </a:lnTo>
                    <a:lnTo>
                      <a:pt x="88" y="21"/>
                    </a:lnTo>
                    <a:lnTo>
                      <a:pt x="77" y="29"/>
                    </a:lnTo>
                    <a:lnTo>
                      <a:pt x="69" y="40"/>
                    </a:lnTo>
                    <a:lnTo>
                      <a:pt x="61" y="45"/>
                    </a:lnTo>
                    <a:lnTo>
                      <a:pt x="53" y="48"/>
                    </a:lnTo>
                    <a:lnTo>
                      <a:pt x="51" y="45"/>
                    </a:lnTo>
                    <a:lnTo>
                      <a:pt x="51" y="48"/>
                    </a:lnTo>
                    <a:lnTo>
                      <a:pt x="51" y="51"/>
                    </a:lnTo>
                    <a:lnTo>
                      <a:pt x="45" y="59"/>
                    </a:lnTo>
                    <a:lnTo>
                      <a:pt x="29" y="67"/>
                    </a:lnTo>
                    <a:lnTo>
                      <a:pt x="21" y="67"/>
                    </a:lnTo>
                    <a:lnTo>
                      <a:pt x="13" y="67"/>
                    </a:lnTo>
                    <a:lnTo>
                      <a:pt x="8" y="61"/>
                    </a:lnTo>
                    <a:lnTo>
                      <a:pt x="3" y="53"/>
                    </a:lnTo>
                    <a:lnTo>
                      <a:pt x="0" y="48"/>
                    </a:lnTo>
                    <a:lnTo>
                      <a:pt x="8" y="43"/>
                    </a:lnTo>
                    <a:lnTo>
                      <a:pt x="16" y="32"/>
                    </a:lnTo>
                    <a:lnTo>
                      <a:pt x="24" y="29"/>
                    </a:lnTo>
                    <a:lnTo>
                      <a:pt x="27" y="21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9" name="Freeform 1034"/>
              <p:cNvSpPr>
                <a:spLocks/>
              </p:cNvSpPr>
              <p:nvPr/>
            </p:nvSpPr>
            <p:spPr bwMode="auto">
              <a:xfrm>
                <a:off x="3423" y="1397"/>
                <a:ext cx="770" cy="419"/>
              </a:xfrm>
              <a:custGeom>
                <a:avLst/>
                <a:gdLst>
                  <a:gd name="T0" fmla="*/ 136 w 770"/>
                  <a:gd name="T1" fmla="*/ 179 h 419"/>
                  <a:gd name="T2" fmla="*/ 96 w 770"/>
                  <a:gd name="T3" fmla="*/ 195 h 419"/>
                  <a:gd name="T4" fmla="*/ 61 w 770"/>
                  <a:gd name="T5" fmla="*/ 211 h 419"/>
                  <a:gd name="T6" fmla="*/ 29 w 770"/>
                  <a:gd name="T7" fmla="*/ 222 h 419"/>
                  <a:gd name="T8" fmla="*/ 2 w 770"/>
                  <a:gd name="T9" fmla="*/ 206 h 419"/>
                  <a:gd name="T10" fmla="*/ 53 w 770"/>
                  <a:gd name="T11" fmla="*/ 201 h 419"/>
                  <a:gd name="T12" fmla="*/ 96 w 770"/>
                  <a:gd name="T13" fmla="*/ 179 h 419"/>
                  <a:gd name="T14" fmla="*/ 93 w 770"/>
                  <a:gd name="T15" fmla="*/ 134 h 419"/>
                  <a:gd name="T16" fmla="*/ 82 w 770"/>
                  <a:gd name="T17" fmla="*/ 102 h 419"/>
                  <a:gd name="T18" fmla="*/ 101 w 770"/>
                  <a:gd name="T19" fmla="*/ 99 h 419"/>
                  <a:gd name="T20" fmla="*/ 176 w 770"/>
                  <a:gd name="T21" fmla="*/ 131 h 419"/>
                  <a:gd name="T22" fmla="*/ 168 w 770"/>
                  <a:gd name="T23" fmla="*/ 145 h 419"/>
                  <a:gd name="T24" fmla="*/ 213 w 770"/>
                  <a:gd name="T25" fmla="*/ 166 h 419"/>
                  <a:gd name="T26" fmla="*/ 296 w 770"/>
                  <a:gd name="T27" fmla="*/ 193 h 419"/>
                  <a:gd name="T28" fmla="*/ 290 w 770"/>
                  <a:gd name="T29" fmla="*/ 158 h 419"/>
                  <a:gd name="T30" fmla="*/ 282 w 770"/>
                  <a:gd name="T31" fmla="*/ 134 h 419"/>
                  <a:gd name="T32" fmla="*/ 266 w 770"/>
                  <a:gd name="T33" fmla="*/ 102 h 419"/>
                  <a:gd name="T34" fmla="*/ 213 w 770"/>
                  <a:gd name="T35" fmla="*/ 70 h 419"/>
                  <a:gd name="T36" fmla="*/ 141 w 770"/>
                  <a:gd name="T37" fmla="*/ 16 h 419"/>
                  <a:gd name="T38" fmla="*/ 197 w 770"/>
                  <a:gd name="T39" fmla="*/ 27 h 419"/>
                  <a:gd name="T40" fmla="*/ 237 w 770"/>
                  <a:gd name="T41" fmla="*/ 59 h 419"/>
                  <a:gd name="T42" fmla="*/ 296 w 770"/>
                  <a:gd name="T43" fmla="*/ 86 h 419"/>
                  <a:gd name="T44" fmla="*/ 330 w 770"/>
                  <a:gd name="T45" fmla="*/ 142 h 419"/>
                  <a:gd name="T46" fmla="*/ 416 w 770"/>
                  <a:gd name="T47" fmla="*/ 193 h 419"/>
                  <a:gd name="T48" fmla="*/ 480 w 770"/>
                  <a:gd name="T49" fmla="*/ 185 h 419"/>
                  <a:gd name="T50" fmla="*/ 520 w 770"/>
                  <a:gd name="T51" fmla="*/ 203 h 419"/>
                  <a:gd name="T52" fmla="*/ 565 w 770"/>
                  <a:gd name="T53" fmla="*/ 238 h 419"/>
                  <a:gd name="T54" fmla="*/ 631 w 770"/>
                  <a:gd name="T55" fmla="*/ 281 h 419"/>
                  <a:gd name="T56" fmla="*/ 661 w 770"/>
                  <a:gd name="T57" fmla="*/ 302 h 419"/>
                  <a:gd name="T58" fmla="*/ 698 w 770"/>
                  <a:gd name="T59" fmla="*/ 318 h 419"/>
                  <a:gd name="T60" fmla="*/ 711 w 770"/>
                  <a:gd name="T61" fmla="*/ 337 h 419"/>
                  <a:gd name="T62" fmla="*/ 749 w 770"/>
                  <a:gd name="T63" fmla="*/ 345 h 419"/>
                  <a:gd name="T64" fmla="*/ 762 w 770"/>
                  <a:gd name="T65" fmla="*/ 382 h 419"/>
                  <a:gd name="T66" fmla="*/ 714 w 770"/>
                  <a:gd name="T67" fmla="*/ 398 h 419"/>
                  <a:gd name="T68" fmla="*/ 695 w 770"/>
                  <a:gd name="T69" fmla="*/ 395 h 419"/>
                  <a:gd name="T70" fmla="*/ 674 w 770"/>
                  <a:gd name="T71" fmla="*/ 398 h 419"/>
                  <a:gd name="T72" fmla="*/ 645 w 770"/>
                  <a:gd name="T73" fmla="*/ 406 h 419"/>
                  <a:gd name="T74" fmla="*/ 605 w 770"/>
                  <a:gd name="T75" fmla="*/ 393 h 419"/>
                  <a:gd name="T76" fmla="*/ 562 w 770"/>
                  <a:gd name="T77" fmla="*/ 419 h 419"/>
                  <a:gd name="T78" fmla="*/ 525 w 770"/>
                  <a:gd name="T79" fmla="*/ 398 h 419"/>
                  <a:gd name="T80" fmla="*/ 501 w 770"/>
                  <a:gd name="T81" fmla="*/ 374 h 419"/>
                  <a:gd name="T82" fmla="*/ 450 w 770"/>
                  <a:gd name="T83" fmla="*/ 331 h 419"/>
                  <a:gd name="T84" fmla="*/ 426 w 770"/>
                  <a:gd name="T85" fmla="*/ 294 h 419"/>
                  <a:gd name="T86" fmla="*/ 360 w 770"/>
                  <a:gd name="T87" fmla="*/ 249 h 419"/>
                  <a:gd name="T88" fmla="*/ 296 w 770"/>
                  <a:gd name="T89" fmla="*/ 217 h 419"/>
                  <a:gd name="T90" fmla="*/ 258 w 770"/>
                  <a:gd name="T91" fmla="*/ 187 h 419"/>
                  <a:gd name="T92" fmla="*/ 226 w 770"/>
                  <a:gd name="T93" fmla="*/ 190 h 419"/>
                  <a:gd name="T94" fmla="*/ 194 w 770"/>
                  <a:gd name="T95" fmla="*/ 182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70" h="419">
                    <a:moveTo>
                      <a:pt x="176" y="182"/>
                    </a:moveTo>
                    <a:lnTo>
                      <a:pt x="160" y="179"/>
                    </a:lnTo>
                    <a:lnTo>
                      <a:pt x="157" y="182"/>
                    </a:lnTo>
                    <a:lnTo>
                      <a:pt x="136" y="179"/>
                    </a:lnTo>
                    <a:lnTo>
                      <a:pt x="130" y="182"/>
                    </a:lnTo>
                    <a:lnTo>
                      <a:pt x="122" y="185"/>
                    </a:lnTo>
                    <a:lnTo>
                      <a:pt x="104" y="187"/>
                    </a:lnTo>
                    <a:lnTo>
                      <a:pt x="96" y="195"/>
                    </a:lnTo>
                    <a:lnTo>
                      <a:pt x="93" y="201"/>
                    </a:lnTo>
                    <a:lnTo>
                      <a:pt x="85" y="206"/>
                    </a:lnTo>
                    <a:lnTo>
                      <a:pt x="74" y="209"/>
                    </a:lnTo>
                    <a:lnTo>
                      <a:pt x="61" y="211"/>
                    </a:lnTo>
                    <a:lnTo>
                      <a:pt x="53" y="217"/>
                    </a:lnTo>
                    <a:lnTo>
                      <a:pt x="48" y="217"/>
                    </a:lnTo>
                    <a:lnTo>
                      <a:pt x="40" y="222"/>
                    </a:lnTo>
                    <a:lnTo>
                      <a:pt x="29" y="222"/>
                    </a:lnTo>
                    <a:lnTo>
                      <a:pt x="18" y="214"/>
                    </a:lnTo>
                    <a:lnTo>
                      <a:pt x="0" y="209"/>
                    </a:lnTo>
                    <a:lnTo>
                      <a:pt x="0" y="206"/>
                    </a:lnTo>
                    <a:lnTo>
                      <a:pt x="2" y="206"/>
                    </a:lnTo>
                    <a:lnTo>
                      <a:pt x="10" y="206"/>
                    </a:lnTo>
                    <a:lnTo>
                      <a:pt x="29" y="211"/>
                    </a:lnTo>
                    <a:lnTo>
                      <a:pt x="42" y="209"/>
                    </a:lnTo>
                    <a:lnTo>
                      <a:pt x="53" y="201"/>
                    </a:lnTo>
                    <a:lnTo>
                      <a:pt x="58" y="203"/>
                    </a:lnTo>
                    <a:lnTo>
                      <a:pt x="82" y="187"/>
                    </a:lnTo>
                    <a:lnTo>
                      <a:pt x="93" y="185"/>
                    </a:lnTo>
                    <a:lnTo>
                      <a:pt x="96" y="179"/>
                    </a:lnTo>
                    <a:lnTo>
                      <a:pt x="114" y="169"/>
                    </a:lnTo>
                    <a:lnTo>
                      <a:pt x="122" y="155"/>
                    </a:lnTo>
                    <a:lnTo>
                      <a:pt x="112" y="142"/>
                    </a:lnTo>
                    <a:lnTo>
                      <a:pt x="93" y="134"/>
                    </a:lnTo>
                    <a:lnTo>
                      <a:pt x="69" y="121"/>
                    </a:lnTo>
                    <a:lnTo>
                      <a:pt x="64" y="113"/>
                    </a:lnTo>
                    <a:lnTo>
                      <a:pt x="72" y="105"/>
                    </a:lnTo>
                    <a:lnTo>
                      <a:pt x="82" y="102"/>
                    </a:lnTo>
                    <a:lnTo>
                      <a:pt x="93" y="105"/>
                    </a:lnTo>
                    <a:lnTo>
                      <a:pt x="128" y="123"/>
                    </a:lnTo>
                    <a:lnTo>
                      <a:pt x="130" y="121"/>
                    </a:lnTo>
                    <a:lnTo>
                      <a:pt x="101" y="99"/>
                    </a:lnTo>
                    <a:lnTo>
                      <a:pt x="106" y="94"/>
                    </a:lnTo>
                    <a:lnTo>
                      <a:pt x="112" y="94"/>
                    </a:lnTo>
                    <a:lnTo>
                      <a:pt x="136" y="113"/>
                    </a:lnTo>
                    <a:lnTo>
                      <a:pt x="176" y="131"/>
                    </a:lnTo>
                    <a:lnTo>
                      <a:pt x="205" y="145"/>
                    </a:lnTo>
                    <a:lnTo>
                      <a:pt x="213" y="158"/>
                    </a:lnTo>
                    <a:lnTo>
                      <a:pt x="189" y="161"/>
                    </a:lnTo>
                    <a:lnTo>
                      <a:pt x="168" y="145"/>
                    </a:lnTo>
                    <a:lnTo>
                      <a:pt x="154" y="139"/>
                    </a:lnTo>
                    <a:lnTo>
                      <a:pt x="154" y="155"/>
                    </a:lnTo>
                    <a:lnTo>
                      <a:pt x="186" y="169"/>
                    </a:lnTo>
                    <a:lnTo>
                      <a:pt x="213" y="166"/>
                    </a:lnTo>
                    <a:lnTo>
                      <a:pt x="218" y="177"/>
                    </a:lnTo>
                    <a:lnTo>
                      <a:pt x="237" y="187"/>
                    </a:lnTo>
                    <a:lnTo>
                      <a:pt x="256" y="182"/>
                    </a:lnTo>
                    <a:lnTo>
                      <a:pt x="296" y="193"/>
                    </a:lnTo>
                    <a:lnTo>
                      <a:pt x="306" y="187"/>
                    </a:lnTo>
                    <a:lnTo>
                      <a:pt x="298" y="177"/>
                    </a:lnTo>
                    <a:lnTo>
                      <a:pt x="298" y="169"/>
                    </a:lnTo>
                    <a:lnTo>
                      <a:pt x="290" y="158"/>
                    </a:lnTo>
                    <a:lnTo>
                      <a:pt x="282" y="150"/>
                    </a:lnTo>
                    <a:lnTo>
                      <a:pt x="290" y="145"/>
                    </a:lnTo>
                    <a:lnTo>
                      <a:pt x="290" y="137"/>
                    </a:lnTo>
                    <a:lnTo>
                      <a:pt x="282" y="134"/>
                    </a:lnTo>
                    <a:lnTo>
                      <a:pt x="274" y="145"/>
                    </a:lnTo>
                    <a:lnTo>
                      <a:pt x="272" y="139"/>
                    </a:lnTo>
                    <a:lnTo>
                      <a:pt x="269" y="123"/>
                    </a:lnTo>
                    <a:lnTo>
                      <a:pt x="266" y="102"/>
                    </a:lnTo>
                    <a:lnTo>
                      <a:pt x="250" y="94"/>
                    </a:lnTo>
                    <a:lnTo>
                      <a:pt x="242" y="83"/>
                    </a:lnTo>
                    <a:lnTo>
                      <a:pt x="232" y="86"/>
                    </a:lnTo>
                    <a:lnTo>
                      <a:pt x="213" y="70"/>
                    </a:lnTo>
                    <a:lnTo>
                      <a:pt x="194" y="62"/>
                    </a:lnTo>
                    <a:lnTo>
                      <a:pt x="173" y="48"/>
                    </a:lnTo>
                    <a:lnTo>
                      <a:pt x="154" y="24"/>
                    </a:lnTo>
                    <a:lnTo>
                      <a:pt x="141" y="16"/>
                    </a:lnTo>
                    <a:lnTo>
                      <a:pt x="146" y="0"/>
                    </a:lnTo>
                    <a:lnTo>
                      <a:pt x="168" y="3"/>
                    </a:lnTo>
                    <a:lnTo>
                      <a:pt x="176" y="14"/>
                    </a:lnTo>
                    <a:lnTo>
                      <a:pt x="197" y="27"/>
                    </a:lnTo>
                    <a:lnTo>
                      <a:pt x="205" y="30"/>
                    </a:lnTo>
                    <a:lnTo>
                      <a:pt x="224" y="46"/>
                    </a:lnTo>
                    <a:lnTo>
                      <a:pt x="229" y="56"/>
                    </a:lnTo>
                    <a:lnTo>
                      <a:pt x="237" y="59"/>
                    </a:lnTo>
                    <a:lnTo>
                      <a:pt x="245" y="62"/>
                    </a:lnTo>
                    <a:lnTo>
                      <a:pt x="272" y="72"/>
                    </a:lnTo>
                    <a:lnTo>
                      <a:pt x="282" y="83"/>
                    </a:lnTo>
                    <a:lnTo>
                      <a:pt x="296" y="86"/>
                    </a:lnTo>
                    <a:lnTo>
                      <a:pt x="309" y="97"/>
                    </a:lnTo>
                    <a:lnTo>
                      <a:pt x="312" y="115"/>
                    </a:lnTo>
                    <a:lnTo>
                      <a:pt x="320" y="131"/>
                    </a:lnTo>
                    <a:lnTo>
                      <a:pt x="330" y="142"/>
                    </a:lnTo>
                    <a:lnTo>
                      <a:pt x="365" y="166"/>
                    </a:lnTo>
                    <a:lnTo>
                      <a:pt x="386" y="177"/>
                    </a:lnTo>
                    <a:lnTo>
                      <a:pt x="397" y="179"/>
                    </a:lnTo>
                    <a:lnTo>
                      <a:pt x="416" y="193"/>
                    </a:lnTo>
                    <a:lnTo>
                      <a:pt x="424" y="193"/>
                    </a:lnTo>
                    <a:lnTo>
                      <a:pt x="437" y="187"/>
                    </a:lnTo>
                    <a:lnTo>
                      <a:pt x="453" y="182"/>
                    </a:lnTo>
                    <a:lnTo>
                      <a:pt x="480" y="185"/>
                    </a:lnTo>
                    <a:lnTo>
                      <a:pt x="493" y="198"/>
                    </a:lnTo>
                    <a:lnTo>
                      <a:pt x="498" y="195"/>
                    </a:lnTo>
                    <a:lnTo>
                      <a:pt x="512" y="201"/>
                    </a:lnTo>
                    <a:lnTo>
                      <a:pt x="520" y="203"/>
                    </a:lnTo>
                    <a:lnTo>
                      <a:pt x="538" y="201"/>
                    </a:lnTo>
                    <a:lnTo>
                      <a:pt x="549" y="209"/>
                    </a:lnTo>
                    <a:lnTo>
                      <a:pt x="562" y="227"/>
                    </a:lnTo>
                    <a:lnTo>
                      <a:pt x="565" y="238"/>
                    </a:lnTo>
                    <a:lnTo>
                      <a:pt x="576" y="262"/>
                    </a:lnTo>
                    <a:lnTo>
                      <a:pt x="594" y="281"/>
                    </a:lnTo>
                    <a:lnTo>
                      <a:pt x="613" y="286"/>
                    </a:lnTo>
                    <a:lnTo>
                      <a:pt x="631" y="281"/>
                    </a:lnTo>
                    <a:lnTo>
                      <a:pt x="637" y="283"/>
                    </a:lnTo>
                    <a:lnTo>
                      <a:pt x="642" y="299"/>
                    </a:lnTo>
                    <a:lnTo>
                      <a:pt x="650" y="305"/>
                    </a:lnTo>
                    <a:lnTo>
                      <a:pt x="661" y="302"/>
                    </a:lnTo>
                    <a:lnTo>
                      <a:pt x="671" y="307"/>
                    </a:lnTo>
                    <a:lnTo>
                      <a:pt x="674" y="315"/>
                    </a:lnTo>
                    <a:lnTo>
                      <a:pt x="682" y="318"/>
                    </a:lnTo>
                    <a:lnTo>
                      <a:pt x="698" y="318"/>
                    </a:lnTo>
                    <a:lnTo>
                      <a:pt x="706" y="318"/>
                    </a:lnTo>
                    <a:lnTo>
                      <a:pt x="701" y="331"/>
                    </a:lnTo>
                    <a:lnTo>
                      <a:pt x="706" y="337"/>
                    </a:lnTo>
                    <a:lnTo>
                      <a:pt x="711" y="337"/>
                    </a:lnTo>
                    <a:lnTo>
                      <a:pt x="717" y="326"/>
                    </a:lnTo>
                    <a:lnTo>
                      <a:pt x="733" y="323"/>
                    </a:lnTo>
                    <a:lnTo>
                      <a:pt x="741" y="331"/>
                    </a:lnTo>
                    <a:lnTo>
                      <a:pt x="749" y="345"/>
                    </a:lnTo>
                    <a:lnTo>
                      <a:pt x="759" y="353"/>
                    </a:lnTo>
                    <a:lnTo>
                      <a:pt x="767" y="363"/>
                    </a:lnTo>
                    <a:lnTo>
                      <a:pt x="770" y="374"/>
                    </a:lnTo>
                    <a:lnTo>
                      <a:pt x="762" y="382"/>
                    </a:lnTo>
                    <a:lnTo>
                      <a:pt x="733" y="379"/>
                    </a:lnTo>
                    <a:lnTo>
                      <a:pt x="725" y="382"/>
                    </a:lnTo>
                    <a:lnTo>
                      <a:pt x="714" y="385"/>
                    </a:lnTo>
                    <a:lnTo>
                      <a:pt x="714" y="398"/>
                    </a:lnTo>
                    <a:lnTo>
                      <a:pt x="706" y="403"/>
                    </a:lnTo>
                    <a:lnTo>
                      <a:pt x="703" y="403"/>
                    </a:lnTo>
                    <a:lnTo>
                      <a:pt x="701" y="398"/>
                    </a:lnTo>
                    <a:lnTo>
                      <a:pt x="695" y="395"/>
                    </a:lnTo>
                    <a:lnTo>
                      <a:pt x="690" y="395"/>
                    </a:lnTo>
                    <a:lnTo>
                      <a:pt x="685" y="406"/>
                    </a:lnTo>
                    <a:lnTo>
                      <a:pt x="679" y="406"/>
                    </a:lnTo>
                    <a:lnTo>
                      <a:pt x="674" y="398"/>
                    </a:lnTo>
                    <a:lnTo>
                      <a:pt x="671" y="393"/>
                    </a:lnTo>
                    <a:lnTo>
                      <a:pt x="666" y="390"/>
                    </a:lnTo>
                    <a:lnTo>
                      <a:pt x="658" y="398"/>
                    </a:lnTo>
                    <a:lnTo>
                      <a:pt x="645" y="406"/>
                    </a:lnTo>
                    <a:lnTo>
                      <a:pt x="629" y="406"/>
                    </a:lnTo>
                    <a:lnTo>
                      <a:pt x="616" y="398"/>
                    </a:lnTo>
                    <a:lnTo>
                      <a:pt x="610" y="393"/>
                    </a:lnTo>
                    <a:lnTo>
                      <a:pt x="605" y="393"/>
                    </a:lnTo>
                    <a:lnTo>
                      <a:pt x="600" y="395"/>
                    </a:lnTo>
                    <a:lnTo>
                      <a:pt x="589" y="411"/>
                    </a:lnTo>
                    <a:lnTo>
                      <a:pt x="578" y="417"/>
                    </a:lnTo>
                    <a:lnTo>
                      <a:pt x="562" y="419"/>
                    </a:lnTo>
                    <a:lnTo>
                      <a:pt x="552" y="419"/>
                    </a:lnTo>
                    <a:lnTo>
                      <a:pt x="538" y="417"/>
                    </a:lnTo>
                    <a:lnTo>
                      <a:pt x="533" y="409"/>
                    </a:lnTo>
                    <a:lnTo>
                      <a:pt x="525" y="398"/>
                    </a:lnTo>
                    <a:lnTo>
                      <a:pt x="509" y="393"/>
                    </a:lnTo>
                    <a:lnTo>
                      <a:pt x="498" y="387"/>
                    </a:lnTo>
                    <a:lnTo>
                      <a:pt x="498" y="379"/>
                    </a:lnTo>
                    <a:lnTo>
                      <a:pt x="501" y="374"/>
                    </a:lnTo>
                    <a:lnTo>
                      <a:pt x="480" y="361"/>
                    </a:lnTo>
                    <a:lnTo>
                      <a:pt x="472" y="350"/>
                    </a:lnTo>
                    <a:lnTo>
                      <a:pt x="453" y="339"/>
                    </a:lnTo>
                    <a:lnTo>
                      <a:pt x="450" y="331"/>
                    </a:lnTo>
                    <a:lnTo>
                      <a:pt x="448" y="326"/>
                    </a:lnTo>
                    <a:lnTo>
                      <a:pt x="450" y="310"/>
                    </a:lnTo>
                    <a:lnTo>
                      <a:pt x="450" y="305"/>
                    </a:lnTo>
                    <a:lnTo>
                      <a:pt x="426" y="294"/>
                    </a:lnTo>
                    <a:lnTo>
                      <a:pt x="405" y="281"/>
                    </a:lnTo>
                    <a:lnTo>
                      <a:pt x="389" y="270"/>
                    </a:lnTo>
                    <a:lnTo>
                      <a:pt x="378" y="257"/>
                    </a:lnTo>
                    <a:lnTo>
                      <a:pt x="360" y="249"/>
                    </a:lnTo>
                    <a:lnTo>
                      <a:pt x="346" y="241"/>
                    </a:lnTo>
                    <a:lnTo>
                      <a:pt x="330" y="233"/>
                    </a:lnTo>
                    <a:lnTo>
                      <a:pt x="306" y="222"/>
                    </a:lnTo>
                    <a:lnTo>
                      <a:pt x="296" y="217"/>
                    </a:lnTo>
                    <a:lnTo>
                      <a:pt x="282" y="211"/>
                    </a:lnTo>
                    <a:lnTo>
                      <a:pt x="274" y="203"/>
                    </a:lnTo>
                    <a:lnTo>
                      <a:pt x="272" y="193"/>
                    </a:lnTo>
                    <a:lnTo>
                      <a:pt x="258" y="187"/>
                    </a:lnTo>
                    <a:lnTo>
                      <a:pt x="253" y="190"/>
                    </a:lnTo>
                    <a:lnTo>
                      <a:pt x="245" y="190"/>
                    </a:lnTo>
                    <a:lnTo>
                      <a:pt x="237" y="193"/>
                    </a:lnTo>
                    <a:lnTo>
                      <a:pt x="226" y="190"/>
                    </a:lnTo>
                    <a:lnTo>
                      <a:pt x="218" y="190"/>
                    </a:lnTo>
                    <a:lnTo>
                      <a:pt x="200" y="190"/>
                    </a:lnTo>
                    <a:lnTo>
                      <a:pt x="197" y="187"/>
                    </a:lnTo>
                    <a:lnTo>
                      <a:pt x="194" y="182"/>
                    </a:lnTo>
                    <a:lnTo>
                      <a:pt x="189" y="179"/>
                    </a:lnTo>
                    <a:lnTo>
                      <a:pt x="176" y="182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50" name="Freeform 1035"/>
              <p:cNvSpPr>
                <a:spLocks/>
              </p:cNvSpPr>
              <p:nvPr/>
            </p:nvSpPr>
            <p:spPr bwMode="auto">
              <a:xfrm>
                <a:off x="3460" y="3660"/>
                <a:ext cx="232" cy="170"/>
              </a:xfrm>
              <a:custGeom>
                <a:avLst/>
                <a:gdLst>
                  <a:gd name="T0" fmla="*/ 133 w 232"/>
                  <a:gd name="T1" fmla="*/ 32 h 170"/>
                  <a:gd name="T2" fmla="*/ 165 w 232"/>
                  <a:gd name="T3" fmla="*/ 16 h 170"/>
                  <a:gd name="T4" fmla="*/ 200 w 232"/>
                  <a:gd name="T5" fmla="*/ 16 h 170"/>
                  <a:gd name="T6" fmla="*/ 224 w 232"/>
                  <a:gd name="T7" fmla="*/ 0 h 170"/>
                  <a:gd name="T8" fmla="*/ 221 w 232"/>
                  <a:gd name="T9" fmla="*/ 24 h 170"/>
                  <a:gd name="T10" fmla="*/ 171 w 232"/>
                  <a:gd name="T11" fmla="*/ 32 h 170"/>
                  <a:gd name="T12" fmla="*/ 144 w 232"/>
                  <a:gd name="T13" fmla="*/ 45 h 170"/>
                  <a:gd name="T14" fmla="*/ 125 w 232"/>
                  <a:gd name="T15" fmla="*/ 56 h 170"/>
                  <a:gd name="T16" fmla="*/ 101 w 232"/>
                  <a:gd name="T17" fmla="*/ 74 h 170"/>
                  <a:gd name="T18" fmla="*/ 96 w 232"/>
                  <a:gd name="T19" fmla="*/ 88 h 170"/>
                  <a:gd name="T20" fmla="*/ 88 w 232"/>
                  <a:gd name="T21" fmla="*/ 104 h 170"/>
                  <a:gd name="T22" fmla="*/ 93 w 232"/>
                  <a:gd name="T23" fmla="*/ 114 h 170"/>
                  <a:gd name="T24" fmla="*/ 101 w 232"/>
                  <a:gd name="T25" fmla="*/ 136 h 170"/>
                  <a:gd name="T26" fmla="*/ 109 w 232"/>
                  <a:gd name="T27" fmla="*/ 157 h 170"/>
                  <a:gd name="T28" fmla="*/ 101 w 232"/>
                  <a:gd name="T29" fmla="*/ 165 h 170"/>
                  <a:gd name="T30" fmla="*/ 91 w 232"/>
                  <a:gd name="T31" fmla="*/ 133 h 170"/>
                  <a:gd name="T32" fmla="*/ 69 w 232"/>
                  <a:gd name="T33" fmla="*/ 136 h 170"/>
                  <a:gd name="T34" fmla="*/ 45 w 232"/>
                  <a:gd name="T35" fmla="*/ 160 h 170"/>
                  <a:gd name="T36" fmla="*/ 37 w 232"/>
                  <a:gd name="T37" fmla="*/ 157 h 170"/>
                  <a:gd name="T38" fmla="*/ 27 w 232"/>
                  <a:gd name="T39" fmla="*/ 138 h 170"/>
                  <a:gd name="T40" fmla="*/ 32 w 232"/>
                  <a:gd name="T41" fmla="*/ 120 h 170"/>
                  <a:gd name="T42" fmla="*/ 27 w 232"/>
                  <a:gd name="T43" fmla="*/ 106 h 170"/>
                  <a:gd name="T44" fmla="*/ 13 w 232"/>
                  <a:gd name="T45" fmla="*/ 104 h 170"/>
                  <a:gd name="T46" fmla="*/ 0 w 232"/>
                  <a:gd name="T47" fmla="*/ 90 h 170"/>
                  <a:gd name="T48" fmla="*/ 11 w 232"/>
                  <a:gd name="T49" fmla="*/ 85 h 170"/>
                  <a:gd name="T50" fmla="*/ 8 w 232"/>
                  <a:gd name="T51" fmla="*/ 98 h 170"/>
                  <a:gd name="T52" fmla="*/ 27 w 232"/>
                  <a:gd name="T53" fmla="*/ 96 h 170"/>
                  <a:gd name="T54" fmla="*/ 29 w 232"/>
                  <a:gd name="T55" fmla="*/ 82 h 170"/>
                  <a:gd name="T56" fmla="*/ 29 w 232"/>
                  <a:gd name="T57" fmla="*/ 64 h 170"/>
                  <a:gd name="T58" fmla="*/ 45 w 232"/>
                  <a:gd name="T59" fmla="*/ 56 h 170"/>
                  <a:gd name="T60" fmla="*/ 37 w 232"/>
                  <a:gd name="T61" fmla="*/ 77 h 170"/>
                  <a:gd name="T62" fmla="*/ 35 w 232"/>
                  <a:gd name="T63" fmla="*/ 88 h 170"/>
                  <a:gd name="T64" fmla="*/ 40 w 232"/>
                  <a:gd name="T65" fmla="*/ 114 h 170"/>
                  <a:gd name="T66" fmla="*/ 43 w 232"/>
                  <a:gd name="T67" fmla="*/ 141 h 170"/>
                  <a:gd name="T68" fmla="*/ 56 w 232"/>
                  <a:gd name="T69" fmla="*/ 144 h 170"/>
                  <a:gd name="T70" fmla="*/ 72 w 232"/>
                  <a:gd name="T71" fmla="*/ 120 h 170"/>
                  <a:gd name="T72" fmla="*/ 83 w 232"/>
                  <a:gd name="T73" fmla="*/ 109 h 170"/>
                  <a:gd name="T74" fmla="*/ 80 w 232"/>
                  <a:gd name="T75" fmla="*/ 96 h 170"/>
                  <a:gd name="T76" fmla="*/ 88 w 232"/>
                  <a:gd name="T77" fmla="*/ 74 h 170"/>
                  <a:gd name="T78" fmla="*/ 83 w 232"/>
                  <a:gd name="T79" fmla="*/ 58 h 170"/>
                  <a:gd name="T80" fmla="*/ 91 w 232"/>
                  <a:gd name="T81" fmla="*/ 40 h 170"/>
                  <a:gd name="T82" fmla="*/ 104 w 232"/>
                  <a:gd name="T83" fmla="*/ 4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2" h="170">
                    <a:moveTo>
                      <a:pt x="117" y="42"/>
                    </a:moveTo>
                    <a:lnTo>
                      <a:pt x="128" y="40"/>
                    </a:lnTo>
                    <a:lnTo>
                      <a:pt x="133" y="32"/>
                    </a:lnTo>
                    <a:lnTo>
                      <a:pt x="144" y="26"/>
                    </a:lnTo>
                    <a:lnTo>
                      <a:pt x="149" y="21"/>
                    </a:lnTo>
                    <a:lnTo>
                      <a:pt x="165" y="16"/>
                    </a:lnTo>
                    <a:lnTo>
                      <a:pt x="168" y="16"/>
                    </a:lnTo>
                    <a:lnTo>
                      <a:pt x="181" y="16"/>
                    </a:lnTo>
                    <a:lnTo>
                      <a:pt x="200" y="16"/>
                    </a:lnTo>
                    <a:lnTo>
                      <a:pt x="211" y="13"/>
                    </a:lnTo>
                    <a:lnTo>
                      <a:pt x="213" y="8"/>
                    </a:lnTo>
                    <a:lnTo>
                      <a:pt x="224" y="0"/>
                    </a:lnTo>
                    <a:lnTo>
                      <a:pt x="232" y="5"/>
                    </a:lnTo>
                    <a:lnTo>
                      <a:pt x="232" y="10"/>
                    </a:lnTo>
                    <a:lnTo>
                      <a:pt x="221" y="24"/>
                    </a:lnTo>
                    <a:lnTo>
                      <a:pt x="205" y="34"/>
                    </a:lnTo>
                    <a:lnTo>
                      <a:pt x="195" y="34"/>
                    </a:lnTo>
                    <a:lnTo>
                      <a:pt x="171" y="32"/>
                    </a:lnTo>
                    <a:lnTo>
                      <a:pt x="160" y="32"/>
                    </a:lnTo>
                    <a:lnTo>
                      <a:pt x="155" y="34"/>
                    </a:lnTo>
                    <a:lnTo>
                      <a:pt x="144" y="45"/>
                    </a:lnTo>
                    <a:lnTo>
                      <a:pt x="133" y="50"/>
                    </a:lnTo>
                    <a:lnTo>
                      <a:pt x="131" y="53"/>
                    </a:lnTo>
                    <a:lnTo>
                      <a:pt x="125" y="56"/>
                    </a:lnTo>
                    <a:lnTo>
                      <a:pt x="109" y="61"/>
                    </a:lnTo>
                    <a:lnTo>
                      <a:pt x="104" y="69"/>
                    </a:lnTo>
                    <a:lnTo>
                      <a:pt x="101" y="74"/>
                    </a:lnTo>
                    <a:lnTo>
                      <a:pt x="101" y="80"/>
                    </a:lnTo>
                    <a:lnTo>
                      <a:pt x="96" y="85"/>
                    </a:lnTo>
                    <a:lnTo>
                      <a:pt x="96" y="88"/>
                    </a:lnTo>
                    <a:lnTo>
                      <a:pt x="96" y="93"/>
                    </a:lnTo>
                    <a:lnTo>
                      <a:pt x="93" y="104"/>
                    </a:lnTo>
                    <a:lnTo>
                      <a:pt x="88" y="104"/>
                    </a:lnTo>
                    <a:lnTo>
                      <a:pt x="88" y="109"/>
                    </a:lnTo>
                    <a:lnTo>
                      <a:pt x="91" y="109"/>
                    </a:lnTo>
                    <a:lnTo>
                      <a:pt x="93" y="114"/>
                    </a:lnTo>
                    <a:lnTo>
                      <a:pt x="91" y="122"/>
                    </a:lnTo>
                    <a:lnTo>
                      <a:pt x="96" y="130"/>
                    </a:lnTo>
                    <a:lnTo>
                      <a:pt x="101" y="136"/>
                    </a:lnTo>
                    <a:lnTo>
                      <a:pt x="104" y="138"/>
                    </a:lnTo>
                    <a:lnTo>
                      <a:pt x="109" y="149"/>
                    </a:lnTo>
                    <a:lnTo>
                      <a:pt x="109" y="157"/>
                    </a:lnTo>
                    <a:lnTo>
                      <a:pt x="107" y="165"/>
                    </a:lnTo>
                    <a:lnTo>
                      <a:pt x="104" y="168"/>
                    </a:lnTo>
                    <a:lnTo>
                      <a:pt x="101" y="165"/>
                    </a:lnTo>
                    <a:lnTo>
                      <a:pt x="101" y="146"/>
                    </a:lnTo>
                    <a:lnTo>
                      <a:pt x="99" y="141"/>
                    </a:lnTo>
                    <a:lnTo>
                      <a:pt x="91" y="133"/>
                    </a:lnTo>
                    <a:lnTo>
                      <a:pt x="80" y="128"/>
                    </a:lnTo>
                    <a:lnTo>
                      <a:pt x="77" y="128"/>
                    </a:lnTo>
                    <a:lnTo>
                      <a:pt x="69" y="136"/>
                    </a:lnTo>
                    <a:lnTo>
                      <a:pt x="59" y="154"/>
                    </a:lnTo>
                    <a:lnTo>
                      <a:pt x="51" y="157"/>
                    </a:lnTo>
                    <a:lnTo>
                      <a:pt x="45" y="160"/>
                    </a:lnTo>
                    <a:lnTo>
                      <a:pt x="40" y="170"/>
                    </a:lnTo>
                    <a:lnTo>
                      <a:pt x="35" y="168"/>
                    </a:lnTo>
                    <a:lnTo>
                      <a:pt x="37" y="157"/>
                    </a:lnTo>
                    <a:lnTo>
                      <a:pt x="37" y="152"/>
                    </a:lnTo>
                    <a:lnTo>
                      <a:pt x="29" y="146"/>
                    </a:lnTo>
                    <a:lnTo>
                      <a:pt x="27" y="138"/>
                    </a:lnTo>
                    <a:lnTo>
                      <a:pt x="27" y="130"/>
                    </a:lnTo>
                    <a:lnTo>
                      <a:pt x="29" y="122"/>
                    </a:lnTo>
                    <a:lnTo>
                      <a:pt x="32" y="120"/>
                    </a:lnTo>
                    <a:lnTo>
                      <a:pt x="32" y="117"/>
                    </a:lnTo>
                    <a:lnTo>
                      <a:pt x="27" y="114"/>
                    </a:lnTo>
                    <a:lnTo>
                      <a:pt x="27" y="106"/>
                    </a:lnTo>
                    <a:lnTo>
                      <a:pt x="27" y="106"/>
                    </a:lnTo>
                    <a:lnTo>
                      <a:pt x="16" y="106"/>
                    </a:lnTo>
                    <a:lnTo>
                      <a:pt x="13" y="104"/>
                    </a:lnTo>
                    <a:lnTo>
                      <a:pt x="8" y="101"/>
                    </a:lnTo>
                    <a:lnTo>
                      <a:pt x="3" y="96"/>
                    </a:lnTo>
                    <a:lnTo>
                      <a:pt x="0" y="90"/>
                    </a:lnTo>
                    <a:lnTo>
                      <a:pt x="3" y="88"/>
                    </a:lnTo>
                    <a:lnTo>
                      <a:pt x="8" y="85"/>
                    </a:lnTo>
                    <a:lnTo>
                      <a:pt x="11" y="85"/>
                    </a:lnTo>
                    <a:lnTo>
                      <a:pt x="13" y="90"/>
                    </a:lnTo>
                    <a:lnTo>
                      <a:pt x="11" y="93"/>
                    </a:lnTo>
                    <a:lnTo>
                      <a:pt x="8" y="98"/>
                    </a:lnTo>
                    <a:lnTo>
                      <a:pt x="16" y="101"/>
                    </a:lnTo>
                    <a:lnTo>
                      <a:pt x="24" y="98"/>
                    </a:lnTo>
                    <a:lnTo>
                      <a:pt x="27" y="96"/>
                    </a:lnTo>
                    <a:lnTo>
                      <a:pt x="21" y="88"/>
                    </a:lnTo>
                    <a:lnTo>
                      <a:pt x="21" y="85"/>
                    </a:lnTo>
                    <a:lnTo>
                      <a:pt x="29" y="82"/>
                    </a:lnTo>
                    <a:lnTo>
                      <a:pt x="32" y="80"/>
                    </a:lnTo>
                    <a:lnTo>
                      <a:pt x="32" y="74"/>
                    </a:lnTo>
                    <a:lnTo>
                      <a:pt x="29" y="64"/>
                    </a:lnTo>
                    <a:lnTo>
                      <a:pt x="35" y="58"/>
                    </a:lnTo>
                    <a:lnTo>
                      <a:pt x="43" y="56"/>
                    </a:lnTo>
                    <a:lnTo>
                      <a:pt x="45" y="56"/>
                    </a:lnTo>
                    <a:lnTo>
                      <a:pt x="45" y="61"/>
                    </a:lnTo>
                    <a:lnTo>
                      <a:pt x="45" y="61"/>
                    </a:lnTo>
                    <a:lnTo>
                      <a:pt x="37" y="77"/>
                    </a:lnTo>
                    <a:lnTo>
                      <a:pt x="35" y="82"/>
                    </a:lnTo>
                    <a:lnTo>
                      <a:pt x="35" y="85"/>
                    </a:lnTo>
                    <a:lnTo>
                      <a:pt x="35" y="88"/>
                    </a:lnTo>
                    <a:lnTo>
                      <a:pt x="35" y="93"/>
                    </a:lnTo>
                    <a:lnTo>
                      <a:pt x="37" y="109"/>
                    </a:lnTo>
                    <a:lnTo>
                      <a:pt x="40" y="114"/>
                    </a:lnTo>
                    <a:lnTo>
                      <a:pt x="35" y="130"/>
                    </a:lnTo>
                    <a:lnTo>
                      <a:pt x="35" y="136"/>
                    </a:lnTo>
                    <a:lnTo>
                      <a:pt x="43" y="141"/>
                    </a:lnTo>
                    <a:lnTo>
                      <a:pt x="48" y="146"/>
                    </a:lnTo>
                    <a:lnTo>
                      <a:pt x="51" y="146"/>
                    </a:lnTo>
                    <a:lnTo>
                      <a:pt x="56" y="144"/>
                    </a:lnTo>
                    <a:lnTo>
                      <a:pt x="61" y="136"/>
                    </a:lnTo>
                    <a:lnTo>
                      <a:pt x="69" y="125"/>
                    </a:lnTo>
                    <a:lnTo>
                      <a:pt x="72" y="120"/>
                    </a:lnTo>
                    <a:lnTo>
                      <a:pt x="75" y="112"/>
                    </a:lnTo>
                    <a:lnTo>
                      <a:pt x="77" y="109"/>
                    </a:lnTo>
                    <a:lnTo>
                      <a:pt x="83" y="109"/>
                    </a:lnTo>
                    <a:lnTo>
                      <a:pt x="85" y="104"/>
                    </a:lnTo>
                    <a:lnTo>
                      <a:pt x="80" y="104"/>
                    </a:lnTo>
                    <a:lnTo>
                      <a:pt x="80" y="96"/>
                    </a:lnTo>
                    <a:lnTo>
                      <a:pt x="80" y="88"/>
                    </a:lnTo>
                    <a:lnTo>
                      <a:pt x="85" y="80"/>
                    </a:lnTo>
                    <a:lnTo>
                      <a:pt x="88" y="74"/>
                    </a:lnTo>
                    <a:lnTo>
                      <a:pt x="85" y="69"/>
                    </a:lnTo>
                    <a:lnTo>
                      <a:pt x="85" y="61"/>
                    </a:lnTo>
                    <a:lnTo>
                      <a:pt x="83" y="58"/>
                    </a:lnTo>
                    <a:lnTo>
                      <a:pt x="77" y="56"/>
                    </a:lnTo>
                    <a:lnTo>
                      <a:pt x="80" y="45"/>
                    </a:lnTo>
                    <a:lnTo>
                      <a:pt x="91" y="40"/>
                    </a:lnTo>
                    <a:lnTo>
                      <a:pt x="96" y="40"/>
                    </a:lnTo>
                    <a:lnTo>
                      <a:pt x="99" y="45"/>
                    </a:lnTo>
                    <a:lnTo>
                      <a:pt x="104" y="48"/>
                    </a:lnTo>
                    <a:lnTo>
                      <a:pt x="109" y="48"/>
                    </a:lnTo>
                    <a:lnTo>
                      <a:pt x="117" y="42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51" name="Freeform 1036"/>
              <p:cNvSpPr>
                <a:spLocks/>
              </p:cNvSpPr>
              <p:nvPr/>
            </p:nvSpPr>
            <p:spPr bwMode="auto">
              <a:xfrm>
                <a:off x="3127" y="3481"/>
                <a:ext cx="325" cy="584"/>
              </a:xfrm>
              <a:custGeom>
                <a:avLst/>
                <a:gdLst>
                  <a:gd name="T0" fmla="*/ 298 w 325"/>
                  <a:gd name="T1" fmla="*/ 5 h 584"/>
                  <a:gd name="T2" fmla="*/ 314 w 325"/>
                  <a:gd name="T3" fmla="*/ 8 h 584"/>
                  <a:gd name="T4" fmla="*/ 325 w 325"/>
                  <a:gd name="T5" fmla="*/ 29 h 584"/>
                  <a:gd name="T6" fmla="*/ 320 w 325"/>
                  <a:gd name="T7" fmla="*/ 43 h 584"/>
                  <a:gd name="T8" fmla="*/ 304 w 325"/>
                  <a:gd name="T9" fmla="*/ 45 h 584"/>
                  <a:gd name="T10" fmla="*/ 288 w 325"/>
                  <a:gd name="T11" fmla="*/ 53 h 584"/>
                  <a:gd name="T12" fmla="*/ 272 w 325"/>
                  <a:gd name="T13" fmla="*/ 64 h 584"/>
                  <a:gd name="T14" fmla="*/ 256 w 325"/>
                  <a:gd name="T15" fmla="*/ 77 h 584"/>
                  <a:gd name="T16" fmla="*/ 237 w 325"/>
                  <a:gd name="T17" fmla="*/ 96 h 584"/>
                  <a:gd name="T18" fmla="*/ 218 w 325"/>
                  <a:gd name="T19" fmla="*/ 109 h 584"/>
                  <a:gd name="T20" fmla="*/ 208 w 325"/>
                  <a:gd name="T21" fmla="*/ 128 h 584"/>
                  <a:gd name="T22" fmla="*/ 218 w 325"/>
                  <a:gd name="T23" fmla="*/ 165 h 584"/>
                  <a:gd name="T24" fmla="*/ 229 w 325"/>
                  <a:gd name="T25" fmla="*/ 187 h 584"/>
                  <a:gd name="T26" fmla="*/ 232 w 325"/>
                  <a:gd name="T27" fmla="*/ 219 h 584"/>
                  <a:gd name="T28" fmla="*/ 202 w 325"/>
                  <a:gd name="T29" fmla="*/ 245 h 584"/>
                  <a:gd name="T30" fmla="*/ 186 w 325"/>
                  <a:gd name="T31" fmla="*/ 269 h 584"/>
                  <a:gd name="T32" fmla="*/ 157 w 325"/>
                  <a:gd name="T33" fmla="*/ 304 h 584"/>
                  <a:gd name="T34" fmla="*/ 133 w 325"/>
                  <a:gd name="T35" fmla="*/ 323 h 584"/>
                  <a:gd name="T36" fmla="*/ 114 w 325"/>
                  <a:gd name="T37" fmla="*/ 339 h 584"/>
                  <a:gd name="T38" fmla="*/ 120 w 325"/>
                  <a:gd name="T39" fmla="*/ 349 h 584"/>
                  <a:gd name="T40" fmla="*/ 98 w 325"/>
                  <a:gd name="T41" fmla="*/ 368 h 584"/>
                  <a:gd name="T42" fmla="*/ 114 w 325"/>
                  <a:gd name="T43" fmla="*/ 416 h 584"/>
                  <a:gd name="T44" fmla="*/ 128 w 325"/>
                  <a:gd name="T45" fmla="*/ 451 h 584"/>
                  <a:gd name="T46" fmla="*/ 112 w 325"/>
                  <a:gd name="T47" fmla="*/ 461 h 584"/>
                  <a:gd name="T48" fmla="*/ 104 w 325"/>
                  <a:gd name="T49" fmla="*/ 485 h 584"/>
                  <a:gd name="T50" fmla="*/ 77 w 325"/>
                  <a:gd name="T51" fmla="*/ 488 h 584"/>
                  <a:gd name="T52" fmla="*/ 96 w 325"/>
                  <a:gd name="T53" fmla="*/ 541 h 584"/>
                  <a:gd name="T54" fmla="*/ 106 w 325"/>
                  <a:gd name="T55" fmla="*/ 571 h 584"/>
                  <a:gd name="T56" fmla="*/ 130 w 325"/>
                  <a:gd name="T57" fmla="*/ 579 h 584"/>
                  <a:gd name="T58" fmla="*/ 122 w 325"/>
                  <a:gd name="T59" fmla="*/ 581 h 584"/>
                  <a:gd name="T60" fmla="*/ 96 w 325"/>
                  <a:gd name="T61" fmla="*/ 584 h 584"/>
                  <a:gd name="T62" fmla="*/ 77 w 325"/>
                  <a:gd name="T63" fmla="*/ 555 h 584"/>
                  <a:gd name="T64" fmla="*/ 58 w 325"/>
                  <a:gd name="T65" fmla="*/ 523 h 584"/>
                  <a:gd name="T66" fmla="*/ 58 w 325"/>
                  <a:gd name="T67" fmla="*/ 467 h 584"/>
                  <a:gd name="T68" fmla="*/ 77 w 325"/>
                  <a:gd name="T69" fmla="*/ 461 h 584"/>
                  <a:gd name="T70" fmla="*/ 74 w 325"/>
                  <a:gd name="T71" fmla="*/ 400 h 584"/>
                  <a:gd name="T72" fmla="*/ 34 w 325"/>
                  <a:gd name="T73" fmla="*/ 371 h 584"/>
                  <a:gd name="T74" fmla="*/ 5 w 325"/>
                  <a:gd name="T75" fmla="*/ 328 h 584"/>
                  <a:gd name="T76" fmla="*/ 10 w 325"/>
                  <a:gd name="T77" fmla="*/ 309 h 584"/>
                  <a:gd name="T78" fmla="*/ 50 w 325"/>
                  <a:gd name="T79" fmla="*/ 323 h 584"/>
                  <a:gd name="T80" fmla="*/ 69 w 325"/>
                  <a:gd name="T81" fmla="*/ 339 h 584"/>
                  <a:gd name="T82" fmla="*/ 120 w 325"/>
                  <a:gd name="T83" fmla="*/ 288 h 584"/>
                  <a:gd name="T84" fmla="*/ 149 w 325"/>
                  <a:gd name="T85" fmla="*/ 243 h 584"/>
                  <a:gd name="T86" fmla="*/ 170 w 325"/>
                  <a:gd name="T87" fmla="*/ 205 h 584"/>
                  <a:gd name="T88" fmla="*/ 200 w 325"/>
                  <a:gd name="T89" fmla="*/ 192 h 584"/>
                  <a:gd name="T90" fmla="*/ 197 w 325"/>
                  <a:gd name="T91" fmla="*/ 163 h 584"/>
                  <a:gd name="T92" fmla="*/ 181 w 325"/>
                  <a:gd name="T93" fmla="*/ 115 h 584"/>
                  <a:gd name="T94" fmla="*/ 200 w 325"/>
                  <a:gd name="T95" fmla="*/ 77 h 584"/>
                  <a:gd name="T96" fmla="*/ 221 w 325"/>
                  <a:gd name="T97" fmla="*/ 40 h 584"/>
                  <a:gd name="T98" fmla="*/ 261 w 325"/>
                  <a:gd name="T99" fmla="*/ 45 h 584"/>
                  <a:gd name="T100" fmla="*/ 272 w 325"/>
                  <a:gd name="T101" fmla="*/ 40 h 584"/>
                  <a:gd name="T102" fmla="*/ 277 w 325"/>
                  <a:gd name="T103" fmla="*/ 13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25" h="584">
                    <a:moveTo>
                      <a:pt x="285" y="11"/>
                    </a:moveTo>
                    <a:lnTo>
                      <a:pt x="298" y="5"/>
                    </a:lnTo>
                    <a:lnTo>
                      <a:pt x="304" y="0"/>
                    </a:lnTo>
                    <a:lnTo>
                      <a:pt x="314" y="8"/>
                    </a:lnTo>
                    <a:lnTo>
                      <a:pt x="322" y="19"/>
                    </a:lnTo>
                    <a:lnTo>
                      <a:pt x="325" y="29"/>
                    </a:lnTo>
                    <a:lnTo>
                      <a:pt x="325" y="35"/>
                    </a:lnTo>
                    <a:lnTo>
                      <a:pt x="320" y="43"/>
                    </a:lnTo>
                    <a:lnTo>
                      <a:pt x="312" y="43"/>
                    </a:lnTo>
                    <a:lnTo>
                      <a:pt x="304" y="45"/>
                    </a:lnTo>
                    <a:lnTo>
                      <a:pt x="296" y="51"/>
                    </a:lnTo>
                    <a:lnTo>
                      <a:pt x="288" y="53"/>
                    </a:lnTo>
                    <a:lnTo>
                      <a:pt x="282" y="56"/>
                    </a:lnTo>
                    <a:lnTo>
                      <a:pt x="272" y="64"/>
                    </a:lnTo>
                    <a:lnTo>
                      <a:pt x="261" y="72"/>
                    </a:lnTo>
                    <a:lnTo>
                      <a:pt x="256" y="77"/>
                    </a:lnTo>
                    <a:lnTo>
                      <a:pt x="248" y="88"/>
                    </a:lnTo>
                    <a:lnTo>
                      <a:pt x="237" y="96"/>
                    </a:lnTo>
                    <a:lnTo>
                      <a:pt x="221" y="99"/>
                    </a:lnTo>
                    <a:lnTo>
                      <a:pt x="218" y="109"/>
                    </a:lnTo>
                    <a:lnTo>
                      <a:pt x="208" y="123"/>
                    </a:lnTo>
                    <a:lnTo>
                      <a:pt x="208" y="128"/>
                    </a:lnTo>
                    <a:lnTo>
                      <a:pt x="216" y="141"/>
                    </a:lnTo>
                    <a:lnTo>
                      <a:pt x="218" y="165"/>
                    </a:lnTo>
                    <a:lnTo>
                      <a:pt x="218" y="179"/>
                    </a:lnTo>
                    <a:lnTo>
                      <a:pt x="229" y="187"/>
                    </a:lnTo>
                    <a:lnTo>
                      <a:pt x="234" y="197"/>
                    </a:lnTo>
                    <a:lnTo>
                      <a:pt x="232" y="219"/>
                    </a:lnTo>
                    <a:lnTo>
                      <a:pt x="218" y="235"/>
                    </a:lnTo>
                    <a:lnTo>
                      <a:pt x="202" y="245"/>
                    </a:lnTo>
                    <a:lnTo>
                      <a:pt x="200" y="256"/>
                    </a:lnTo>
                    <a:lnTo>
                      <a:pt x="186" y="269"/>
                    </a:lnTo>
                    <a:lnTo>
                      <a:pt x="157" y="291"/>
                    </a:lnTo>
                    <a:lnTo>
                      <a:pt x="157" y="304"/>
                    </a:lnTo>
                    <a:lnTo>
                      <a:pt x="146" y="307"/>
                    </a:lnTo>
                    <a:lnTo>
                      <a:pt x="133" y="323"/>
                    </a:lnTo>
                    <a:lnTo>
                      <a:pt x="117" y="331"/>
                    </a:lnTo>
                    <a:lnTo>
                      <a:pt x="114" y="339"/>
                    </a:lnTo>
                    <a:lnTo>
                      <a:pt x="122" y="347"/>
                    </a:lnTo>
                    <a:lnTo>
                      <a:pt x="120" y="349"/>
                    </a:lnTo>
                    <a:lnTo>
                      <a:pt x="106" y="349"/>
                    </a:lnTo>
                    <a:lnTo>
                      <a:pt x="98" y="368"/>
                    </a:lnTo>
                    <a:lnTo>
                      <a:pt x="104" y="381"/>
                    </a:lnTo>
                    <a:lnTo>
                      <a:pt x="114" y="416"/>
                    </a:lnTo>
                    <a:lnTo>
                      <a:pt x="122" y="421"/>
                    </a:lnTo>
                    <a:lnTo>
                      <a:pt x="128" y="451"/>
                    </a:lnTo>
                    <a:lnTo>
                      <a:pt x="122" y="456"/>
                    </a:lnTo>
                    <a:lnTo>
                      <a:pt x="112" y="461"/>
                    </a:lnTo>
                    <a:lnTo>
                      <a:pt x="112" y="477"/>
                    </a:lnTo>
                    <a:lnTo>
                      <a:pt x="104" y="485"/>
                    </a:lnTo>
                    <a:lnTo>
                      <a:pt x="85" y="485"/>
                    </a:lnTo>
                    <a:lnTo>
                      <a:pt x="77" y="488"/>
                    </a:lnTo>
                    <a:lnTo>
                      <a:pt x="72" y="512"/>
                    </a:lnTo>
                    <a:lnTo>
                      <a:pt x="96" y="541"/>
                    </a:lnTo>
                    <a:lnTo>
                      <a:pt x="104" y="555"/>
                    </a:lnTo>
                    <a:lnTo>
                      <a:pt x="106" y="571"/>
                    </a:lnTo>
                    <a:lnTo>
                      <a:pt x="122" y="576"/>
                    </a:lnTo>
                    <a:lnTo>
                      <a:pt x="130" y="579"/>
                    </a:lnTo>
                    <a:lnTo>
                      <a:pt x="130" y="584"/>
                    </a:lnTo>
                    <a:lnTo>
                      <a:pt x="122" y="581"/>
                    </a:lnTo>
                    <a:lnTo>
                      <a:pt x="106" y="579"/>
                    </a:lnTo>
                    <a:lnTo>
                      <a:pt x="96" y="584"/>
                    </a:lnTo>
                    <a:lnTo>
                      <a:pt x="90" y="565"/>
                    </a:lnTo>
                    <a:lnTo>
                      <a:pt x="77" y="555"/>
                    </a:lnTo>
                    <a:lnTo>
                      <a:pt x="72" y="533"/>
                    </a:lnTo>
                    <a:lnTo>
                      <a:pt x="58" y="523"/>
                    </a:lnTo>
                    <a:lnTo>
                      <a:pt x="53" y="491"/>
                    </a:lnTo>
                    <a:lnTo>
                      <a:pt x="58" y="467"/>
                    </a:lnTo>
                    <a:lnTo>
                      <a:pt x="66" y="469"/>
                    </a:lnTo>
                    <a:lnTo>
                      <a:pt x="77" y="461"/>
                    </a:lnTo>
                    <a:lnTo>
                      <a:pt x="82" y="435"/>
                    </a:lnTo>
                    <a:lnTo>
                      <a:pt x="74" y="400"/>
                    </a:lnTo>
                    <a:lnTo>
                      <a:pt x="64" y="384"/>
                    </a:lnTo>
                    <a:lnTo>
                      <a:pt x="34" y="371"/>
                    </a:lnTo>
                    <a:lnTo>
                      <a:pt x="21" y="341"/>
                    </a:lnTo>
                    <a:lnTo>
                      <a:pt x="5" y="328"/>
                    </a:lnTo>
                    <a:lnTo>
                      <a:pt x="0" y="320"/>
                    </a:lnTo>
                    <a:lnTo>
                      <a:pt x="10" y="309"/>
                    </a:lnTo>
                    <a:lnTo>
                      <a:pt x="26" y="309"/>
                    </a:lnTo>
                    <a:lnTo>
                      <a:pt x="50" y="323"/>
                    </a:lnTo>
                    <a:lnTo>
                      <a:pt x="58" y="333"/>
                    </a:lnTo>
                    <a:lnTo>
                      <a:pt x="69" y="339"/>
                    </a:lnTo>
                    <a:lnTo>
                      <a:pt x="80" y="315"/>
                    </a:lnTo>
                    <a:lnTo>
                      <a:pt x="120" y="288"/>
                    </a:lnTo>
                    <a:lnTo>
                      <a:pt x="128" y="269"/>
                    </a:lnTo>
                    <a:lnTo>
                      <a:pt x="149" y="243"/>
                    </a:lnTo>
                    <a:lnTo>
                      <a:pt x="157" y="221"/>
                    </a:lnTo>
                    <a:lnTo>
                      <a:pt x="170" y="205"/>
                    </a:lnTo>
                    <a:lnTo>
                      <a:pt x="192" y="200"/>
                    </a:lnTo>
                    <a:lnTo>
                      <a:pt x="200" y="192"/>
                    </a:lnTo>
                    <a:lnTo>
                      <a:pt x="197" y="181"/>
                    </a:lnTo>
                    <a:lnTo>
                      <a:pt x="197" y="163"/>
                    </a:lnTo>
                    <a:lnTo>
                      <a:pt x="186" y="139"/>
                    </a:lnTo>
                    <a:lnTo>
                      <a:pt x="181" y="115"/>
                    </a:lnTo>
                    <a:lnTo>
                      <a:pt x="186" y="101"/>
                    </a:lnTo>
                    <a:lnTo>
                      <a:pt x="200" y="77"/>
                    </a:lnTo>
                    <a:lnTo>
                      <a:pt x="208" y="59"/>
                    </a:lnTo>
                    <a:lnTo>
                      <a:pt x="221" y="40"/>
                    </a:lnTo>
                    <a:lnTo>
                      <a:pt x="248" y="35"/>
                    </a:lnTo>
                    <a:lnTo>
                      <a:pt x="261" y="45"/>
                    </a:lnTo>
                    <a:lnTo>
                      <a:pt x="269" y="45"/>
                    </a:lnTo>
                    <a:lnTo>
                      <a:pt x="272" y="40"/>
                    </a:lnTo>
                    <a:lnTo>
                      <a:pt x="280" y="29"/>
                    </a:lnTo>
                    <a:lnTo>
                      <a:pt x="277" y="13"/>
                    </a:lnTo>
                    <a:lnTo>
                      <a:pt x="285" y="11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52" name="Freeform 1037"/>
              <p:cNvSpPr>
                <a:spLocks/>
              </p:cNvSpPr>
              <p:nvPr/>
            </p:nvSpPr>
            <p:spPr bwMode="auto">
              <a:xfrm>
                <a:off x="1154" y="2865"/>
                <a:ext cx="77" cy="72"/>
              </a:xfrm>
              <a:custGeom>
                <a:avLst/>
                <a:gdLst>
                  <a:gd name="T0" fmla="*/ 13 w 77"/>
                  <a:gd name="T1" fmla="*/ 50 h 72"/>
                  <a:gd name="T2" fmla="*/ 40 w 77"/>
                  <a:gd name="T3" fmla="*/ 29 h 72"/>
                  <a:gd name="T4" fmla="*/ 69 w 77"/>
                  <a:gd name="T5" fmla="*/ 8 h 72"/>
                  <a:gd name="T6" fmla="*/ 74 w 77"/>
                  <a:gd name="T7" fmla="*/ 0 h 72"/>
                  <a:gd name="T8" fmla="*/ 77 w 77"/>
                  <a:gd name="T9" fmla="*/ 2 h 72"/>
                  <a:gd name="T10" fmla="*/ 77 w 77"/>
                  <a:gd name="T11" fmla="*/ 2 h 72"/>
                  <a:gd name="T12" fmla="*/ 72 w 77"/>
                  <a:gd name="T13" fmla="*/ 13 h 72"/>
                  <a:gd name="T14" fmla="*/ 72 w 77"/>
                  <a:gd name="T15" fmla="*/ 18 h 72"/>
                  <a:gd name="T16" fmla="*/ 72 w 77"/>
                  <a:gd name="T17" fmla="*/ 21 h 72"/>
                  <a:gd name="T18" fmla="*/ 64 w 77"/>
                  <a:gd name="T19" fmla="*/ 26 h 72"/>
                  <a:gd name="T20" fmla="*/ 32 w 77"/>
                  <a:gd name="T21" fmla="*/ 53 h 72"/>
                  <a:gd name="T22" fmla="*/ 26 w 77"/>
                  <a:gd name="T23" fmla="*/ 56 h 72"/>
                  <a:gd name="T24" fmla="*/ 10 w 77"/>
                  <a:gd name="T25" fmla="*/ 66 h 72"/>
                  <a:gd name="T26" fmla="*/ 2 w 77"/>
                  <a:gd name="T27" fmla="*/ 72 h 72"/>
                  <a:gd name="T28" fmla="*/ 0 w 77"/>
                  <a:gd name="T29" fmla="*/ 69 h 72"/>
                  <a:gd name="T30" fmla="*/ 0 w 77"/>
                  <a:gd name="T31" fmla="*/ 64 h 72"/>
                  <a:gd name="T32" fmla="*/ 13 w 77"/>
                  <a:gd name="T33" fmla="*/ 5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72">
                    <a:moveTo>
                      <a:pt x="13" y="50"/>
                    </a:moveTo>
                    <a:lnTo>
                      <a:pt x="40" y="29"/>
                    </a:lnTo>
                    <a:lnTo>
                      <a:pt x="69" y="8"/>
                    </a:lnTo>
                    <a:lnTo>
                      <a:pt x="74" y="0"/>
                    </a:lnTo>
                    <a:lnTo>
                      <a:pt x="77" y="2"/>
                    </a:lnTo>
                    <a:lnTo>
                      <a:pt x="77" y="2"/>
                    </a:lnTo>
                    <a:lnTo>
                      <a:pt x="72" y="13"/>
                    </a:lnTo>
                    <a:lnTo>
                      <a:pt x="72" y="18"/>
                    </a:lnTo>
                    <a:lnTo>
                      <a:pt x="72" y="21"/>
                    </a:lnTo>
                    <a:lnTo>
                      <a:pt x="64" y="26"/>
                    </a:lnTo>
                    <a:lnTo>
                      <a:pt x="32" y="53"/>
                    </a:lnTo>
                    <a:lnTo>
                      <a:pt x="26" y="56"/>
                    </a:lnTo>
                    <a:lnTo>
                      <a:pt x="10" y="66"/>
                    </a:lnTo>
                    <a:lnTo>
                      <a:pt x="2" y="72"/>
                    </a:lnTo>
                    <a:lnTo>
                      <a:pt x="0" y="69"/>
                    </a:lnTo>
                    <a:lnTo>
                      <a:pt x="0" y="64"/>
                    </a:lnTo>
                    <a:lnTo>
                      <a:pt x="13" y="50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53" name="Freeform 1038"/>
              <p:cNvSpPr>
                <a:spLocks/>
              </p:cNvSpPr>
              <p:nvPr/>
            </p:nvSpPr>
            <p:spPr bwMode="auto">
              <a:xfrm>
                <a:off x="1063" y="3059"/>
                <a:ext cx="693" cy="393"/>
              </a:xfrm>
              <a:custGeom>
                <a:avLst/>
                <a:gdLst>
                  <a:gd name="T0" fmla="*/ 347 w 693"/>
                  <a:gd name="T1" fmla="*/ 11 h 393"/>
                  <a:gd name="T2" fmla="*/ 384 w 693"/>
                  <a:gd name="T3" fmla="*/ 0 h 393"/>
                  <a:gd name="T4" fmla="*/ 408 w 693"/>
                  <a:gd name="T5" fmla="*/ 6 h 393"/>
                  <a:gd name="T6" fmla="*/ 459 w 693"/>
                  <a:gd name="T7" fmla="*/ 16 h 393"/>
                  <a:gd name="T8" fmla="*/ 480 w 693"/>
                  <a:gd name="T9" fmla="*/ 22 h 393"/>
                  <a:gd name="T10" fmla="*/ 509 w 693"/>
                  <a:gd name="T11" fmla="*/ 40 h 393"/>
                  <a:gd name="T12" fmla="*/ 528 w 693"/>
                  <a:gd name="T13" fmla="*/ 38 h 393"/>
                  <a:gd name="T14" fmla="*/ 557 w 693"/>
                  <a:gd name="T15" fmla="*/ 56 h 393"/>
                  <a:gd name="T16" fmla="*/ 589 w 693"/>
                  <a:gd name="T17" fmla="*/ 64 h 393"/>
                  <a:gd name="T18" fmla="*/ 613 w 693"/>
                  <a:gd name="T19" fmla="*/ 78 h 393"/>
                  <a:gd name="T20" fmla="*/ 635 w 693"/>
                  <a:gd name="T21" fmla="*/ 91 h 393"/>
                  <a:gd name="T22" fmla="*/ 659 w 693"/>
                  <a:gd name="T23" fmla="*/ 102 h 393"/>
                  <a:gd name="T24" fmla="*/ 672 w 693"/>
                  <a:gd name="T25" fmla="*/ 112 h 393"/>
                  <a:gd name="T26" fmla="*/ 683 w 693"/>
                  <a:gd name="T27" fmla="*/ 118 h 393"/>
                  <a:gd name="T28" fmla="*/ 688 w 693"/>
                  <a:gd name="T29" fmla="*/ 150 h 393"/>
                  <a:gd name="T30" fmla="*/ 664 w 693"/>
                  <a:gd name="T31" fmla="*/ 155 h 393"/>
                  <a:gd name="T32" fmla="*/ 645 w 693"/>
                  <a:gd name="T33" fmla="*/ 158 h 393"/>
                  <a:gd name="T34" fmla="*/ 629 w 693"/>
                  <a:gd name="T35" fmla="*/ 158 h 393"/>
                  <a:gd name="T36" fmla="*/ 627 w 693"/>
                  <a:gd name="T37" fmla="*/ 168 h 393"/>
                  <a:gd name="T38" fmla="*/ 605 w 693"/>
                  <a:gd name="T39" fmla="*/ 168 h 393"/>
                  <a:gd name="T40" fmla="*/ 579 w 693"/>
                  <a:gd name="T41" fmla="*/ 158 h 393"/>
                  <a:gd name="T42" fmla="*/ 541 w 693"/>
                  <a:gd name="T43" fmla="*/ 147 h 393"/>
                  <a:gd name="T44" fmla="*/ 512 w 693"/>
                  <a:gd name="T45" fmla="*/ 139 h 393"/>
                  <a:gd name="T46" fmla="*/ 464 w 693"/>
                  <a:gd name="T47" fmla="*/ 142 h 393"/>
                  <a:gd name="T48" fmla="*/ 435 w 693"/>
                  <a:gd name="T49" fmla="*/ 142 h 393"/>
                  <a:gd name="T50" fmla="*/ 352 w 693"/>
                  <a:gd name="T51" fmla="*/ 155 h 393"/>
                  <a:gd name="T52" fmla="*/ 331 w 693"/>
                  <a:gd name="T53" fmla="*/ 144 h 393"/>
                  <a:gd name="T54" fmla="*/ 317 w 693"/>
                  <a:gd name="T55" fmla="*/ 147 h 393"/>
                  <a:gd name="T56" fmla="*/ 299 w 693"/>
                  <a:gd name="T57" fmla="*/ 160 h 393"/>
                  <a:gd name="T58" fmla="*/ 251 w 693"/>
                  <a:gd name="T59" fmla="*/ 198 h 393"/>
                  <a:gd name="T60" fmla="*/ 224 w 693"/>
                  <a:gd name="T61" fmla="*/ 211 h 393"/>
                  <a:gd name="T62" fmla="*/ 184 w 693"/>
                  <a:gd name="T63" fmla="*/ 200 h 393"/>
                  <a:gd name="T64" fmla="*/ 160 w 693"/>
                  <a:gd name="T65" fmla="*/ 184 h 393"/>
                  <a:gd name="T66" fmla="*/ 117 w 693"/>
                  <a:gd name="T67" fmla="*/ 214 h 393"/>
                  <a:gd name="T68" fmla="*/ 88 w 693"/>
                  <a:gd name="T69" fmla="*/ 270 h 393"/>
                  <a:gd name="T70" fmla="*/ 72 w 693"/>
                  <a:gd name="T71" fmla="*/ 291 h 393"/>
                  <a:gd name="T72" fmla="*/ 45 w 693"/>
                  <a:gd name="T73" fmla="*/ 318 h 393"/>
                  <a:gd name="T74" fmla="*/ 40 w 693"/>
                  <a:gd name="T75" fmla="*/ 350 h 393"/>
                  <a:gd name="T76" fmla="*/ 0 w 693"/>
                  <a:gd name="T77" fmla="*/ 390 h 393"/>
                  <a:gd name="T78" fmla="*/ 3 w 693"/>
                  <a:gd name="T79" fmla="*/ 363 h 393"/>
                  <a:gd name="T80" fmla="*/ 5 w 693"/>
                  <a:gd name="T81" fmla="*/ 334 h 393"/>
                  <a:gd name="T82" fmla="*/ 19 w 693"/>
                  <a:gd name="T83" fmla="*/ 318 h 393"/>
                  <a:gd name="T84" fmla="*/ 19 w 693"/>
                  <a:gd name="T85" fmla="*/ 294 h 393"/>
                  <a:gd name="T86" fmla="*/ 32 w 693"/>
                  <a:gd name="T87" fmla="*/ 267 h 393"/>
                  <a:gd name="T88" fmla="*/ 48 w 693"/>
                  <a:gd name="T89" fmla="*/ 240 h 393"/>
                  <a:gd name="T90" fmla="*/ 59 w 693"/>
                  <a:gd name="T91" fmla="*/ 203 h 393"/>
                  <a:gd name="T92" fmla="*/ 91 w 693"/>
                  <a:gd name="T93" fmla="*/ 163 h 393"/>
                  <a:gd name="T94" fmla="*/ 115 w 693"/>
                  <a:gd name="T95" fmla="*/ 158 h 393"/>
                  <a:gd name="T96" fmla="*/ 123 w 693"/>
                  <a:gd name="T97" fmla="*/ 139 h 393"/>
                  <a:gd name="T98" fmla="*/ 136 w 693"/>
                  <a:gd name="T99" fmla="*/ 112 h 393"/>
                  <a:gd name="T100" fmla="*/ 152 w 693"/>
                  <a:gd name="T101" fmla="*/ 96 h 393"/>
                  <a:gd name="T102" fmla="*/ 173 w 693"/>
                  <a:gd name="T103" fmla="*/ 75 h 393"/>
                  <a:gd name="T104" fmla="*/ 208 w 693"/>
                  <a:gd name="T105" fmla="*/ 64 h 393"/>
                  <a:gd name="T106" fmla="*/ 227 w 693"/>
                  <a:gd name="T107" fmla="*/ 72 h 393"/>
                  <a:gd name="T108" fmla="*/ 245 w 693"/>
                  <a:gd name="T109" fmla="*/ 59 h 393"/>
                  <a:gd name="T110" fmla="*/ 275 w 693"/>
                  <a:gd name="T111" fmla="*/ 48 h 393"/>
                  <a:gd name="T112" fmla="*/ 283 w 693"/>
                  <a:gd name="T113" fmla="*/ 40 h 393"/>
                  <a:gd name="T114" fmla="*/ 299 w 693"/>
                  <a:gd name="T115" fmla="*/ 30 h 393"/>
                  <a:gd name="T116" fmla="*/ 320 w 693"/>
                  <a:gd name="T117" fmla="*/ 3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93" h="393">
                    <a:moveTo>
                      <a:pt x="325" y="0"/>
                    </a:moveTo>
                    <a:lnTo>
                      <a:pt x="336" y="3"/>
                    </a:lnTo>
                    <a:lnTo>
                      <a:pt x="347" y="11"/>
                    </a:lnTo>
                    <a:lnTo>
                      <a:pt x="365" y="14"/>
                    </a:lnTo>
                    <a:lnTo>
                      <a:pt x="379" y="6"/>
                    </a:lnTo>
                    <a:lnTo>
                      <a:pt x="384" y="0"/>
                    </a:lnTo>
                    <a:lnTo>
                      <a:pt x="392" y="0"/>
                    </a:lnTo>
                    <a:lnTo>
                      <a:pt x="395" y="0"/>
                    </a:lnTo>
                    <a:lnTo>
                      <a:pt x="408" y="6"/>
                    </a:lnTo>
                    <a:lnTo>
                      <a:pt x="419" y="11"/>
                    </a:lnTo>
                    <a:lnTo>
                      <a:pt x="440" y="16"/>
                    </a:lnTo>
                    <a:lnTo>
                      <a:pt x="459" y="16"/>
                    </a:lnTo>
                    <a:lnTo>
                      <a:pt x="461" y="19"/>
                    </a:lnTo>
                    <a:lnTo>
                      <a:pt x="469" y="19"/>
                    </a:lnTo>
                    <a:lnTo>
                      <a:pt x="480" y="22"/>
                    </a:lnTo>
                    <a:lnTo>
                      <a:pt x="493" y="30"/>
                    </a:lnTo>
                    <a:lnTo>
                      <a:pt x="501" y="35"/>
                    </a:lnTo>
                    <a:lnTo>
                      <a:pt x="509" y="40"/>
                    </a:lnTo>
                    <a:lnTo>
                      <a:pt x="517" y="40"/>
                    </a:lnTo>
                    <a:lnTo>
                      <a:pt x="523" y="38"/>
                    </a:lnTo>
                    <a:lnTo>
                      <a:pt x="528" y="38"/>
                    </a:lnTo>
                    <a:lnTo>
                      <a:pt x="533" y="40"/>
                    </a:lnTo>
                    <a:lnTo>
                      <a:pt x="541" y="48"/>
                    </a:lnTo>
                    <a:lnTo>
                      <a:pt x="557" y="56"/>
                    </a:lnTo>
                    <a:lnTo>
                      <a:pt x="565" y="59"/>
                    </a:lnTo>
                    <a:lnTo>
                      <a:pt x="576" y="62"/>
                    </a:lnTo>
                    <a:lnTo>
                      <a:pt x="589" y="64"/>
                    </a:lnTo>
                    <a:lnTo>
                      <a:pt x="605" y="67"/>
                    </a:lnTo>
                    <a:lnTo>
                      <a:pt x="608" y="75"/>
                    </a:lnTo>
                    <a:lnTo>
                      <a:pt x="613" y="78"/>
                    </a:lnTo>
                    <a:lnTo>
                      <a:pt x="624" y="80"/>
                    </a:lnTo>
                    <a:lnTo>
                      <a:pt x="629" y="88"/>
                    </a:lnTo>
                    <a:lnTo>
                      <a:pt x="635" y="91"/>
                    </a:lnTo>
                    <a:lnTo>
                      <a:pt x="645" y="94"/>
                    </a:lnTo>
                    <a:lnTo>
                      <a:pt x="648" y="99"/>
                    </a:lnTo>
                    <a:lnTo>
                      <a:pt x="659" y="102"/>
                    </a:lnTo>
                    <a:lnTo>
                      <a:pt x="667" y="102"/>
                    </a:lnTo>
                    <a:lnTo>
                      <a:pt x="672" y="107"/>
                    </a:lnTo>
                    <a:lnTo>
                      <a:pt x="672" y="112"/>
                    </a:lnTo>
                    <a:lnTo>
                      <a:pt x="675" y="115"/>
                    </a:lnTo>
                    <a:lnTo>
                      <a:pt x="680" y="115"/>
                    </a:lnTo>
                    <a:lnTo>
                      <a:pt x="683" y="118"/>
                    </a:lnTo>
                    <a:lnTo>
                      <a:pt x="685" y="126"/>
                    </a:lnTo>
                    <a:lnTo>
                      <a:pt x="693" y="142"/>
                    </a:lnTo>
                    <a:lnTo>
                      <a:pt x="688" y="150"/>
                    </a:lnTo>
                    <a:lnTo>
                      <a:pt x="685" y="155"/>
                    </a:lnTo>
                    <a:lnTo>
                      <a:pt x="680" y="158"/>
                    </a:lnTo>
                    <a:lnTo>
                      <a:pt x="664" y="155"/>
                    </a:lnTo>
                    <a:lnTo>
                      <a:pt x="659" y="158"/>
                    </a:lnTo>
                    <a:lnTo>
                      <a:pt x="653" y="158"/>
                    </a:lnTo>
                    <a:lnTo>
                      <a:pt x="645" y="158"/>
                    </a:lnTo>
                    <a:lnTo>
                      <a:pt x="637" y="158"/>
                    </a:lnTo>
                    <a:lnTo>
                      <a:pt x="629" y="158"/>
                    </a:lnTo>
                    <a:lnTo>
                      <a:pt x="629" y="158"/>
                    </a:lnTo>
                    <a:lnTo>
                      <a:pt x="627" y="158"/>
                    </a:lnTo>
                    <a:lnTo>
                      <a:pt x="629" y="166"/>
                    </a:lnTo>
                    <a:lnTo>
                      <a:pt x="627" y="168"/>
                    </a:lnTo>
                    <a:lnTo>
                      <a:pt x="624" y="168"/>
                    </a:lnTo>
                    <a:lnTo>
                      <a:pt x="619" y="166"/>
                    </a:lnTo>
                    <a:lnTo>
                      <a:pt x="605" y="168"/>
                    </a:lnTo>
                    <a:lnTo>
                      <a:pt x="597" y="166"/>
                    </a:lnTo>
                    <a:lnTo>
                      <a:pt x="581" y="158"/>
                    </a:lnTo>
                    <a:lnTo>
                      <a:pt x="579" y="158"/>
                    </a:lnTo>
                    <a:lnTo>
                      <a:pt x="571" y="160"/>
                    </a:lnTo>
                    <a:lnTo>
                      <a:pt x="541" y="150"/>
                    </a:lnTo>
                    <a:lnTo>
                      <a:pt x="541" y="147"/>
                    </a:lnTo>
                    <a:lnTo>
                      <a:pt x="533" y="144"/>
                    </a:lnTo>
                    <a:lnTo>
                      <a:pt x="520" y="144"/>
                    </a:lnTo>
                    <a:lnTo>
                      <a:pt x="512" y="139"/>
                    </a:lnTo>
                    <a:lnTo>
                      <a:pt x="488" y="139"/>
                    </a:lnTo>
                    <a:lnTo>
                      <a:pt x="469" y="139"/>
                    </a:lnTo>
                    <a:lnTo>
                      <a:pt x="464" y="142"/>
                    </a:lnTo>
                    <a:lnTo>
                      <a:pt x="459" y="142"/>
                    </a:lnTo>
                    <a:lnTo>
                      <a:pt x="448" y="142"/>
                    </a:lnTo>
                    <a:lnTo>
                      <a:pt x="435" y="142"/>
                    </a:lnTo>
                    <a:lnTo>
                      <a:pt x="419" y="144"/>
                    </a:lnTo>
                    <a:lnTo>
                      <a:pt x="387" y="147"/>
                    </a:lnTo>
                    <a:lnTo>
                      <a:pt x="352" y="155"/>
                    </a:lnTo>
                    <a:lnTo>
                      <a:pt x="347" y="152"/>
                    </a:lnTo>
                    <a:lnTo>
                      <a:pt x="341" y="150"/>
                    </a:lnTo>
                    <a:lnTo>
                      <a:pt x="331" y="144"/>
                    </a:lnTo>
                    <a:lnTo>
                      <a:pt x="325" y="142"/>
                    </a:lnTo>
                    <a:lnTo>
                      <a:pt x="320" y="144"/>
                    </a:lnTo>
                    <a:lnTo>
                      <a:pt x="317" y="147"/>
                    </a:lnTo>
                    <a:lnTo>
                      <a:pt x="307" y="150"/>
                    </a:lnTo>
                    <a:lnTo>
                      <a:pt x="299" y="155"/>
                    </a:lnTo>
                    <a:lnTo>
                      <a:pt x="299" y="160"/>
                    </a:lnTo>
                    <a:lnTo>
                      <a:pt x="299" y="171"/>
                    </a:lnTo>
                    <a:lnTo>
                      <a:pt x="293" y="179"/>
                    </a:lnTo>
                    <a:lnTo>
                      <a:pt x="251" y="198"/>
                    </a:lnTo>
                    <a:lnTo>
                      <a:pt x="237" y="198"/>
                    </a:lnTo>
                    <a:lnTo>
                      <a:pt x="229" y="211"/>
                    </a:lnTo>
                    <a:lnTo>
                      <a:pt x="224" y="211"/>
                    </a:lnTo>
                    <a:lnTo>
                      <a:pt x="216" y="222"/>
                    </a:lnTo>
                    <a:lnTo>
                      <a:pt x="189" y="214"/>
                    </a:lnTo>
                    <a:lnTo>
                      <a:pt x="184" y="200"/>
                    </a:lnTo>
                    <a:lnTo>
                      <a:pt x="181" y="187"/>
                    </a:lnTo>
                    <a:lnTo>
                      <a:pt x="176" y="184"/>
                    </a:lnTo>
                    <a:lnTo>
                      <a:pt x="160" y="184"/>
                    </a:lnTo>
                    <a:lnTo>
                      <a:pt x="141" y="190"/>
                    </a:lnTo>
                    <a:lnTo>
                      <a:pt x="115" y="208"/>
                    </a:lnTo>
                    <a:lnTo>
                      <a:pt x="117" y="214"/>
                    </a:lnTo>
                    <a:lnTo>
                      <a:pt x="101" y="240"/>
                    </a:lnTo>
                    <a:lnTo>
                      <a:pt x="93" y="265"/>
                    </a:lnTo>
                    <a:lnTo>
                      <a:pt x="88" y="270"/>
                    </a:lnTo>
                    <a:lnTo>
                      <a:pt x="85" y="275"/>
                    </a:lnTo>
                    <a:lnTo>
                      <a:pt x="77" y="286"/>
                    </a:lnTo>
                    <a:lnTo>
                      <a:pt x="72" y="291"/>
                    </a:lnTo>
                    <a:lnTo>
                      <a:pt x="61" y="307"/>
                    </a:lnTo>
                    <a:lnTo>
                      <a:pt x="56" y="315"/>
                    </a:lnTo>
                    <a:lnTo>
                      <a:pt x="45" y="318"/>
                    </a:lnTo>
                    <a:lnTo>
                      <a:pt x="43" y="326"/>
                    </a:lnTo>
                    <a:lnTo>
                      <a:pt x="40" y="342"/>
                    </a:lnTo>
                    <a:lnTo>
                      <a:pt x="40" y="350"/>
                    </a:lnTo>
                    <a:lnTo>
                      <a:pt x="21" y="382"/>
                    </a:lnTo>
                    <a:lnTo>
                      <a:pt x="5" y="393"/>
                    </a:lnTo>
                    <a:lnTo>
                      <a:pt x="0" y="390"/>
                    </a:lnTo>
                    <a:lnTo>
                      <a:pt x="5" y="382"/>
                    </a:lnTo>
                    <a:lnTo>
                      <a:pt x="5" y="371"/>
                    </a:lnTo>
                    <a:lnTo>
                      <a:pt x="3" y="363"/>
                    </a:lnTo>
                    <a:lnTo>
                      <a:pt x="3" y="355"/>
                    </a:lnTo>
                    <a:lnTo>
                      <a:pt x="5" y="339"/>
                    </a:lnTo>
                    <a:lnTo>
                      <a:pt x="5" y="334"/>
                    </a:lnTo>
                    <a:lnTo>
                      <a:pt x="11" y="329"/>
                    </a:lnTo>
                    <a:lnTo>
                      <a:pt x="13" y="321"/>
                    </a:lnTo>
                    <a:lnTo>
                      <a:pt x="19" y="318"/>
                    </a:lnTo>
                    <a:lnTo>
                      <a:pt x="21" y="310"/>
                    </a:lnTo>
                    <a:lnTo>
                      <a:pt x="21" y="302"/>
                    </a:lnTo>
                    <a:lnTo>
                      <a:pt x="19" y="294"/>
                    </a:lnTo>
                    <a:lnTo>
                      <a:pt x="21" y="275"/>
                    </a:lnTo>
                    <a:lnTo>
                      <a:pt x="27" y="273"/>
                    </a:lnTo>
                    <a:lnTo>
                      <a:pt x="32" y="267"/>
                    </a:lnTo>
                    <a:lnTo>
                      <a:pt x="37" y="259"/>
                    </a:lnTo>
                    <a:lnTo>
                      <a:pt x="45" y="251"/>
                    </a:lnTo>
                    <a:lnTo>
                      <a:pt x="48" y="240"/>
                    </a:lnTo>
                    <a:lnTo>
                      <a:pt x="56" y="222"/>
                    </a:lnTo>
                    <a:lnTo>
                      <a:pt x="56" y="211"/>
                    </a:lnTo>
                    <a:lnTo>
                      <a:pt x="59" y="203"/>
                    </a:lnTo>
                    <a:lnTo>
                      <a:pt x="72" y="187"/>
                    </a:lnTo>
                    <a:lnTo>
                      <a:pt x="77" y="182"/>
                    </a:lnTo>
                    <a:lnTo>
                      <a:pt x="91" y="163"/>
                    </a:lnTo>
                    <a:lnTo>
                      <a:pt x="101" y="155"/>
                    </a:lnTo>
                    <a:lnTo>
                      <a:pt x="107" y="155"/>
                    </a:lnTo>
                    <a:lnTo>
                      <a:pt x="115" y="158"/>
                    </a:lnTo>
                    <a:lnTo>
                      <a:pt x="117" y="152"/>
                    </a:lnTo>
                    <a:lnTo>
                      <a:pt x="123" y="150"/>
                    </a:lnTo>
                    <a:lnTo>
                      <a:pt x="123" y="139"/>
                    </a:lnTo>
                    <a:lnTo>
                      <a:pt x="128" y="128"/>
                    </a:lnTo>
                    <a:lnTo>
                      <a:pt x="131" y="118"/>
                    </a:lnTo>
                    <a:lnTo>
                      <a:pt x="136" y="112"/>
                    </a:lnTo>
                    <a:lnTo>
                      <a:pt x="144" y="107"/>
                    </a:lnTo>
                    <a:lnTo>
                      <a:pt x="147" y="104"/>
                    </a:lnTo>
                    <a:lnTo>
                      <a:pt x="152" y="96"/>
                    </a:lnTo>
                    <a:lnTo>
                      <a:pt x="155" y="91"/>
                    </a:lnTo>
                    <a:lnTo>
                      <a:pt x="168" y="83"/>
                    </a:lnTo>
                    <a:lnTo>
                      <a:pt x="173" y="75"/>
                    </a:lnTo>
                    <a:lnTo>
                      <a:pt x="179" y="70"/>
                    </a:lnTo>
                    <a:lnTo>
                      <a:pt x="184" y="70"/>
                    </a:lnTo>
                    <a:lnTo>
                      <a:pt x="208" y="64"/>
                    </a:lnTo>
                    <a:lnTo>
                      <a:pt x="213" y="64"/>
                    </a:lnTo>
                    <a:lnTo>
                      <a:pt x="219" y="70"/>
                    </a:lnTo>
                    <a:lnTo>
                      <a:pt x="227" y="72"/>
                    </a:lnTo>
                    <a:lnTo>
                      <a:pt x="232" y="70"/>
                    </a:lnTo>
                    <a:lnTo>
                      <a:pt x="235" y="67"/>
                    </a:lnTo>
                    <a:lnTo>
                      <a:pt x="245" y="59"/>
                    </a:lnTo>
                    <a:lnTo>
                      <a:pt x="259" y="59"/>
                    </a:lnTo>
                    <a:lnTo>
                      <a:pt x="269" y="54"/>
                    </a:lnTo>
                    <a:lnTo>
                      <a:pt x="275" y="48"/>
                    </a:lnTo>
                    <a:lnTo>
                      <a:pt x="280" y="48"/>
                    </a:lnTo>
                    <a:lnTo>
                      <a:pt x="283" y="48"/>
                    </a:lnTo>
                    <a:lnTo>
                      <a:pt x="283" y="40"/>
                    </a:lnTo>
                    <a:lnTo>
                      <a:pt x="291" y="32"/>
                    </a:lnTo>
                    <a:lnTo>
                      <a:pt x="296" y="32"/>
                    </a:lnTo>
                    <a:lnTo>
                      <a:pt x="299" y="30"/>
                    </a:lnTo>
                    <a:lnTo>
                      <a:pt x="304" y="19"/>
                    </a:lnTo>
                    <a:lnTo>
                      <a:pt x="312" y="16"/>
                    </a:lnTo>
                    <a:lnTo>
                      <a:pt x="320" y="3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54" name="Freeform 1039"/>
              <p:cNvSpPr>
                <a:spLocks/>
              </p:cNvSpPr>
              <p:nvPr/>
            </p:nvSpPr>
            <p:spPr bwMode="auto">
              <a:xfrm>
                <a:off x="1890" y="2809"/>
                <a:ext cx="34" cy="130"/>
              </a:xfrm>
              <a:custGeom>
                <a:avLst/>
                <a:gdLst>
                  <a:gd name="T0" fmla="*/ 10 w 34"/>
                  <a:gd name="T1" fmla="*/ 130 h 130"/>
                  <a:gd name="T2" fmla="*/ 8 w 34"/>
                  <a:gd name="T3" fmla="*/ 112 h 130"/>
                  <a:gd name="T4" fmla="*/ 8 w 34"/>
                  <a:gd name="T5" fmla="*/ 104 h 130"/>
                  <a:gd name="T6" fmla="*/ 8 w 34"/>
                  <a:gd name="T7" fmla="*/ 80 h 130"/>
                  <a:gd name="T8" fmla="*/ 8 w 34"/>
                  <a:gd name="T9" fmla="*/ 72 h 130"/>
                  <a:gd name="T10" fmla="*/ 10 w 34"/>
                  <a:gd name="T11" fmla="*/ 64 h 130"/>
                  <a:gd name="T12" fmla="*/ 5 w 34"/>
                  <a:gd name="T13" fmla="*/ 61 h 130"/>
                  <a:gd name="T14" fmla="*/ 2 w 34"/>
                  <a:gd name="T15" fmla="*/ 66 h 130"/>
                  <a:gd name="T16" fmla="*/ 0 w 34"/>
                  <a:gd name="T17" fmla="*/ 64 h 130"/>
                  <a:gd name="T18" fmla="*/ 2 w 34"/>
                  <a:gd name="T19" fmla="*/ 50 h 130"/>
                  <a:gd name="T20" fmla="*/ 18 w 34"/>
                  <a:gd name="T21" fmla="*/ 32 h 130"/>
                  <a:gd name="T22" fmla="*/ 8 w 34"/>
                  <a:gd name="T23" fmla="*/ 29 h 130"/>
                  <a:gd name="T24" fmla="*/ 10 w 34"/>
                  <a:gd name="T25" fmla="*/ 18 h 130"/>
                  <a:gd name="T26" fmla="*/ 8 w 34"/>
                  <a:gd name="T27" fmla="*/ 13 h 130"/>
                  <a:gd name="T28" fmla="*/ 18 w 34"/>
                  <a:gd name="T29" fmla="*/ 5 h 130"/>
                  <a:gd name="T30" fmla="*/ 18 w 34"/>
                  <a:gd name="T31" fmla="*/ 0 h 130"/>
                  <a:gd name="T32" fmla="*/ 24 w 34"/>
                  <a:gd name="T33" fmla="*/ 0 h 130"/>
                  <a:gd name="T34" fmla="*/ 24 w 34"/>
                  <a:gd name="T35" fmla="*/ 8 h 130"/>
                  <a:gd name="T36" fmla="*/ 16 w 34"/>
                  <a:gd name="T37" fmla="*/ 10 h 130"/>
                  <a:gd name="T38" fmla="*/ 16 w 34"/>
                  <a:gd name="T39" fmla="*/ 21 h 130"/>
                  <a:gd name="T40" fmla="*/ 24 w 34"/>
                  <a:gd name="T41" fmla="*/ 29 h 130"/>
                  <a:gd name="T42" fmla="*/ 26 w 34"/>
                  <a:gd name="T43" fmla="*/ 34 h 130"/>
                  <a:gd name="T44" fmla="*/ 34 w 34"/>
                  <a:gd name="T45" fmla="*/ 34 h 130"/>
                  <a:gd name="T46" fmla="*/ 34 w 34"/>
                  <a:gd name="T47" fmla="*/ 37 h 130"/>
                  <a:gd name="T48" fmla="*/ 32 w 34"/>
                  <a:gd name="T49" fmla="*/ 40 h 130"/>
                  <a:gd name="T50" fmla="*/ 21 w 34"/>
                  <a:gd name="T51" fmla="*/ 45 h 130"/>
                  <a:gd name="T52" fmla="*/ 13 w 34"/>
                  <a:gd name="T53" fmla="*/ 58 h 130"/>
                  <a:gd name="T54" fmla="*/ 18 w 34"/>
                  <a:gd name="T55" fmla="*/ 66 h 130"/>
                  <a:gd name="T56" fmla="*/ 13 w 34"/>
                  <a:gd name="T57" fmla="*/ 77 h 130"/>
                  <a:gd name="T58" fmla="*/ 18 w 34"/>
                  <a:gd name="T59" fmla="*/ 104 h 130"/>
                  <a:gd name="T60" fmla="*/ 18 w 34"/>
                  <a:gd name="T61" fmla="*/ 120 h 130"/>
                  <a:gd name="T62" fmla="*/ 21 w 34"/>
                  <a:gd name="T63" fmla="*/ 130 h 130"/>
                  <a:gd name="T64" fmla="*/ 10 w 34"/>
                  <a:gd name="T6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" h="130">
                    <a:moveTo>
                      <a:pt x="10" y="130"/>
                    </a:moveTo>
                    <a:lnTo>
                      <a:pt x="8" y="112"/>
                    </a:lnTo>
                    <a:lnTo>
                      <a:pt x="8" y="104"/>
                    </a:lnTo>
                    <a:lnTo>
                      <a:pt x="8" y="80"/>
                    </a:lnTo>
                    <a:lnTo>
                      <a:pt x="8" y="72"/>
                    </a:lnTo>
                    <a:lnTo>
                      <a:pt x="10" y="64"/>
                    </a:lnTo>
                    <a:lnTo>
                      <a:pt x="5" y="61"/>
                    </a:lnTo>
                    <a:lnTo>
                      <a:pt x="2" y="66"/>
                    </a:lnTo>
                    <a:lnTo>
                      <a:pt x="0" y="64"/>
                    </a:lnTo>
                    <a:lnTo>
                      <a:pt x="2" y="50"/>
                    </a:lnTo>
                    <a:lnTo>
                      <a:pt x="18" y="32"/>
                    </a:lnTo>
                    <a:lnTo>
                      <a:pt x="8" y="29"/>
                    </a:lnTo>
                    <a:lnTo>
                      <a:pt x="10" y="18"/>
                    </a:lnTo>
                    <a:lnTo>
                      <a:pt x="8" y="13"/>
                    </a:lnTo>
                    <a:lnTo>
                      <a:pt x="18" y="5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8"/>
                    </a:lnTo>
                    <a:lnTo>
                      <a:pt x="16" y="10"/>
                    </a:lnTo>
                    <a:lnTo>
                      <a:pt x="16" y="21"/>
                    </a:lnTo>
                    <a:lnTo>
                      <a:pt x="24" y="29"/>
                    </a:lnTo>
                    <a:lnTo>
                      <a:pt x="26" y="34"/>
                    </a:lnTo>
                    <a:lnTo>
                      <a:pt x="34" y="34"/>
                    </a:lnTo>
                    <a:lnTo>
                      <a:pt x="34" y="37"/>
                    </a:lnTo>
                    <a:lnTo>
                      <a:pt x="32" y="40"/>
                    </a:lnTo>
                    <a:lnTo>
                      <a:pt x="21" y="45"/>
                    </a:lnTo>
                    <a:lnTo>
                      <a:pt x="13" y="58"/>
                    </a:lnTo>
                    <a:lnTo>
                      <a:pt x="18" y="66"/>
                    </a:lnTo>
                    <a:lnTo>
                      <a:pt x="13" y="77"/>
                    </a:lnTo>
                    <a:lnTo>
                      <a:pt x="18" y="104"/>
                    </a:lnTo>
                    <a:lnTo>
                      <a:pt x="18" y="120"/>
                    </a:lnTo>
                    <a:lnTo>
                      <a:pt x="21" y="130"/>
                    </a:lnTo>
                    <a:lnTo>
                      <a:pt x="10" y="130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55" name="Freeform 1040"/>
              <p:cNvSpPr>
                <a:spLocks/>
              </p:cNvSpPr>
              <p:nvPr/>
            </p:nvSpPr>
            <p:spPr bwMode="auto">
              <a:xfrm>
                <a:off x="2956" y="2339"/>
                <a:ext cx="277" cy="243"/>
              </a:xfrm>
              <a:custGeom>
                <a:avLst/>
                <a:gdLst>
                  <a:gd name="T0" fmla="*/ 13 w 277"/>
                  <a:gd name="T1" fmla="*/ 131 h 243"/>
                  <a:gd name="T2" fmla="*/ 5 w 277"/>
                  <a:gd name="T3" fmla="*/ 123 h 243"/>
                  <a:gd name="T4" fmla="*/ 5 w 277"/>
                  <a:gd name="T5" fmla="*/ 107 h 243"/>
                  <a:gd name="T6" fmla="*/ 3 w 277"/>
                  <a:gd name="T7" fmla="*/ 94 h 243"/>
                  <a:gd name="T8" fmla="*/ 13 w 277"/>
                  <a:gd name="T9" fmla="*/ 102 h 243"/>
                  <a:gd name="T10" fmla="*/ 29 w 277"/>
                  <a:gd name="T11" fmla="*/ 99 h 243"/>
                  <a:gd name="T12" fmla="*/ 24 w 277"/>
                  <a:gd name="T13" fmla="*/ 75 h 243"/>
                  <a:gd name="T14" fmla="*/ 24 w 277"/>
                  <a:gd name="T15" fmla="*/ 62 h 243"/>
                  <a:gd name="T16" fmla="*/ 11 w 277"/>
                  <a:gd name="T17" fmla="*/ 45 h 243"/>
                  <a:gd name="T18" fmla="*/ 3 w 277"/>
                  <a:gd name="T19" fmla="*/ 37 h 243"/>
                  <a:gd name="T20" fmla="*/ 40 w 277"/>
                  <a:gd name="T21" fmla="*/ 56 h 243"/>
                  <a:gd name="T22" fmla="*/ 48 w 277"/>
                  <a:gd name="T23" fmla="*/ 64 h 243"/>
                  <a:gd name="T24" fmla="*/ 80 w 277"/>
                  <a:gd name="T25" fmla="*/ 29 h 243"/>
                  <a:gd name="T26" fmla="*/ 91 w 277"/>
                  <a:gd name="T27" fmla="*/ 24 h 243"/>
                  <a:gd name="T28" fmla="*/ 109 w 277"/>
                  <a:gd name="T29" fmla="*/ 0 h 243"/>
                  <a:gd name="T30" fmla="*/ 109 w 277"/>
                  <a:gd name="T31" fmla="*/ 11 h 243"/>
                  <a:gd name="T32" fmla="*/ 104 w 277"/>
                  <a:gd name="T33" fmla="*/ 29 h 243"/>
                  <a:gd name="T34" fmla="*/ 99 w 277"/>
                  <a:gd name="T35" fmla="*/ 43 h 243"/>
                  <a:gd name="T36" fmla="*/ 83 w 277"/>
                  <a:gd name="T37" fmla="*/ 56 h 243"/>
                  <a:gd name="T38" fmla="*/ 83 w 277"/>
                  <a:gd name="T39" fmla="*/ 72 h 243"/>
                  <a:gd name="T40" fmla="*/ 112 w 277"/>
                  <a:gd name="T41" fmla="*/ 64 h 243"/>
                  <a:gd name="T42" fmla="*/ 139 w 277"/>
                  <a:gd name="T43" fmla="*/ 75 h 243"/>
                  <a:gd name="T44" fmla="*/ 155 w 277"/>
                  <a:gd name="T45" fmla="*/ 102 h 243"/>
                  <a:gd name="T46" fmla="*/ 147 w 277"/>
                  <a:gd name="T47" fmla="*/ 112 h 243"/>
                  <a:gd name="T48" fmla="*/ 163 w 277"/>
                  <a:gd name="T49" fmla="*/ 115 h 243"/>
                  <a:gd name="T50" fmla="*/ 184 w 277"/>
                  <a:gd name="T51" fmla="*/ 112 h 243"/>
                  <a:gd name="T52" fmla="*/ 219 w 277"/>
                  <a:gd name="T53" fmla="*/ 115 h 243"/>
                  <a:gd name="T54" fmla="*/ 245 w 277"/>
                  <a:gd name="T55" fmla="*/ 102 h 243"/>
                  <a:gd name="T56" fmla="*/ 261 w 277"/>
                  <a:gd name="T57" fmla="*/ 112 h 243"/>
                  <a:gd name="T58" fmla="*/ 261 w 277"/>
                  <a:gd name="T59" fmla="*/ 134 h 243"/>
                  <a:gd name="T60" fmla="*/ 272 w 277"/>
                  <a:gd name="T61" fmla="*/ 163 h 243"/>
                  <a:gd name="T62" fmla="*/ 264 w 277"/>
                  <a:gd name="T63" fmla="*/ 192 h 243"/>
                  <a:gd name="T64" fmla="*/ 275 w 277"/>
                  <a:gd name="T65" fmla="*/ 208 h 243"/>
                  <a:gd name="T66" fmla="*/ 267 w 277"/>
                  <a:gd name="T67" fmla="*/ 232 h 243"/>
                  <a:gd name="T68" fmla="*/ 261 w 277"/>
                  <a:gd name="T69" fmla="*/ 243 h 243"/>
                  <a:gd name="T70" fmla="*/ 251 w 277"/>
                  <a:gd name="T71" fmla="*/ 235 h 243"/>
                  <a:gd name="T72" fmla="*/ 253 w 277"/>
                  <a:gd name="T73" fmla="*/ 208 h 243"/>
                  <a:gd name="T74" fmla="*/ 245 w 277"/>
                  <a:gd name="T75" fmla="*/ 200 h 243"/>
                  <a:gd name="T76" fmla="*/ 243 w 277"/>
                  <a:gd name="T77" fmla="*/ 176 h 243"/>
                  <a:gd name="T78" fmla="*/ 251 w 277"/>
                  <a:gd name="T79" fmla="*/ 144 h 243"/>
                  <a:gd name="T80" fmla="*/ 251 w 277"/>
                  <a:gd name="T81" fmla="*/ 126 h 243"/>
                  <a:gd name="T82" fmla="*/ 245 w 277"/>
                  <a:gd name="T83" fmla="*/ 118 h 243"/>
                  <a:gd name="T84" fmla="*/ 211 w 277"/>
                  <a:gd name="T85" fmla="*/ 136 h 243"/>
                  <a:gd name="T86" fmla="*/ 179 w 277"/>
                  <a:gd name="T87" fmla="*/ 150 h 243"/>
                  <a:gd name="T88" fmla="*/ 149 w 277"/>
                  <a:gd name="T89" fmla="*/ 150 h 243"/>
                  <a:gd name="T90" fmla="*/ 123 w 277"/>
                  <a:gd name="T91" fmla="*/ 139 h 243"/>
                  <a:gd name="T92" fmla="*/ 99 w 277"/>
                  <a:gd name="T93" fmla="*/ 128 h 243"/>
                  <a:gd name="T94" fmla="*/ 117 w 277"/>
                  <a:gd name="T95" fmla="*/ 112 h 243"/>
                  <a:gd name="T96" fmla="*/ 133 w 277"/>
                  <a:gd name="T97" fmla="*/ 104 h 243"/>
                  <a:gd name="T98" fmla="*/ 101 w 277"/>
                  <a:gd name="T99" fmla="*/ 102 h 243"/>
                  <a:gd name="T100" fmla="*/ 67 w 277"/>
                  <a:gd name="T101" fmla="*/ 102 h 243"/>
                  <a:gd name="T102" fmla="*/ 51 w 277"/>
                  <a:gd name="T103" fmla="*/ 104 h 243"/>
                  <a:gd name="T104" fmla="*/ 24 w 277"/>
                  <a:gd name="T105" fmla="*/ 131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7" h="243">
                    <a:moveTo>
                      <a:pt x="21" y="128"/>
                    </a:moveTo>
                    <a:lnTo>
                      <a:pt x="13" y="131"/>
                    </a:lnTo>
                    <a:lnTo>
                      <a:pt x="5" y="131"/>
                    </a:lnTo>
                    <a:lnTo>
                      <a:pt x="5" y="123"/>
                    </a:lnTo>
                    <a:lnTo>
                      <a:pt x="8" y="120"/>
                    </a:lnTo>
                    <a:lnTo>
                      <a:pt x="5" y="107"/>
                    </a:lnTo>
                    <a:lnTo>
                      <a:pt x="0" y="96"/>
                    </a:lnTo>
                    <a:lnTo>
                      <a:pt x="3" y="94"/>
                    </a:lnTo>
                    <a:lnTo>
                      <a:pt x="8" y="91"/>
                    </a:lnTo>
                    <a:lnTo>
                      <a:pt x="13" y="102"/>
                    </a:lnTo>
                    <a:lnTo>
                      <a:pt x="19" y="104"/>
                    </a:lnTo>
                    <a:lnTo>
                      <a:pt x="29" y="99"/>
                    </a:lnTo>
                    <a:lnTo>
                      <a:pt x="29" y="91"/>
                    </a:lnTo>
                    <a:lnTo>
                      <a:pt x="24" y="75"/>
                    </a:lnTo>
                    <a:lnTo>
                      <a:pt x="27" y="67"/>
                    </a:lnTo>
                    <a:lnTo>
                      <a:pt x="24" y="62"/>
                    </a:lnTo>
                    <a:lnTo>
                      <a:pt x="19" y="56"/>
                    </a:lnTo>
                    <a:lnTo>
                      <a:pt x="11" y="45"/>
                    </a:lnTo>
                    <a:lnTo>
                      <a:pt x="3" y="40"/>
                    </a:lnTo>
                    <a:lnTo>
                      <a:pt x="3" y="37"/>
                    </a:lnTo>
                    <a:lnTo>
                      <a:pt x="21" y="37"/>
                    </a:lnTo>
                    <a:lnTo>
                      <a:pt x="40" y="56"/>
                    </a:lnTo>
                    <a:lnTo>
                      <a:pt x="40" y="64"/>
                    </a:lnTo>
                    <a:lnTo>
                      <a:pt x="48" y="64"/>
                    </a:lnTo>
                    <a:lnTo>
                      <a:pt x="72" y="40"/>
                    </a:lnTo>
                    <a:lnTo>
                      <a:pt x="80" y="29"/>
                    </a:lnTo>
                    <a:lnTo>
                      <a:pt x="88" y="24"/>
                    </a:lnTo>
                    <a:lnTo>
                      <a:pt x="91" y="24"/>
                    </a:lnTo>
                    <a:lnTo>
                      <a:pt x="96" y="19"/>
                    </a:lnTo>
                    <a:lnTo>
                      <a:pt x="109" y="0"/>
                    </a:lnTo>
                    <a:lnTo>
                      <a:pt x="115" y="3"/>
                    </a:lnTo>
                    <a:lnTo>
                      <a:pt x="109" y="11"/>
                    </a:lnTo>
                    <a:lnTo>
                      <a:pt x="107" y="21"/>
                    </a:lnTo>
                    <a:lnTo>
                      <a:pt x="104" y="29"/>
                    </a:lnTo>
                    <a:lnTo>
                      <a:pt x="104" y="37"/>
                    </a:lnTo>
                    <a:lnTo>
                      <a:pt x="99" y="43"/>
                    </a:lnTo>
                    <a:lnTo>
                      <a:pt x="96" y="48"/>
                    </a:lnTo>
                    <a:lnTo>
                      <a:pt x="83" y="56"/>
                    </a:lnTo>
                    <a:lnTo>
                      <a:pt x="75" y="70"/>
                    </a:lnTo>
                    <a:lnTo>
                      <a:pt x="83" y="72"/>
                    </a:lnTo>
                    <a:lnTo>
                      <a:pt x="88" y="67"/>
                    </a:lnTo>
                    <a:lnTo>
                      <a:pt x="112" y="64"/>
                    </a:lnTo>
                    <a:lnTo>
                      <a:pt x="125" y="72"/>
                    </a:lnTo>
                    <a:lnTo>
                      <a:pt x="139" y="75"/>
                    </a:lnTo>
                    <a:lnTo>
                      <a:pt x="152" y="88"/>
                    </a:lnTo>
                    <a:lnTo>
                      <a:pt x="155" y="102"/>
                    </a:lnTo>
                    <a:lnTo>
                      <a:pt x="147" y="104"/>
                    </a:lnTo>
                    <a:lnTo>
                      <a:pt x="147" y="112"/>
                    </a:lnTo>
                    <a:lnTo>
                      <a:pt x="152" y="112"/>
                    </a:lnTo>
                    <a:lnTo>
                      <a:pt x="163" y="115"/>
                    </a:lnTo>
                    <a:lnTo>
                      <a:pt x="171" y="115"/>
                    </a:lnTo>
                    <a:lnTo>
                      <a:pt x="184" y="112"/>
                    </a:lnTo>
                    <a:lnTo>
                      <a:pt x="200" y="118"/>
                    </a:lnTo>
                    <a:lnTo>
                      <a:pt x="219" y="115"/>
                    </a:lnTo>
                    <a:lnTo>
                      <a:pt x="232" y="104"/>
                    </a:lnTo>
                    <a:lnTo>
                      <a:pt x="245" y="102"/>
                    </a:lnTo>
                    <a:lnTo>
                      <a:pt x="248" y="110"/>
                    </a:lnTo>
                    <a:lnTo>
                      <a:pt x="261" y="112"/>
                    </a:lnTo>
                    <a:lnTo>
                      <a:pt x="264" y="126"/>
                    </a:lnTo>
                    <a:lnTo>
                      <a:pt x="261" y="134"/>
                    </a:lnTo>
                    <a:lnTo>
                      <a:pt x="267" y="152"/>
                    </a:lnTo>
                    <a:lnTo>
                      <a:pt x="272" y="163"/>
                    </a:lnTo>
                    <a:lnTo>
                      <a:pt x="272" y="171"/>
                    </a:lnTo>
                    <a:lnTo>
                      <a:pt x="264" y="192"/>
                    </a:lnTo>
                    <a:lnTo>
                      <a:pt x="267" y="198"/>
                    </a:lnTo>
                    <a:lnTo>
                      <a:pt x="275" y="208"/>
                    </a:lnTo>
                    <a:lnTo>
                      <a:pt x="277" y="227"/>
                    </a:lnTo>
                    <a:lnTo>
                      <a:pt x="267" y="232"/>
                    </a:lnTo>
                    <a:lnTo>
                      <a:pt x="261" y="238"/>
                    </a:lnTo>
                    <a:lnTo>
                      <a:pt x="261" y="243"/>
                    </a:lnTo>
                    <a:lnTo>
                      <a:pt x="256" y="243"/>
                    </a:lnTo>
                    <a:lnTo>
                      <a:pt x="251" y="235"/>
                    </a:lnTo>
                    <a:lnTo>
                      <a:pt x="251" y="219"/>
                    </a:lnTo>
                    <a:lnTo>
                      <a:pt x="253" y="208"/>
                    </a:lnTo>
                    <a:lnTo>
                      <a:pt x="253" y="206"/>
                    </a:lnTo>
                    <a:lnTo>
                      <a:pt x="245" y="200"/>
                    </a:lnTo>
                    <a:lnTo>
                      <a:pt x="237" y="190"/>
                    </a:lnTo>
                    <a:lnTo>
                      <a:pt x="243" y="176"/>
                    </a:lnTo>
                    <a:lnTo>
                      <a:pt x="245" y="160"/>
                    </a:lnTo>
                    <a:lnTo>
                      <a:pt x="251" y="144"/>
                    </a:lnTo>
                    <a:lnTo>
                      <a:pt x="248" y="134"/>
                    </a:lnTo>
                    <a:lnTo>
                      <a:pt x="251" y="126"/>
                    </a:lnTo>
                    <a:lnTo>
                      <a:pt x="251" y="120"/>
                    </a:lnTo>
                    <a:lnTo>
                      <a:pt x="245" y="118"/>
                    </a:lnTo>
                    <a:lnTo>
                      <a:pt x="232" y="123"/>
                    </a:lnTo>
                    <a:lnTo>
                      <a:pt x="211" y="136"/>
                    </a:lnTo>
                    <a:lnTo>
                      <a:pt x="189" y="142"/>
                    </a:lnTo>
                    <a:lnTo>
                      <a:pt x="179" y="150"/>
                    </a:lnTo>
                    <a:lnTo>
                      <a:pt x="165" y="152"/>
                    </a:lnTo>
                    <a:lnTo>
                      <a:pt x="149" y="150"/>
                    </a:lnTo>
                    <a:lnTo>
                      <a:pt x="141" y="142"/>
                    </a:lnTo>
                    <a:lnTo>
                      <a:pt x="123" y="139"/>
                    </a:lnTo>
                    <a:lnTo>
                      <a:pt x="104" y="136"/>
                    </a:lnTo>
                    <a:lnTo>
                      <a:pt x="99" y="128"/>
                    </a:lnTo>
                    <a:lnTo>
                      <a:pt x="96" y="123"/>
                    </a:lnTo>
                    <a:lnTo>
                      <a:pt x="117" y="112"/>
                    </a:lnTo>
                    <a:lnTo>
                      <a:pt x="131" y="112"/>
                    </a:lnTo>
                    <a:lnTo>
                      <a:pt x="133" y="104"/>
                    </a:lnTo>
                    <a:lnTo>
                      <a:pt x="104" y="102"/>
                    </a:lnTo>
                    <a:lnTo>
                      <a:pt x="101" y="102"/>
                    </a:lnTo>
                    <a:lnTo>
                      <a:pt x="75" y="99"/>
                    </a:lnTo>
                    <a:lnTo>
                      <a:pt x="67" y="102"/>
                    </a:lnTo>
                    <a:lnTo>
                      <a:pt x="53" y="102"/>
                    </a:lnTo>
                    <a:lnTo>
                      <a:pt x="51" y="104"/>
                    </a:lnTo>
                    <a:lnTo>
                      <a:pt x="37" y="126"/>
                    </a:lnTo>
                    <a:lnTo>
                      <a:pt x="24" y="131"/>
                    </a:lnTo>
                    <a:lnTo>
                      <a:pt x="21" y="128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56" name="Freeform 1041"/>
              <p:cNvSpPr>
                <a:spLocks/>
              </p:cNvSpPr>
              <p:nvPr/>
            </p:nvSpPr>
            <p:spPr bwMode="auto">
              <a:xfrm>
                <a:off x="2935" y="2470"/>
                <a:ext cx="48" cy="37"/>
              </a:xfrm>
              <a:custGeom>
                <a:avLst/>
                <a:gdLst>
                  <a:gd name="T0" fmla="*/ 45 w 48"/>
                  <a:gd name="T1" fmla="*/ 3 h 37"/>
                  <a:gd name="T2" fmla="*/ 48 w 48"/>
                  <a:gd name="T3" fmla="*/ 8 h 37"/>
                  <a:gd name="T4" fmla="*/ 48 w 48"/>
                  <a:gd name="T5" fmla="*/ 13 h 37"/>
                  <a:gd name="T6" fmla="*/ 40 w 48"/>
                  <a:gd name="T7" fmla="*/ 19 h 37"/>
                  <a:gd name="T8" fmla="*/ 21 w 48"/>
                  <a:gd name="T9" fmla="*/ 32 h 37"/>
                  <a:gd name="T10" fmla="*/ 13 w 48"/>
                  <a:gd name="T11" fmla="*/ 37 h 37"/>
                  <a:gd name="T12" fmla="*/ 8 w 48"/>
                  <a:gd name="T13" fmla="*/ 32 h 37"/>
                  <a:gd name="T14" fmla="*/ 2 w 48"/>
                  <a:gd name="T15" fmla="*/ 35 h 37"/>
                  <a:gd name="T16" fmla="*/ 0 w 48"/>
                  <a:gd name="T17" fmla="*/ 32 h 37"/>
                  <a:gd name="T18" fmla="*/ 0 w 48"/>
                  <a:gd name="T19" fmla="*/ 27 h 37"/>
                  <a:gd name="T20" fmla="*/ 16 w 48"/>
                  <a:gd name="T21" fmla="*/ 19 h 37"/>
                  <a:gd name="T22" fmla="*/ 24 w 48"/>
                  <a:gd name="T23" fmla="*/ 13 h 37"/>
                  <a:gd name="T24" fmla="*/ 42 w 48"/>
                  <a:gd name="T25" fmla="*/ 11 h 37"/>
                  <a:gd name="T26" fmla="*/ 42 w 48"/>
                  <a:gd name="T27" fmla="*/ 5 h 37"/>
                  <a:gd name="T28" fmla="*/ 42 w 48"/>
                  <a:gd name="T29" fmla="*/ 0 h 37"/>
                  <a:gd name="T30" fmla="*/ 45 w 48"/>
                  <a:gd name="T31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37">
                    <a:moveTo>
                      <a:pt x="45" y="3"/>
                    </a:moveTo>
                    <a:lnTo>
                      <a:pt x="48" y="8"/>
                    </a:lnTo>
                    <a:lnTo>
                      <a:pt x="48" y="13"/>
                    </a:lnTo>
                    <a:lnTo>
                      <a:pt x="40" y="19"/>
                    </a:lnTo>
                    <a:lnTo>
                      <a:pt x="21" y="32"/>
                    </a:lnTo>
                    <a:lnTo>
                      <a:pt x="13" y="37"/>
                    </a:lnTo>
                    <a:lnTo>
                      <a:pt x="8" y="32"/>
                    </a:lnTo>
                    <a:lnTo>
                      <a:pt x="2" y="35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16" y="19"/>
                    </a:lnTo>
                    <a:lnTo>
                      <a:pt x="24" y="13"/>
                    </a:lnTo>
                    <a:lnTo>
                      <a:pt x="42" y="11"/>
                    </a:lnTo>
                    <a:lnTo>
                      <a:pt x="42" y="5"/>
                    </a:lnTo>
                    <a:lnTo>
                      <a:pt x="42" y="0"/>
                    </a:lnTo>
                    <a:lnTo>
                      <a:pt x="45" y="3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57" name="Freeform 1042"/>
              <p:cNvSpPr>
                <a:spLocks/>
              </p:cNvSpPr>
              <p:nvPr/>
            </p:nvSpPr>
            <p:spPr bwMode="auto">
              <a:xfrm>
                <a:off x="3583" y="1734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0 h 2"/>
                  <a:gd name="T16" fmla="*/ 0 w 2"/>
                  <a:gd name="T17" fmla="*/ 0 h 2"/>
                  <a:gd name="T18" fmla="*/ 0 w 2"/>
                  <a:gd name="T19" fmla="*/ 0 h 2"/>
                  <a:gd name="T20" fmla="*/ 0 w 2"/>
                  <a:gd name="T21" fmla="*/ 0 h 2"/>
                  <a:gd name="T22" fmla="*/ 2 w 2"/>
                  <a:gd name="T23" fmla="*/ 0 h 2"/>
                  <a:gd name="T24" fmla="*/ 2 w 2"/>
                  <a:gd name="T25" fmla="*/ 0 h 2"/>
                  <a:gd name="T26" fmla="*/ 2 w 2"/>
                  <a:gd name="T27" fmla="*/ 0 h 2"/>
                  <a:gd name="T28" fmla="*/ 2 w 2"/>
                  <a:gd name="T29" fmla="*/ 0 h 2"/>
                  <a:gd name="T30" fmla="*/ 2 w 2"/>
                  <a:gd name="T31" fmla="*/ 0 h 2"/>
                  <a:gd name="T32" fmla="*/ 2 w 2"/>
                  <a:gd name="T33" fmla="*/ 0 h 2"/>
                  <a:gd name="T34" fmla="*/ 2 w 2"/>
                  <a:gd name="T35" fmla="*/ 0 h 2"/>
                  <a:gd name="T36" fmla="*/ 2 w 2"/>
                  <a:gd name="T37" fmla="*/ 0 h 2"/>
                  <a:gd name="T38" fmla="*/ 2 w 2"/>
                  <a:gd name="T39" fmla="*/ 0 h 2"/>
                  <a:gd name="T40" fmla="*/ 2 w 2"/>
                  <a:gd name="T41" fmla="*/ 0 h 2"/>
                  <a:gd name="T42" fmla="*/ 2 w 2"/>
                  <a:gd name="T43" fmla="*/ 0 h 2"/>
                  <a:gd name="T44" fmla="*/ 2 w 2"/>
                  <a:gd name="T45" fmla="*/ 0 h 2"/>
                  <a:gd name="T46" fmla="*/ 2 w 2"/>
                  <a:gd name="T47" fmla="*/ 0 h 2"/>
                  <a:gd name="T48" fmla="*/ 2 w 2"/>
                  <a:gd name="T49" fmla="*/ 0 h 2"/>
                  <a:gd name="T50" fmla="*/ 2 w 2"/>
                  <a:gd name="T51" fmla="*/ 0 h 2"/>
                  <a:gd name="T52" fmla="*/ 2 w 2"/>
                  <a:gd name="T53" fmla="*/ 0 h 2"/>
                  <a:gd name="T54" fmla="*/ 2 w 2"/>
                  <a:gd name="T55" fmla="*/ 0 h 2"/>
                  <a:gd name="T56" fmla="*/ 2 w 2"/>
                  <a:gd name="T57" fmla="*/ 0 h 2"/>
                  <a:gd name="T58" fmla="*/ 2 w 2"/>
                  <a:gd name="T59" fmla="*/ 0 h 2"/>
                  <a:gd name="T60" fmla="*/ 2 w 2"/>
                  <a:gd name="T61" fmla="*/ 0 h 2"/>
                  <a:gd name="T62" fmla="*/ 2 w 2"/>
                  <a:gd name="T63" fmla="*/ 0 h 2"/>
                  <a:gd name="T64" fmla="*/ 0 w 2"/>
                  <a:gd name="T65" fmla="*/ 2 h 2"/>
                  <a:gd name="T66" fmla="*/ 0 w 2"/>
                  <a:gd name="T67" fmla="*/ 2 h 2"/>
                  <a:gd name="T68" fmla="*/ 0 w 2"/>
                  <a:gd name="T69" fmla="*/ 2 h 2"/>
                  <a:gd name="T70" fmla="*/ 0 w 2"/>
                  <a:gd name="T71" fmla="*/ 2 h 2"/>
                  <a:gd name="T72" fmla="*/ 0 w 2"/>
                  <a:gd name="T73" fmla="*/ 2 h 2"/>
                  <a:gd name="T74" fmla="*/ 0 w 2"/>
                  <a:gd name="T75" fmla="*/ 2 h 2"/>
                  <a:gd name="T76" fmla="*/ 0 w 2"/>
                  <a:gd name="T77" fmla="*/ 2 h 2"/>
                  <a:gd name="T78" fmla="*/ 0 w 2"/>
                  <a:gd name="T7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58" name="Freeform 1043"/>
              <p:cNvSpPr>
                <a:spLocks/>
              </p:cNvSpPr>
              <p:nvPr/>
            </p:nvSpPr>
            <p:spPr bwMode="auto">
              <a:xfrm>
                <a:off x="3580" y="1736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0 w 3"/>
                  <a:gd name="T4" fmla="*/ 0 w 3"/>
                  <a:gd name="T5" fmla="*/ 0 w 3"/>
                  <a:gd name="T6" fmla="*/ 0 w 3"/>
                  <a:gd name="T7" fmla="*/ 0 w 3"/>
                  <a:gd name="T8" fmla="*/ 0 w 3"/>
                  <a:gd name="T9" fmla="*/ 0 w 3"/>
                  <a:gd name="T10" fmla="*/ 0 w 3"/>
                  <a:gd name="T11" fmla="*/ 0 w 3"/>
                  <a:gd name="T12" fmla="*/ 0 w 3"/>
                  <a:gd name="T13" fmla="*/ 3 w 3"/>
                  <a:gd name="T14" fmla="*/ 3 w 3"/>
                  <a:gd name="T15" fmla="*/ 3 w 3"/>
                  <a:gd name="T16" fmla="*/ 3 w 3"/>
                  <a:gd name="T17" fmla="*/ 3 w 3"/>
                  <a:gd name="T18" fmla="*/ 3 w 3"/>
                  <a:gd name="T19" fmla="*/ 3 w 3"/>
                  <a:gd name="T20" fmla="*/ 3 w 3"/>
                  <a:gd name="T21" fmla="*/ 3 w 3"/>
                  <a:gd name="T22" fmla="*/ 3 w 3"/>
                  <a:gd name="T23" fmla="*/ 3 w 3"/>
                  <a:gd name="T24" fmla="*/ 3 w 3"/>
                  <a:gd name="T25" fmla="*/ 3 w 3"/>
                  <a:gd name="T26" fmla="*/ 3 w 3"/>
                  <a:gd name="T27" fmla="*/ 3 w 3"/>
                  <a:gd name="T28" fmla="*/ 3 w 3"/>
                  <a:gd name="T29" fmla="*/ 0 w 3"/>
                  <a:gd name="T30" fmla="*/ 0 w 3"/>
                  <a:gd name="T31" fmla="*/ 0 w 3"/>
                  <a:gd name="T32" fmla="*/ 0 w 3"/>
                  <a:gd name="T33" fmla="*/ 0 w 3"/>
                  <a:gd name="T34" fmla="*/ 0 w 3"/>
                  <a:gd name="T35" fmla="*/ 0 w 3"/>
                  <a:gd name="T36" fmla="*/ 0 w 3"/>
                  <a:gd name="T37" fmla="*/ 0 w 3"/>
                  <a:gd name="T38" fmla="*/ 0 w 3"/>
                  <a:gd name="T39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59" name="Freeform 1044"/>
              <p:cNvSpPr>
                <a:spLocks/>
              </p:cNvSpPr>
              <p:nvPr/>
            </p:nvSpPr>
            <p:spPr bwMode="auto">
              <a:xfrm>
                <a:off x="3580" y="1734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  <a:gd name="T6" fmla="*/ 0 w 3"/>
                  <a:gd name="T7" fmla="*/ 0 h 2"/>
                  <a:gd name="T8" fmla="*/ 0 w 3"/>
                  <a:gd name="T9" fmla="*/ 0 h 2"/>
                  <a:gd name="T10" fmla="*/ 0 w 3"/>
                  <a:gd name="T11" fmla="*/ 0 h 2"/>
                  <a:gd name="T12" fmla="*/ 0 w 3"/>
                  <a:gd name="T13" fmla="*/ 0 h 2"/>
                  <a:gd name="T14" fmla="*/ 0 w 3"/>
                  <a:gd name="T15" fmla="*/ 0 h 2"/>
                  <a:gd name="T16" fmla="*/ 0 w 3"/>
                  <a:gd name="T17" fmla="*/ 0 h 2"/>
                  <a:gd name="T18" fmla="*/ 0 w 3"/>
                  <a:gd name="T19" fmla="*/ 0 h 2"/>
                  <a:gd name="T20" fmla="*/ 0 w 3"/>
                  <a:gd name="T21" fmla="*/ 0 h 2"/>
                  <a:gd name="T22" fmla="*/ 0 w 3"/>
                  <a:gd name="T23" fmla="*/ 2 h 2"/>
                  <a:gd name="T24" fmla="*/ 0 w 3"/>
                  <a:gd name="T25" fmla="*/ 2 h 2"/>
                  <a:gd name="T26" fmla="*/ 0 w 3"/>
                  <a:gd name="T27" fmla="*/ 2 h 2"/>
                  <a:gd name="T28" fmla="*/ 0 w 3"/>
                  <a:gd name="T29" fmla="*/ 2 h 2"/>
                  <a:gd name="T30" fmla="*/ 0 w 3"/>
                  <a:gd name="T31" fmla="*/ 2 h 2"/>
                  <a:gd name="T32" fmla="*/ 0 w 3"/>
                  <a:gd name="T33" fmla="*/ 2 h 2"/>
                  <a:gd name="T34" fmla="*/ 0 w 3"/>
                  <a:gd name="T35" fmla="*/ 2 h 2"/>
                  <a:gd name="T36" fmla="*/ 0 w 3"/>
                  <a:gd name="T37" fmla="*/ 2 h 2"/>
                  <a:gd name="T38" fmla="*/ 0 w 3"/>
                  <a:gd name="T39" fmla="*/ 2 h 2"/>
                  <a:gd name="T40" fmla="*/ 0 w 3"/>
                  <a:gd name="T41" fmla="*/ 2 h 2"/>
                  <a:gd name="T42" fmla="*/ 0 w 3"/>
                  <a:gd name="T43" fmla="*/ 2 h 2"/>
                  <a:gd name="T44" fmla="*/ 0 w 3"/>
                  <a:gd name="T45" fmla="*/ 2 h 2"/>
                  <a:gd name="T46" fmla="*/ 0 w 3"/>
                  <a:gd name="T47" fmla="*/ 2 h 2"/>
                  <a:gd name="T48" fmla="*/ 0 w 3"/>
                  <a:gd name="T49" fmla="*/ 2 h 2"/>
                  <a:gd name="T50" fmla="*/ 0 w 3"/>
                  <a:gd name="T51" fmla="*/ 0 h 2"/>
                  <a:gd name="T52" fmla="*/ 0 w 3"/>
                  <a:gd name="T53" fmla="*/ 0 h 2"/>
                  <a:gd name="T54" fmla="*/ 0 w 3"/>
                  <a:gd name="T55" fmla="*/ 0 h 2"/>
                  <a:gd name="T56" fmla="*/ 0 w 3"/>
                  <a:gd name="T57" fmla="*/ 0 h 2"/>
                  <a:gd name="T58" fmla="*/ 0 w 3"/>
                  <a:gd name="T59" fmla="*/ 0 h 2"/>
                  <a:gd name="T60" fmla="*/ 0 w 3"/>
                  <a:gd name="T61" fmla="*/ 0 h 2"/>
                  <a:gd name="T62" fmla="*/ 0 w 3"/>
                  <a:gd name="T63" fmla="*/ 0 h 2"/>
                  <a:gd name="T64" fmla="*/ 0 w 3"/>
                  <a:gd name="T65" fmla="*/ 0 h 2"/>
                  <a:gd name="T66" fmla="*/ 0 w 3"/>
                  <a:gd name="T67" fmla="*/ 0 h 2"/>
                  <a:gd name="T68" fmla="*/ 0 w 3"/>
                  <a:gd name="T69" fmla="*/ 0 h 2"/>
                  <a:gd name="T70" fmla="*/ 3 w 3"/>
                  <a:gd name="T71" fmla="*/ 0 h 2"/>
                  <a:gd name="T72" fmla="*/ 0 w 3"/>
                  <a:gd name="T7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60" name="Freeform 1045"/>
              <p:cNvSpPr>
                <a:spLocks/>
              </p:cNvSpPr>
              <p:nvPr/>
            </p:nvSpPr>
            <p:spPr bwMode="auto">
              <a:xfrm>
                <a:off x="3580" y="1734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0 w 3"/>
                  <a:gd name="T4" fmla="*/ 0 w 3"/>
                  <a:gd name="T5" fmla="*/ 0 w 3"/>
                  <a:gd name="T6" fmla="*/ 3 w 3"/>
                  <a:gd name="T7" fmla="*/ 3 w 3"/>
                  <a:gd name="T8" fmla="*/ 0 w 3"/>
                  <a:gd name="T9" fmla="*/ 0 w 3"/>
                  <a:gd name="T10" fmla="*/ 0 w 3"/>
                  <a:gd name="T11" fmla="*/ 0 w 3"/>
                  <a:gd name="T12" fmla="*/ 0 w 3"/>
                  <a:gd name="T13" fmla="*/ 3 w 3"/>
                  <a:gd name="T14" fmla="*/ 0 w 3"/>
                  <a:gd name="T15" fmla="*/ 0 w 3"/>
                  <a:gd name="T16" fmla="*/ 0 w 3"/>
                  <a:gd name="T17" fmla="*/ 0 w 3"/>
                  <a:gd name="T18" fmla="*/ 0 w 3"/>
                  <a:gd name="T19" fmla="*/ 0 w 3"/>
                  <a:gd name="T20" fmla="*/ 3 w 3"/>
                  <a:gd name="T21" fmla="*/ 0 w 3"/>
                  <a:gd name="T22" fmla="*/ 0 w 3"/>
                  <a:gd name="T2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61" name="Freeform 1046"/>
              <p:cNvSpPr>
                <a:spLocks/>
              </p:cNvSpPr>
              <p:nvPr/>
            </p:nvSpPr>
            <p:spPr bwMode="auto">
              <a:xfrm>
                <a:off x="3580" y="17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62" name="Freeform 1047"/>
              <p:cNvSpPr>
                <a:spLocks/>
              </p:cNvSpPr>
              <p:nvPr/>
            </p:nvSpPr>
            <p:spPr bwMode="auto">
              <a:xfrm>
                <a:off x="3577" y="1734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0 h 2"/>
                  <a:gd name="T6" fmla="*/ 0 w 3"/>
                  <a:gd name="T7" fmla="*/ 0 h 2"/>
                  <a:gd name="T8" fmla="*/ 0 w 3"/>
                  <a:gd name="T9" fmla="*/ 0 h 2"/>
                  <a:gd name="T10" fmla="*/ 0 w 3"/>
                  <a:gd name="T11" fmla="*/ 0 h 2"/>
                  <a:gd name="T12" fmla="*/ 0 w 3"/>
                  <a:gd name="T13" fmla="*/ 0 h 2"/>
                  <a:gd name="T14" fmla="*/ 0 w 3"/>
                  <a:gd name="T15" fmla="*/ 0 h 2"/>
                  <a:gd name="T16" fmla="*/ 0 w 3"/>
                  <a:gd name="T17" fmla="*/ 0 h 2"/>
                  <a:gd name="T18" fmla="*/ 0 w 3"/>
                  <a:gd name="T19" fmla="*/ 0 h 2"/>
                  <a:gd name="T20" fmla="*/ 0 w 3"/>
                  <a:gd name="T21" fmla="*/ 0 h 2"/>
                  <a:gd name="T22" fmla="*/ 0 w 3"/>
                  <a:gd name="T23" fmla="*/ 0 h 2"/>
                  <a:gd name="T24" fmla="*/ 0 w 3"/>
                  <a:gd name="T25" fmla="*/ 0 h 2"/>
                  <a:gd name="T26" fmla="*/ 0 w 3"/>
                  <a:gd name="T27" fmla="*/ 0 h 2"/>
                  <a:gd name="T28" fmla="*/ 0 w 3"/>
                  <a:gd name="T29" fmla="*/ 0 h 2"/>
                  <a:gd name="T30" fmla="*/ 3 w 3"/>
                  <a:gd name="T31" fmla="*/ 0 h 2"/>
                  <a:gd name="T32" fmla="*/ 3 w 3"/>
                  <a:gd name="T33" fmla="*/ 0 h 2"/>
                  <a:gd name="T34" fmla="*/ 3 w 3"/>
                  <a:gd name="T35" fmla="*/ 0 h 2"/>
                  <a:gd name="T36" fmla="*/ 3 w 3"/>
                  <a:gd name="T37" fmla="*/ 0 h 2"/>
                  <a:gd name="T38" fmla="*/ 3 w 3"/>
                  <a:gd name="T39" fmla="*/ 0 h 2"/>
                  <a:gd name="T40" fmla="*/ 3 w 3"/>
                  <a:gd name="T41" fmla="*/ 0 h 2"/>
                  <a:gd name="T42" fmla="*/ 3 w 3"/>
                  <a:gd name="T43" fmla="*/ 0 h 2"/>
                  <a:gd name="T44" fmla="*/ 3 w 3"/>
                  <a:gd name="T45" fmla="*/ 0 h 2"/>
                  <a:gd name="T46" fmla="*/ 3 w 3"/>
                  <a:gd name="T47" fmla="*/ 0 h 2"/>
                  <a:gd name="T48" fmla="*/ 3 w 3"/>
                  <a:gd name="T49" fmla="*/ 0 h 2"/>
                  <a:gd name="T50" fmla="*/ 3 w 3"/>
                  <a:gd name="T51" fmla="*/ 0 h 2"/>
                  <a:gd name="T52" fmla="*/ 3 w 3"/>
                  <a:gd name="T53" fmla="*/ 0 h 2"/>
                  <a:gd name="T54" fmla="*/ 3 w 3"/>
                  <a:gd name="T55" fmla="*/ 0 h 2"/>
                  <a:gd name="T56" fmla="*/ 0 w 3"/>
                  <a:gd name="T57" fmla="*/ 0 h 2"/>
                  <a:gd name="T58" fmla="*/ 0 w 3"/>
                  <a:gd name="T59" fmla="*/ 0 h 2"/>
                  <a:gd name="T60" fmla="*/ 0 w 3"/>
                  <a:gd name="T61" fmla="*/ 0 h 2"/>
                  <a:gd name="T62" fmla="*/ 0 w 3"/>
                  <a:gd name="T63" fmla="*/ 0 h 2"/>
                  <a:gd name="T64" fmla="*/ 0 w 3"/>
                  <a:gd name="T65" fmla="*/ 0 h 2"/>
                  <a:gd name="T66" fmla="*/ 0 w 3"/>
                  <a:gd name="T67" fmla="*/ 0 h 2"/>
                  <a:gd name="T68" fmla="*/ 0 w 3"/>
                  <a:gd name="T69" fmla="*/ 0 h 2"/>
                  <a:gd name="T70" fmla="*/ 0 w 3"/>
                  <a:gd name="T71" fmla="*/ 0 h 2"/>
                  <a:gd name="T72" fmla="*/ 0 w 3"/>
                  <a:gd name="T73" fmla="*/ 2 h 2"/>
                  <a:gd name="T74" fmla="*/ 0 w 3"/>
                  <a:gd name="T75" fmla="*/ 2 h 2"/>
                  <a:gd name="T76" fmla="*/ 0 w 3"/>
                  <a:gd name="T77" fmla="*/ 0 h 2"/>
                  <a:gd name="T78" fmla="*/ 0 w 3"/>
                  <a:gd name="T7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63" name="Freeform 1048"/>
              <p:cNvSpPr>
                <a:spLocks/>
              </p:cNvSpPr>
              <p:nvPr/>
            </p:nvSpPr>
            <p:spPr bwMode="auto">
              <a:xfrm>
                <a:off x="3577" y="173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0 h 2"/>
                  <a:gd name="T4" fmla="*/ 0 h 2"/>
                  <a:gd name="T5" fmla="*/ 0 h 2"/>
                  <a:gd name="T6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64" name="Freeform 1049"/>
              <p:cNvSpPr>
                <a:spLocks/>
              </p:cNvSpPr>
              <p:nvPr/>
            </p:nvSpPr>
            <p:spPr bwMode="auto">
              <a:xfrm>
                <a:off x="3577" y="17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65" name="Freeform 1050"/>
              <p:cNvSpPr>
                <a:spLocks/>
              </p:cNvSpPr>
              <p:nvPr/>
            </p:nvSpPr>
            <p:spPr bwMode="auto">
              <a:xfrm>
                <a:off x="3577" y="1731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  <a:gd name="T8" fmla="*/ 3 w 3"/>
                  <a:gd name="T9" fmla="*/ 3 h 3"/>
                  <a:gd name="T10" fmla="*/ 0 w 3"/>
                  <a:gd name="T11" fmla="*/ 3 h 3"/>
                  <a:gd name="T12" fmla="*/ 0 w 3"/>
                  <a:gd name="T13" fmla="*/ 3 h 3"/>
                  <a:gd name="T14" fmla="*/ 3 w 3"/>
                  <a:gd name="T15" fmla="*/ 0 h 3"/>
                  <a:gd name="T16" fmla="*/ 3 w 3"/>
                  <a:gd name="T17" fmla="*/ 3 h 3"/>
                  <a:gd name="T18" fmla="*/ 3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66" name="Freeform 1051"/>
              <p:cNvSpPr>
                <a:spLocks/>
              </p:cNvSpPr>
              <p:nvPr/>
            </p:nvSpPr>
            <p:spPr bwMode="auto">
              <a:xfrm>
                <a:off x="3580" y="1731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0 h 3"/>
                  <a:gd name="T3" fmla="*/ 0 h 3"/>
                  <a:gd name="T4" fmla="*/ 0 h 3"/>
                  <a:gd name="T5" fmla="*/ 0 h 3"/>
                  <a:gd name="T6" fmla="*/ 0 h 3"/>
                  <a:gd name="T7" fmla="*/ 0 h 3"/>
                  <a:gd name="T8" fmla="*/ 0 h 3"/>
                  <a:gd name="T9" fmla="*/ 0 h 3"/>
                  <a:gd name="T10" fmla="*/ 0 h 3"/>
                  <a:gd name="T11" fmla="*/ 0 h 3"/>
                  <a:gd name="T12" fmla="*/ 3 h 3"/>
                  <a:gd name="T13" fmla="*/ 0 h 3"/>
                  <a:gd name="T14" fmla="*/ 0 h 3"/>
                  <a:gd name="T15" fmla="*/ 0 h 3"/>
                  <a:gd name="T16" fmla="*/ 0 h 3"/>
                  <a:gd name="T17" fmla="*/ 0 h 3"/>
                  <a:gd name="T18" fmla="*/ 0 h 3"/>
                  <a:gd name="T19" fmla="*/ 0 h 3"/>
                  <a:gd name="T20" fmla="*/ 0 h 3"/>
                  <a:gd name="T21" fmla="*/ 0 h 3"/>
                  <a:gd name="T2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67" name="Freeform 1052"/>
              <p:cNvSpPr>
                <a:spLocks/>
              </p:cNvSpPr>
              <p:nvPr/>
            </p:nvSpPr>
            <p:spPr bwMode="auto">
              <a:xfrm>
                <a:off x="3577" y="173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0 w 3"/>
                  <a:gd name="T5" fmla="*/ 3 h 3"/>
                  <a:gd name="T6" fmla="*/ 0 w 3"/>
                  <a:gd name="T7" fmla="*/ 3 h 3"/>
                  <a:gd name="T8" fmla="*/ 0 w 3"/>
                  <a:gd name="T9" fmla="*/ 3 h 3"/>
                  <a:gd name="T10" fmla="*/ 3 w 3"/>
                  <a:gd name="T11" fmla="*/ 0 h 3"/>
                  <a:gd name="T12" fmla="*/ 3 w 3"/>
                  <a:gd name="T13" fmla="*/ 0 h 3"/>
                  <a:gd name="T14" fmla="*/ 0 w 3"/>
                  <a:gd name="T15" fmla="*/ 3 h 3"/>
                  <a:gd name="T16" fmla="*/ 0 w 3"/>
                  <a:gd name="T17" fmla="*/ 3 h 3"/>
                  <a:gd name="T18" fmla="*/ 0 w 3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68" name="Freeform 1053"/>
              <p:cNvSpPr>
                <a:spLocks/>
              </p:cNvSpPr>
              <p:nvPr/>
            </p:nvSpPr>
            <p:spPr bwMode="auto">
              <a:xfrm>
                <a:off x="3575" y="1731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2 w 2"/>
                  <a:gd name="T7" fmla="*/ 0 h 3"/>
                  <a:gd name="T8" fmla="*/ 2 w 2"/>
                  <a:gd name="T9" fmla="*/ 0 h 3"/>
                  <a:gd name="T10" fmla="*/ 2 w 2"/>
                  <a:gd name="T11" fmla="*/ 0 h 3"/>
                  <a:gd name="T12" fmla="*/ 2 w 2"/>
                  <a:gd name="T13" fmla="*/ 0 h 3"/>
                  <a:gd name="T14" fmla="*/ 2 w 2"/>
                  <a:gd name="T15" fmla="*/ 0 h 3"/>
                  <a:gd name="T16" fmla="*/ 2 w 2"/>
                  <a:gd name="T17" fmla="*/ 0 h 3"/>
                  <a:gd name="T18" fmla="*/ 2 w 2"/>
                  <a:gd name="T19" fmla="*/ 0 h 3"/>
                  <a:gd name="T20" fmla="*/ 2 w 2"/>
                  <a:gd name="T21" fmla="*/ 0 h 3"/>
                  <a:gd name="T22" fmla="*/ 2 w 2"/>
                  <a:gd name="T23" fmla="*/ 0 h 3"/>
                  <a:gd name="T24" fmla="*/ 2 w 2"/>
                  <a:gd name="T25" fmla="*/ 0 h 3"/>
                  <a:gd name="T26" fmla="*/ 2 w 2"/>
                  <a:gd name="T27" fmla="*/ 0 h 3"/>
                  <a:gd name="T28" fmla="*/ 2 w 2"/>
                  <a:gd name="T29" fmla="*/ 0 h 3"/>
                  <a:gd name="T30" fmla="*/ 2 w 2"/>
                  <a:gd name="T31" fmla="*/ 0 h 3"/>
                  <a:gd name="T32" fmla="*/ 2 w 2"/>
                  <a:gd name="T33" fmla="*/ 0 h 3"/>
                  <a:gd name="T34" fmla="*/ 2 w 2"/>
                  <a:gd name="T35" fmla="*/ 0 h 3"/>
                  <a:gd name="T36" fmla="*/ 2 w 2"/>
                  <a:gd name="T37" fmla="*/ 3 h 3"/>
                  <a:gd name="T38" fmla="*/ 2 w 2"/>
                  <a:gd name="T39" fmla="*/ 3 h 3"/>
                  <a:gd name="T40" fmla="*/ 2 w 2"/>
                  <a:gd name="T41" fmla="*/ 3 h 3"/>
                  <a:gd name="T42" fmla="*/ 2 w 2"/>
                  <a:gd name="T43" fmla="*/ 3 h 3"/>
                  <a:gd name="T44" fmla="*/ 2 w 2"/>
                  <a:gd name="T45" fmla="*/ 3 h 3"/>
                  <a:gd name="T46" fmla="*/ 2 w 2"/>
                  <a:gd name="T47" fmla="*/ 3 h 3"/>
                  <a:gd name="T48" fmla="*/ 2 w 2"/>
                  <a:gd name="T49" fmla="*/ 3 h 3"/>
                  <a:gd name="T50" fmla="*/ 2 w 2"/>
                  <a:gd name="T51" fmla="*/ 3 h 3"/>
                  <a:gd name="T52" fmla="*/ 2 w 2"/>
                  <a:gd name="T53" fmla="*/ 0 h 3"/>
                  <a:gd name="T54" fmla="*/ 2 w 2"/>
                  <a:gd name="T55" fmla="*/ 0 h 3"/>
                  <a:gd name="T56" fmla="*/ 2 w 2"/>
                  <a:gd name="T57" fmla="*/ 0 h 3"/>
                  <a:gd name="T58" fmla="*/ 2 w 2"/>
                  <a:gd name="T59" fmla="*/ 0 h 3"/>
                  <a:gd name="T60" fmla="*/ 2 w 2"/>
                  <a:gd name="T61" fmla="*/ 0 h 3"/>
                  <a:gd name="T62" fmla="*/ 2 w 2"/>
                  <a:gd name="T63" fmla="*/ 0 h 3"/>
                  <a:gd name="T64" fmla="*/ 2 w 2"/>
                  <a:gd name="T65" fmla="*/ 0 h 3"/>
                  <a:gd name="T66" fmla="*/ 2 w 2"/>
                  <a:gd name="T67" fmla="*/ 0 h 3"/>
                  <a:gd name="T68" fmla="*/ 2 w 2"/>
                  <a:gd name="T69" fmla="*/ 0 h 3"/>
                  <a:gd name="T70" fmla="*/ 2 w 2"/>
                  <a:gd name="T71" fmla="*/ 0 h 3"/>
                  <a:gd name="T72" fmla="*/ 2 w 2"/>
                  <a:gd name="T73" fmla="*/ 0 h 3"/>
                  <a:gd name="T74" fmla="*/ 2 w 2"/>
                  <a:gd name="T75" fmla="*/ 0 h 3"/>
                  <a:gd name="T76" fmla="*/ 0 w 2"/>
                  <a:gd name="T77" fmla="*/ 0 h 3"/>
                  <a:gd name="T78" fmla="*/ 2 w 2"/>
                  <a:gd name="T7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69" name="Freeform 1054"/>
              <p:cNvSpPr>
                <a:spLocks/>
              </p:cNvSpPr>
              <p:nvPr/>
            </p:nvSpPr>
            <p:spPr bwMode="auto">
              <a:xfrm>
                <a:off x="2823" y="2683"/>
                <a:ext cx="21" cy="38"/>
              </a:xfrm>
              <a:custGeom>
                <a:avLst/>
                <a:gdLst>
                  <a:gd name="T0" fmla="*/ 21 w 21"/>
                  <a:gd name="T1" fmla="*/ 0 h 38"/>
                  <a:gd name="T2" fmla="*/ 16 w 21"/>
                  <a:gd name="T3" fmla="*/ 0 h 38"/>
                  <a:gd name="T4" fmla="*/ 13 w 21"/>
                  <a:gd name="T5" fmla="*/ 8 h 38"/>
                  <a:gd name="T6" fmla="*/ 8 w 21"/>
                  <a:gd name="T7" fmla="*/ 8 h 38"/>
                  <a:gd name="T8" fmla="*/ 0 w 21"/>
                  <a:gd name="T9" fmla="*/ 30 h 38"/>
                  <a:gd name="T10" fmla="*/ 5 w 21"/>
                  <a:gd name="T11" fmla="*/ 38 h 38"/>
                  <a:gd name="T12" fmla="*/ 10 w 21"/>
                  <a:gd name="T13" fmla="*/ 27 h 38"/>
                  <a:gd name="T14" fmla="*/ 10 w 21"/>
                  <a:gd name="T15" fmla="*/ 22 h 38"/>
                  <a:gd name="T16" fmla="*/ 10 w 21"/>
                  <a:gd name="T17" fmla="*/ 19 h 38"/>
                  <a:gd name="T18" fmla="*/ 16 w 21"/>
                  <a:gd name="T19" fmla="*/ 16 h 38"/>
                  <a:gd name="T20" fmla="*/ 16 w 21"/>
                  <a:gd name="T21" fmla="*/ 11 h 38"/>
                  <a:gd name="T22" fmla="*/ 21 w 21"/>
                  <a:gd name="T23" fmla="*/ 6 h 38"/>
                  <a:gd name="T24" fmla="*/ 21 w 21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38">
                    <a:moveTo>
                      <a:pt x="21" y="0"/>
                    </a:moveTo>
                    <a:lnTo>
                      <a:pt x="16" y="0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0" y="30"/>
                    </a:lnTo>
                    <a:lnTo>
                      <a:pt x="5" y="38"/>
                    </a:lnTo>
                    <a:lnTo>
                      <a:pt x="10" y="27"/>
                    </a:lnTo>
                    <a:lnTo>
                      <a:pt x="10" y="22"/>
                    </a:lnTo>
                    <a:lnTo>
                      <a:pt x="10" y="19"/>
                    </a:lnTo>
                    <a:lnTo>
                      <a:pt x="16" y="16"/>
                    </a:lnTo>
                    <a:lnTo>
                      <a:pt x="16" y="11"/>
                    </a:lnTo>
                    <a:lnTo>
                      <a:pt x="21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DD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70" name="Rectangle 1055"/>
              <p:cNvSpPr>
                <a:spLocks noChangeArrowheads="1"/>
              </p:cNvSpPr>
              <p:nvPr/>
            </p:nvSpPr>
            <p:spPr bwMode="auto">
              <a:xfrm>
                <a:off x="3196" y="1971"/>
                <a:ext cx="48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Z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871" name="Rectangle 1056"/>
              <p:cNvSpPr>
                <a:spLocks noChangeArrowheads="1"/>
              </p:cNvSpPr>
              <p:nvPr/>
            </p:nvSpPr>
            <p:spPr bwMode="auto">
              <a:xfrm>
                <a:off x="3225" y="1971"/>
                <a:ext cx="54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H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872" name="Freeform 1057"/>
              <p:cNvSpPr>
                <a:spLocks/>
              </p:cNvSpPr>
              <p:nvPr/>
            </p:nvSpPr>
            <p:spPr bwMode="auto">
              <a:xfrm>
                <a:off x="3167" y="1798"/>
                <a:ext cx="128" cy="122"/>
              </a:xfrm>
              <a:custGeom>
                <a:avLst/>
                <a:gdLst>
                  <a:gd name="T0" fmla="*/ 0 w 48"/>
                  <a:gd name="T1" fmla="*/ 0 h 46"/>
                  <a:gd name="T2" fmla="*/ 48 w 48"/>
                  <a:gd name="T3" fmla="*/ 0 h 46"/>
                  <a:gd name="T4" fmla="*/ 48 w 48"/>
                  <a:gd name="T5" fmla="*/ 34 h 46"/>
                  <a:gd name="T6" fmla="*/ 44 w 48"/>
                  <a:gd name="T7" fmla="*/ 46 h 46"/>
                  <a:gd name="T8" fmla="*/ 0 w 48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6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41"/>
                      <a:pt x="44" y="46"/>
                      <a:pt x="44" y="4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73" name="Freeform 1058"/>
              <p:cNvSpPr>
                <a:spLocks/>
              </p:cNvSpPr>
              <p:nvPr/>
            </p:nvSpPr>
            <p:spPr bwMode="auto">
              <a:xfrm>
                <a:off x="3167" y="1798"/>
                <a:ext cx="128" cy="122"/>
              </a:xfrm>
              <a:custGeom>
                <a:avLst/>
                <a:gdLst>
                  <a:gd name="T0" fmla="*/ 0 w 48"/>
                  <a:gd name="T1" fmla="*/ 0 h 46"/>
                  <a:gd name="T2" fmla="*/ 48 w 48"/>
                  <a:gd name="T3" fmla="*/ 0 h 46"/>
                  <a:gd name="T4" fmla="*/ 48 w 48"/>
                  <a:gd name="T5" fmla="*/ 34 h 46"/>
                  <a:gd name="T6" fmla="*/ 44 w 48"/>
                  <a:gd name="T7" fmla="*/ 46 h 46"/>
                  <a:gd name="T8" fmla="*/ 0 w 48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6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41"/>
                      <a:pt x="44" y="46"/>
                      <a:pt x="44" y="4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74" name="Freeform 1059"/>
              <p:cNvSpPr>
                <a:spLocks/>
              </p:cNvSpPr>
              <p:nvPr/>
            </p:nvSpPr>
            <p:spPr bwMode="auto">
              <a:xfrm>
                <a:off x="3167" y="1798"/>
                <a:ext cx="117" cy="152"/>
              </a:xfrm>
              <a:custGeom>
                <a:avLst/>
                <a:gdLst>
                  <a:gd name="T0" fmla="*/ 0 w 44"/>
                  <a:gd name="T1" fmla="*/ 0 h 57"/>
                  <a:gd name="T2" fmla="*/ 44 w 44"/>
                  <a:gd name="T3" fmla="*/ 46 h 57"/>
                  <a:gd name="T4" fmla="*/ 24 w 44"/>
                  <a:gd name="T5" fmla="*/ 57 h 57"/>
                  <a:gd name="T6" fmla="*/ 0 w 44"/>
                  <a:gd name="T7" fmla="*/ 35 h 57"/>
                  <a:gd name="T8" fmla="*/ 0 w 44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7">
                    <a:moveTo>
                      <a:pt x="0" y="0"/>
                    </a:moveTo>
                    <a:cubicBezTo>
                      <a:pt x="44" y="46"/>
                      <a:pt x="44" y="46"/>
                      <a:pt x="44" y="46"/>
                    </a:cubicBezTo>
                    <a:cubicBezTo>
                      <a:pt x="41" y="50"/>
                      <a:pt x="35" y="57"/>
                      <a:pt x="24" y="57"/>
                    </a:cubicBezTo>
                    <a:cubicBezTo>
                      <a:pt x="11" y="57"/>
                      <a:pt x="1" y="48"/>
                      <a:pt x="0" y="3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97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75" name="Freeform 1060"/>
              <p:cNvSpPr>
                <a:spLocks/>
              </p:cNvSpPr>
              <p:nvPr/>
            </p:nvSpPr>
            <p:spPr bwMode="auto">
              <a:xfrm>
                <a:off x="3167" y="1798"/>
                <a:ext cx="117" cy="152"/>
              </a:xfrm>
              <a:custGeom>
                <a:avLst/>
                <a:gdLst>
                  <a:gd name="T0" fmla="*/ 0 w 44"/>
                  <a:gd name="T1" fmla="*/ 0 h 57"/>
                  <a:gd name="T2" fmla="*/ 44 w 44"/>
                  <a:gd name="T3" fmla="*/ 46 h 57"/>
                  <a:gd name="T4" fmla="*/ 24 w 44"/>
                  <a:gd name="T5" fmla="*/ 57 h 57"/>
                  <a:gd name="T6" fmla="*/ 0 w 44"/>
                  <a:gd name="T7" fmla="*/ 35 h 57"/>
                  <a:gd name="T8" fmla="*/ 0 w 44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7">
                    <a:moveTo>
                      <a:pt x="0" y="0"/>
                    </a:moveTo>
                    <a:cubicBezTo>
                      <a:pt x="44" y="46"/>
                      <a:pt x="44" y="46"/>
                      <a:pt x="44" y="46"/>
                    </a:cubicBezTo>
                    <a:cubicBezTo>
                      <a:pt x="41" y="50"/>
                      <a:pt x="35" y="57"/>
                      <a:pt x="24" y="57"/>
                    </a:cubicBezTo>
                    <a:cubicBezTo>
                      <a:pt x="11" y="57"/>
                      <a:pt x="1" y="48"/>
                      <a:pt x="0" y="35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76" name="Rectangle 1061"/>
              <p:cNvSpPr>
                <a:spLocks noChangeArrowheads="1"/>
              </p:cNvSpPr>
              <p:nvPr/>
            </p:nvSpPr>
            <p:spPr bwMode="auto">
              <a:xfrm>
                <a:off x="2292" y="2673"/>
                <a:ext cx="51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B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877" name="Rectangle 1062"/>
              <p:cNvSpPr>
                <a:spLocks noChangeArrowheads="1"/>
              </p:cNvSpPr>
              <p:nvPr/>
            </p:nvSpPr>
            <p:spPr bwMode="auto">
              <a:xfrm>
                <a:off x="2327" y="2673"/>
                <a:ext cx="51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E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878" name="Freeform 1063"/>
              <p:cNvSpPr>
                <a:spLocks/>
              </p:cNvSpPr>
              <p:nvPr/>
            </p:nvSpPr>
            <p:spPr bwMode="auto">
              <a:xfrm>
                <a:off x="2305" y="2502"/>
                <a:ext cx="83" cy="69"/>
              </a:xfrm>
              <a:custGeom>
                <a:avLst/>
                <a:gdLst>
                  <a:gd name="T0" fmla="*/ 83 w 83"/>
                  <a:gd name="T1" fmla="*/ 0 h 69"/>
                  <a:gd name="T2" fmla="*/ 83 w 83"/>
                  <a:gd name="T3" fmla="*/ 69 h 69"/>
                  <a:gd name="T4" fmla="*/ 0 w 83"/>
                  <a:gd name="T5" fmla="*/ 0 h 69"/>
                  <a:gd name="T6" fmla="*/ 83 w 83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69">
                    <a:moveTo>
                      <a:pt x="83" y="0"/>
                    </a:moveTo>
                    <a:lnTo>
                      <a:pt x="83" y="69"/>
                    </a:ln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79" name="Freeform 1064"/>
              <p:cNvSpPr>
                <a:spLocks/>
              </p:cNvSpPr>
              <p:nvPr/>
            </p:nvSpPr>
            <p:spPr bwMode="auto">
              <a:xfrm>
                <a:off x="2305" y="2502"/>
                <a:ext cx="83" cy="69"/>
              </a:xfrm>
              <a:custGeom>
                <a:avLst/>
                <a:gdLst>
                  <a:gd name="T0" fmla="*/ 83 w 83"/>
                  <a:gd name="T1" fmla="*/ 0 h 69"/>
                  <a:gd name="T2" fmla="*/ 83 w 83"/>
                  <a:gd name="T3" fmla="*/ 69 h 69"/>
                  <a:gd name="T4" fmla="*/ 0 w 83"/>
                  <a:gd name="T5" fmla="*/ 0 h 69"/>
                  <a:gd name="T6" fmla="*/ 83 w 83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69">
                    <a:moveTo>
                      <a:pt x="83" y="0"/>
                    </a:moveTo>
                    <a:lnTo>
                      <a:pt x="83" y="69"/>
                    </a:ln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80" name="Freeform 1065"/>
              <p:cNvSpPr>
                <a:spLocks/>
              </p:cNvSpPr>
              <p:nvPr/>
            </p:nvSpPr>
            <p:spPr bwMode="auto">
              <a:xfrm>
                <a:off x="2260" y="2561"/>
                <a:ext cx="93" cy="90"/>
              </a:xfrm>
              <a:custGeom>
                <a:avLst/>
                <a:gdLst>
                  <a:gd name="T0" fmla="*/ 0 w 35"/>
                  <a:gd name="T1" fmla="*/ 0 h 34"/>
                  <a:gd name="T2" fmla="*/ 35 w 35"/>
                  <a:gd name="T3" fmla="*/ 31 h 34"/>
                  <a:gd name="T4" fmla="*/ 25 w 35"/>
                  <a:gd name="T5" fmla="*/ 34 h 34"/>
                  <a:gd name="T6" fmla="*/ 0 w 35"/>
                  <a:gd name="T7" fmla="*/ 11 h 34"/>
                  <a:gd name="T8" fmla="*/ 0 w 3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4">
                    <a:moveTo>
                      <a:pt x="0" y="0"/>
                    </a:moveTo>
                    <a:cubicBezTo>
                      <a:pt x="35" y="31"/>
                      <a:pt x="35" y="31"/>
                      <a:pt x="35" y="31"/>
                    </a:cubicBezTo>
                    <a:cubicBezTo>
                      <a:pt x="32" y="33"/>
                      <a:pt x="29" y="34"/>
                      <a:pt x="25" y="34"/>
                    </a:cubicBezTo>
                    <a:cubicBezTo>
                      <a:pt x="12" y="34"/>
                      <a:pt x="1" y="24"/>
                      <a:pt x="0" y="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81" name="Freeform 1066"/>
              <p:cNvSpPr>
                <a:spLocks/>
              </p:cNvSpPr>
              <p:nvPr/>
            </p:nvSpPr>
            <p:spPr bwMode="auto">
              <a:xfrm>
                <a:off x="2260" y="2561"/>
                <a:ext cx="93" cy="90"/>
              </a:xfrm>
              <a:custGeom>
                <a:avLst/>
                <a:gdLst>
                  <a:gd name="T0" fmla="*/ 0 w 35"/>
                  <a:gd name="T1" fmla="*/ 0 h 34"/>
                  <a:gd name="T2" fmla="*/ 35 w 35"/>
                  <a:gd name="T3" fmla="*/ 31 h 34"/>
                  <a:gd name="T4" fmla="*/ 25 w 35"/>
                  <a:gd name="T5" fmla="*/ 34 h 34"/>
                  <a:gd name="T6" fmla="*/ 0 w 35"/>
                  <a:gd name="T7" fmla="*/ 11 h 34"/>
                  <a:gd name="T8" fmla="*/ 0 w 3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4">
                    <a:moveTo>
                      <a:pt x="0" y="0"/>
                    </a:moveTo>
                    <a:cubicBezTo>
                      <a:pt x="35" y="31"/>
                      <a:pt x="35" y="31"/>
                      <a:pt x="35" y="31"/>
                    </a:cubicBezTo>
                    <a:cubicBezTo>
                      <a:pt x="32" y="33"/>
                      <a:pt x="29" y="34"/>
                      <a:pt x="25" y="34"/>
                    </a:cubicBezTo>
                    <a:cubicBezTo>
                      <a:pt x="12" y="34"/>
                      <a:pt x="1" y="24"/>
                      <a:pt x="0" y="1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82" name="Freeform 1067"/>
              <p:cNvSpPr>
                <a:spLocks/>
              </p:cNvSpPr>
              <p:nvPr/>
            </p:nvSpPr>
            <p:spPr bwMode="auto">
              <a:xfrm>
                <a:off x="2260" y="2502"/>
                <a:ext cx="128" cy="141"/>
              </a:xfrm>
              <a:custGeom>
                <a:avLst/>
                <a:gdLst>
                  <a:gd name="T0" fmla="*/ 0 w 48"/>
                  <a:gd name="T1" fmla="*/ 22 h 53"/>
                  <a:gd name="T2" fmla="*/ 0 w 48"/>
                  <a:gd name="T3" fmla="*/ 0 h 53"/>
                  <a:gd name="T4" fmla="*/ 17 w 48"/>
                  <a:gd name="T5" fmla="*/ 0 h 53"/>
                  <a:gd name="T6" fmla="*/ 48 w 48"/>
                  <a:gd name="T7" fmla="*/ 26 h 53"/>
                  <a:gd name="T8" fmla="*/ 48 w 48"/>
                  <a:gd name="T9" fmla="*/ 33 h 53"/>
                  <a:gd name="T10" fmla="*/ 44 w 48"/>
                  <a:gd name="T11" fmla="*/ 45 h 53"/>
                  <a:gd name="T12" fmla="*/ 35 w 48"/>
                  <a:gd name="T13" fmla="*/ 53 h 53"/>
                  <a:gd name="T14" fmla="*/ 0 w 48"/>
                  <a:gd name="T15" fmla="*/ 2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3">
                    <a:moveTo>
                      <a:pt x="0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8"/>
                      <a:pt x="47" y="41"/>
                      <a:pt x="44" y="45"/>
                    </a:cubicBezTo>
                    <a:cubicBezTo>
                      <a:pt x="42" y="49"/>
                      <a:pt x="40" y="51"/>
                      <a:pt x="35" y="53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83" name="Freeform 1068"/>
              <p:cNvSpPr>
                <a:spLocks/>
              </p:cNvSpPr>
              <p:nvPr/>
            </p:nvSpPr>
            <p:spPr bwMode="auto">
              <a:xfrm>
                <a:off x="2260" y="2502"/>
                <a:ext cx="128" cy="141"/>
              </a:xfrm>
              <a:custGeom>
                <a:avLst/>
                <a:gdLst>
                  <a:gd name="T0" fmla="*/ 0 w 48"/>
                  <a:gd name="T1" fmla="*/ 22 h 53"/>
                  <a:gd name="T2" fmla="*/ 0 w 48"/>
                  <a:gd name="T3" fmla="*/ 0 h 53"/>
                  <a:gd name="T4" fmla="*/ 17 w 48"/>
                  <a:gd name="T5" fmla="*/ 0 h 53"/>
                  <a:gd name="T6" fmla="*/ 48 w 48"/>
                  <a:gd name="T7" fmla="*/ 26 h 53"/>
                  <a:gd name="T8" fmla="*/ 48 w 48"/>
                  <a:gd name="T9" fmla="*/ 33 h 53"/>
                  <a:gd name="T10" fmla="*/ 44 w 48"/>
                  <a:gd name="T11" fmla="*/ 45 h 53"/>
                  <a:gd name="T12" fmla="*/ 35 w 48"/>
                  <a:gd name="T13" fmla="*/ 53 h 53"/>
                  <a:gd name="T14" fmla="*/ 0 w 48"/>
                  <a:gd name="T15" fmla="*/ 2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3">
                    <a:moveTo>
                      <a:pt x="0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8"/>
                      <a:pt x="47" y="41"/>
                      <a:pt x="44" y="45"/>
                    </a:cubicBezTo>
                    <a:cubicBezTo>
                      <a:pt x="42" y="49"/>
                      <a:pt x="40" y="51"/>
                      <a:pt x="35" y="53"/>
                    </a:cubicBezTo>
                    <a:lnTo>
                      <a:pt x="0" y="22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84" name="Freeform 1069"/>
              <p:cNvSpPr>
                <a:spLocks/>
              </p:cNvSpPr>
              <p:nvPr/>
            </p:nvSpPr>
            <p:spPr bwMode="auto">
              <a:xfrm>
                <a:off x="2284" y="2569"/>
                <a:ext cx="13" cy="13"/>
              </a:xfrm>
              <a:custGeom>
                <a:avLst/>
                <a:gdLst>
                  <a:gd name="T0" fmla="*/ 4 w 5"/>
                  <a:gd name="T1" fmla="*/ 1 h 5"/>
                  <a:gd name="T2" fmla="*/ 5 w 5"/>
                  <a:gd name="T3" fmla="*/ 1 h 5"/>
                  <a:gd name="T4" fmla="*/ 5 w 5"/>
                  <a:gd name="T5" fmla="*/ 3 h 5"/>
                  <a:gd name="T6" fmla="*/ 5 w 5"/>
                  <a:gd name="T7" fmla="*/ 3 h 5"/>
                  <a:gd name="T8" fmla="*/ 2 w 5"/>
                  <a:gd name="T9" fmla="*/ 5 h 5"/>
                  <a:gd name="T10" fmla="*/ 2 w 5"/>
                  <a:gd name="T11" fmla="*/ 4 h 5"/>
                  <a:gd name="T12" fmla="*/ 1 w 5"/>
                  <a:gd name="T13" fmla="*/ 4 h 5"/>
                  <a:gd name="T14" fmla="*/ 0 w 5"/>
                  <a:gd name="T15" fmla="*/ 4 h 5"/>
                  <a:gd name="T16" fmla="*/ 1 w 5"/>
                  <a:gd name="T17" fmla="*/ 3 h 5"/>
                  <a:gd name="T18" fmla="*/ 2 w 5"/>
                  <a:gd name="T19" fmla="*/ 3 h 5"/>
                  <a:gd name="T20" fmla="*/ 1 w 5"/>
                  <a:gd name="T21" fmla="*/ 3 h 5"/>
                  <a:gd name="T22" fmla="*/ 0 w 5"/>
                  <a:gd name="T23" fmla="*/ 2 h 5"/>
                  <a:gd name="T24" fmla="*/ 1 w 5"/>
                  <a:gd name="T25" fmla="*/ 2 h 5"/>
                  <a:gd name="T26" fmla="*/ 2 w 5"/>
                  <a:gd name="T27" fmla="*/ 3 h 5"/>
                  <a:gd name="T28" fmla="*/ 2 w 5"/>
                  <a:gd name="T29" fmla="*/ 2 h 5"/>
                  <a:gd name="T30" fmla="*/ 0 w 5"/>
                  <a:gd name="T31" fmla="*/ 1 h 5"/>
                  <a:gd name="T32" fmla="*/ 2 w 5"/>
                  <a:gd name="T33" fmla="*/ 1 h 5"/>
                  <a:gd name="T34" fmla="*/ 3 w 5"/>
                  <a:gd name="T35" fmla="*/ 2 h 5"/>
                  <a:gd name="T36" fmla="*/ 3 w 5"/>
                  <a:gd name="T37" fmla="*/ 1 h 5"/>
                  <a:gd name="T38" fmla="*/ 2 w 5"/>
                  <a:gd name="T39" fmla="*/ 0 h 5"/>
                  <a:gd name="T40" fmla="*/ 4 w 5"/>
                  <a:gd name="T41" fmla="*/ 1 h 5"/>
                  <a:gd name="T42" fmla="*/ 4 w 5"/>
                  <a:gd name="T43" fmla="*/ 2 h 5"/>
                  <a:gd name="T44" fmla="*/ 4 w 5"/>
                  <a:gd name="T45" fmla="*/ 2 h 5"/>
                  <a:gd name="T46" fmla="*/ 4 w 5"/>
                  <a:gd name="T4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5" y="1"/>
                      <a:pt x="4" y="1"/>
                    </a:cubicBezTo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85" name="Freeform 1070"/>
              <p:cNvSpPr>
                <a:spLocks/>
              </p:cNvSpPr>
              <p:nvPr/>
            </p:nvSpPr>
            <p:spPr bwMode="auto">
              <a:xfrm>
                <a:off x="2284" y="2569"/>
                <a:ext cx="13" cy="13"/>
              </a:xfrm>
              <a:custGeom>
                <a:avLst/>
                <a:gdLst>
                  <a:gd name="T0" fmla="*/ 4 w 5"/>
                  <a:gd name="T1" fmla="*/ 1 h 5"/>
                  <a:gd name="T2" fmla="*/ 5 w 5"/>
                  <a:gd name="T3" fmla="*/ 1 h 5"/>
                  <a:gd name="T4" fmla="*/ 5 w 5"/>
                  <a:gd name="T5" fmla="*/ 3 h 5"/>
                  <a:gd name="T6" fmla="*/ 5 w 5"/>
                  <a:gd name="T7" fmla="*/ 3 h 5"/>
                  <a:gd name="T8" fmla="*/ 2 w 5"/>
                  <a:gd name="T9" fmla="*/ 5 h 5"/>
                  <a:gd name="T10" fmla="*/ 2 w 5"/>
                  <a:gd name="T11" fmla="*/ 4 h 5"/>
                  <a:gd name="T12" fmla="*/ 1 w 5"/>
                  <a:gd name="T13" fmla="*/ 4 h 5"/>
                  <a:gd name="T14" fmla="*/ 0 w 5"/>
                  <a:gd name="T15" fmla="*/ 4 h 5"/>
                  <a:gd name="T16" fmla="*/ 1 w 5"/>
                  <a:gd name="T17" fmla="*/ 3 h 5"/>
                  <a:gd name="T18" fmla="*/ 2 w 5"/>
                  <a:gd name="T19" fmla="*/ 3 h 5"/>
                  <a:gd name="T20" fmla="*/ 1 w 5"/>
                  <a:gd name="T21" fmla="*/ 3 h 5"/>
                  <a:gd name="T22" fmla="*/ 0 w 5"/>
                  <a:gd name="T23" fmla="*/ 2 h 5"/>
                  <a:gd name="T24" fmla="*/ 1 w 5"/>
                  <a:gd name="T25" fmla="*/ 2 h 5"/>
                  <a:gd name="T26" fmla="*/ 2 w 5"/>
                  <a:gd name="T27" fmla="*/ 3 h 5"/>
                  <a:gd name="T28" fmla="*/ 2 w 5"/>
                  <a:gd name="T29" fmla="*/ 2 h 5"/>
                  <a:gd name="T30" fmla="*/ 0 w 5"/>
                  <a:gd name="T31" fmla="*/ 1 h 5"/>
                  <a:gd name="T32" fmla="*/ 2 w 5"/>
                  <a:gd name="T33" fmla="*/ 1 h 5"/>
                  <a:gd name="T34" fmla="*/ 3 w 5"/>
                  <a:gd name="T35" fmla="*/ 2 h 5"/>
                  <a:gd name="T36" fmla="*/ 3 w 5"/>
                  <a:gd name="T37" fmla="*/ 1 h 5"/>
                  <a:gd name="T38" fmla="*/ 2 w 5"/>
                  <a:gd name="T39" fmla="*/ 0 h 5"/>
                  <a:gd name="T40" fmla="*/ 4 w 5"/>
                  <a:gd name="T41" fmla="*/ 1 h 5"/>
                  <a:gd name="T42" fmla="*/ 4 w 5"/>
                  <a:gd name="T43" fmla="*/ 2 h 5"/>
                  <a:gd name="T44" fmla="*/ 4 w 5"/>
                  <a:gd name="T45" fmla="*/ 2 h 5"/>
                  <a:gd name="T46" fmla="*/ 4 w 5"/>
                  <a:gd name="T4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5" y="1"/>
                      <a:pt x="4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86" name="Freeform 1071"/>
              <p:cNvSpPr>
                <a:spLocks/>
              </p:cNvSpPr>
              <p:nvPr/>
            </p:nvSpPr>
            <p:spPr bwMode="auto">
              <a:xfrm>
                <a:off x="2313" y="2590"/>
                <a:ext cx="14" cy="13"/>
              </a:xfrm>
              <a:custGeom>
                <a:avLst/>
                <a:gdLst>
                  <a:gd name="T0" fmla="*/ 4 w 5"/>
                  <a:gd name="T1" fmla="*/ 0 h 5"/>
                  <a:gd name="T2" fmla="*/ 5 w 5"/>
                  <a:gd name="T3" fmla="*/ 1 h 5"/>
                  <a:gd name="T4" fmla="*/ 5 w 5"/>
                  <a:gd name="T5" fmla="*/ 2 h 5"/>
                  <a:gd name="T6" fmla="*/ 5 w 5"/>
                  <a:gd name="T7" fmla="*/ 3 h 5"/>
                  <a:gd name="T8" fmla="*/ 2 w 5"/>
                  <a:gd name="T9" fmla="*/ 5 h 5"/>
                  <a:gd name="T10" fmla="*/ 2 w 5"/>
                  <a:gd name="T11" fmla="*/ 4 h 5"/>
                  <a:gd name="T12" fmla="*/ 1 w 5"/>
                  <a:gd name="T13" fmla="*/ 4 h 5"/>
                  <a:gd name="T14" fmla="*/ 0 w 5"/>
                  <a:gd name="T15" fmla="*/ 4 h 5"/>
                  <a:gd name="T16" fmla="*/ 1 w 5"/>
                  <a:gd name="T17" fmla="*/ 3 h 5"/>
                  <a:gd name="T18" fmla="*/ 2 w 5"/>
                  <a:gd name="T19" fmla="*/ 3 h 5"/>
                  <a:gd name="T20" fmla="*/ 1 w 5"/>
                  <a:gd name="T21" fmla="*/ 2 h 5"/>
                  <a:gd name="T22" fmla="*/ 0 w 5"/>
                  <a:gd name="T23" fmla="*/ 2 h 5"/>
                  <a:gd name="T24" fmla="*/ 1 w 5"/>
                  <a:gd name="T25" fmla="*/ 2 h 5"/>
                  <a:gd name="T26" fmla="*/ 2 w 5"/>
                  <a:gd name="T27" fmla="*/ 2 h 5"/>
                  <a:gd name="T28" fmla="*/ 2 w 5"/>
                  <a:gd name="T29" fmla="*/ 1 h 5"/>
                  <a:gd name="T30" fmla="*/ 1 w 5"/>
                  <a:gd name="T31" fmla="*/ 1 h 5"/>
                  <a:gd name="T32" fmla="*/ 2 w 5"/>
                  <a:gd name="T33" fmla="*/ 1 h 5"/>
                  <a:gd name="T34" fmla="*/ 3 w 5"/>
                  <a:gd name="T35" fmla="*/ 2 h 5"/>
                  <a:gd name="T36" fmla="*/ 3 w 5"/>
                  <a:gd name="T37" fmla="*/ 1 h 5"/>
                  <a:gd name="T38" fmla="*/ 2 w 5"/>
                  <a:gd name="T39" fmla="*/ 0 h 5"/>
                  <a:gd name="T40" fmla="*/ 4 w 5"/>
                  <a:gd name="T41" fmla="*/ 1 h 5"/>
                  <a:gd name="T42" fmla="*/ 4 w 5"/>
                  <a:gd name="T43" fmla="*/ 2 h 5"/>
                  <a:gd name="T44" fmla="*/ 5 w 5"/>
                  <a:gd name="T45" fmla="*/ 1 h 5"/>
                  <a:gd name="T46" fmla="*/ 4 w 5"/>
                  <a:gd name="T4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4" y="0"/>
                    </a:cubicBezTo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87" name="Freeform 1072"/>
              <p:cNvSpPr>
                <a:spLocks/>
              </p:cNvSpPr>
              <p:nvPr/>
            </p:nvSpPr>
            <p:spPr bwMode="auto">
              <a:xfrm>
                <a:off x="2313" y="2590"/>
                <a:ext cx="14" cy="13"/>
              </a:xfrm>
              <a:custGeom>
                <a:avLst/>
                <a:gdLst>
                  <a:gd name="T0" fmla="*/ 4 w 5"/>
                  <a:gd name="T1" fmla="*/ 0 h 5"/>
                  <a:gd name="T2" fmla="*/ 5 w 5"/>
                  <a:gd name="T3" fmla="*/ 1 h 5"/>
                  <a:gd name="T4" fmla="*/ 5 w 5"/>
                  <a:gd name="T5" fmla="*/ 2 h 5"/>
                  <a:gd name="T6" fmla="*/ 5 w 5"/>
                  <a:gd name="T7" fmla="*/ 3 h 5"/>
                  <a:gd name="T8" fmla="*/ 2 w 5"/>
                  <a:gd name="T9" fmla="*/ 5 h 5"/>
                  <a:gd name="T10" fmla="*/ 2 w 5"/>
                  <a:gd name="T11" fmla="*/ 4 h 5"/>
                  <a:gd name="T12" fmla="*/ 1 w 5"/>
                  <a:gd name="T13" fmla="*/ 4 h 5"/>
                  <a:gd name="T14" fmla="*/ 0 w 5"/>
                  <a:gd name="T15" fmla="*/ 4 h 5"/>
                  <a:gd name="T16" fmla="*/ 1 w 5"/>
                  <a:gd name="T17" fmla="*/ 3 h 5"/>
                  <a:gd name="T18" fmla="*/ 2 w 5"/>
                  <a:gd name="T19" fmla="*/ 3 h 5"/>
                  <a:gd name="T20" fmla="*/ 1 w 5"/>
                  <a:gd name="T21" fmla="*/ 2 h 5"/>
                  <a:gd name="T22" fmla="*/ 0 w 5"/>
                  <a:gd name="T23" fmla="*/ 2 h 5"/>
                  <a:gd name="T24" fmla="*/ 1 w 5"/>
                  <a:gd name="T25" fmla="*/ 2 h 5"/>
                  <a:gd name="T26" fmla="*/ 2 w 5"/>
                  <a:gd name="T27" fmla="*/ 2 h 5"/>
                  <a:gd name="T28" fmla="*/ 2 w 5"/>
                  <a:gd name="T29" fmla="*/ 1 h 5"/>
                  <a:gd name="T30" fmla="*/ 1 w 5"/>
                  <a:gd name="T31" fmla="*/ 1 h 5"/>
                  <a:gd name="T32" fmla="*/ 2 w 5"/>
                  <a:gd name="T33" fmla="*/ 1 h 5"/>
                  <a:gd name="T34" fmla="*/ 3 w 5"/>
                  <a:gd name="T35" fmla="*/ 2 h 5"/>
                  <a:gd name="T36" fmla="*/ 3 w 5"/>
                  <a:gd name="T37" fmla="*/ 1 h 5"/>
                  <a:gd name="T38" fmla="*/ 2 w 5"/>
                  <a:gd name="T39" fmla="*/ 0 h 5"/>
                  <a:gd name="T40" fmla="*/ 4 w 5"/>
                  <a:gd name="T41" fmla="*/ 1 h 5"/>
                  <a:gd name="T42" fmla="*/ 4 w 5"/>
                  <a:gd name="T43" fmla="*/ 2 h 5"/>
                  <a:gd name="T44" fmla="*/ 5 w 5"/>
                  <a:gd name="T45" fmla="*/ 1 h 5"/>
                  <a:gd name="T46" fmla="*/ 4 w 5"/>
                  <a:gd name="T4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88" name="Freeform 1073"/>
              <p:cNvSpPr>
                <a:spLocks/>
              </p:cNvSpPr>
              <p:nvPr/>
            </p:nvSpPr>
            <p:spPr bwMode="auto">
              <a:xfrm>
                <a:off x="2343" y="2619"/>
                <a:ext cx="10" cy="14"/>
              </a:xfrm>
              <a:custGeom>
                <a:avLst/>
                <a:gdLst>
                  <a:gd name="T0" fmla="*/ 2 w 4"/>
                  <a:gd name="T1" fmla="*/ 0 h 5"/>
                  <a:gd name="T2" fmla="*/ 3 w 4"/>
                  <a:gd name="T3" fmla="*/ 0 h 5"/>
                  <a:gd name="T4" fmla="*/ 4 w 4"/>
                  <a:gd name="T5" fmla="*/ 1 h 5"/>
                  <a:gd name="T6" fmla="*/ 4 w 4"/>
                  <a:gd name="T7" fmla="*/ 2 h 5"/>
                  <a:gd name="T8" fmla="*/ 4 w 4"/>
                  <a:gd name="T9" fmla="*/ 4 h 5"/>
                  <a:gd name="T10" fmla="*/ 3 w 4"/>
                  <a:gd name="T11" fmla="*/ 4 h 5"/>
                  <a:gd name="T12" fmla="*/ 2 w 4"/>
                  <a:gd name="T13" fmla="*/ 5 h 5"/>
                  <a:gd name="T14" fmla="*/ 2 w 4"/>
                  <a:gd name="T15" fmla="*/ 5 h 5"/>
                  <a:gd name="T16" fmla="*/ 1 w 4"/>
                  <a:gd name="T17" fmla="*/ 4 h 5"/>
                  <a:gd name="T18" fmla="*/ 2 w 4"/>
                  <a:gd name="T19" fmla="*/ 3 h 5"/>
                  <a:gd name="T20" fmla="*/ 1 w 4"/>
                  <a:gd name="T21" fmla="*/ 4 h 5"/>
                  <a:gd name="T22" fmla="*/ 0 w 4"/>
                  <a:gd name="T23" fmla="*/ 4 h 5"/>
                  <a:gd name="T24" fmla="*/ 1 w 4"/>
                  <a:gd name="T25" fmla="*/ 3 h 5"/>
                  <a:gd name="T26" fmla="*/ 2 w 4"/>
                  <a:gd name="T27" fmla="*/ 3 h 5"/>
                  <a:gd name="T28" fmla="*/ 1 w 4"/>
                  <a:gd name="T29" fmla="*/ 2 h 5"/>
                  <a:gd name="T30" fmla="*/ 0 w 4"/>
                  <a:gd name="T31" fmla="*/ 3 h 5"/>
                  <a:gd name="T32" fmla="*/ 1 w 4"/>
                  <a:gd name="T33" fmla="*/ 2 h 5"/>
                  <a:gd name="T34" fmla="*/ 2 w 4"/>
                  <a:gd name="T35" fmla="*/ 2 h 5"/>
                  <a:gd name="T36" fmla="*/ 1 w 4"/>
                  <a:gd name="T37" fmla="*/ 1 h 5"/>
                  <a:gd name="T38" fmla="*/ 0 w 4"/>
                  <a:gd name="T39" fmla="*/ 1 h 5"/>
                  <a:gd name="T40" fmla="*/ 1 w 4"/>
                  <a:gd name="T41" fmla="*/ 1 h 5"/>
                  <a:gd name="T42" fmla="*/ 3 w 4"/>
                  <a:gd name="T43" fmla="*/ 1 h 5"/>
                  <a:gd name="T44" fmla="*/ 3 w 4"/>
                  <a:gd name="T45" fmla="*/ 0 h 5"/>
                  <a:gd name="T46" fmla="*/ 2 w 4"/>
                  <a:gd name="T4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1"/>
                      <a:pt x="2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89" name="Freeform 1074"/>
              <p:cNvSpPr>
                <a:spLocks/>
              </p:cNvSpPr>
              <p:nvPr/>
            </p:nvSpPr>
            <p:spPr bwMode="auto">
              <a:xfrm>
                <a:off x="2343" y="2619"/>
                <a:ext cx="10" cy="14"/>
              </a:xfrm>
              <a:custGeom>
                <a:avLst/>
                <a:gdLst>
                  <a:gd name="T0" fmla="*/ 2 w 4"/>
                  <a:gd name="T1" fmla="*/ 0 h 5"/>
                  <a:gd name="T2" fmla="*/ 3 w 4"/>
                  <a:gd name="T3" fmla="*/ 0 h 5"/>
                  <a:gd name="T4" fmla="*/ 4 w 4"/>
                  <a:gd name="T5" fmla="*/ 1 h 5"/>
                  <a:gd name="T6" fmla="*/ 4 w 4"/>
                  <a:gd name="T7" fmla="*/ 2 h 5"/>
                  <a:gd name="T8" fmla="*/ 4 w 4"/>
                  <a:gd name="T9" fmla="*/ 4 h 5"/>
                  <a:gd name="T10" fmla="*/ 3 w 4"/>
                  <a:gd name="T11" fmla="*/ 4 h 5"/>
                  <a:gd name="T12" fmla="*/ 2 w 4"/>
                  <a:gd name="T13" fmla="*/ 5 h 5"/>
                  <a:gd name="T14" fmla="*/ 2 w 4"/>
                  <a:gd name="T15" fmla="*/ 5 h 5"/>
                  <a:gd name="T16" fmla="*/ 1 w 4"/>
                  <a:gd name="T17" fmla="*/ 4 h 5"/>
                  <a:gd name="T18" fmla="*/ 2 w 4"/>
                  <a:gd name="T19" fmla="*/ 3 h 5"/>
                  <a:gd name="T20" fmla="*/ 1 w 4"/>
                  <a:gd name="T21" fmla="*/ 4 h 5"/>
                  <a:gd name="T22" fmla="*/ 0 w 4"/>
                  <a:gd name="T23" fmla="*/ 4 h 5"/>
                  <a:gd name="T24" fmla="*/ 1 w 4"/>
                  <a:gd name="T25" fmla="*/ 3 h 5"/>
                  <a:gd name="T26" fmla="*/ 2 w 4"/>
                  <a:gd name="T27" fmla="*/ 3 h 5"/>
                  <a:gd name="T28" fmla="*/ 1 w 4"/>
                  <a:gd name="T29" fmla="*/ 2 h 5"/>
                  <a:gd name="T30" fmla="*/ 0 w 4"/>
                  <a:gd name="T31" fmla="*/ 3 h 5"/>
                  <a:gd name="T32" fmla="*/ 1 w 4"/>
                  <a:gd name="T33" fmla="*/ 2 h 5"/>
                  <a:gd name="T34" fmla="*/ 2 w 4"/>
                  <a:gd name="T35" fmla="*/ 2 h 5"/>
                  <a:gd name="T36" fmla="*/ 1 w 4"/>
                  <a:gd name="T37" fmla="*/ 1 h 5"/>
                  <a:gd name="T38" fmla="*/ 0 w 4"/>
                  <a:gd name="T39" fmla="*/ 1 h 5"/>
                  <a:gd name="T40" fmla="*/ 1 w 4"/>
                  <a:gd name="T41" fmla="*/ 1 h 5"/>
                  <a:gd name="T42" fmla="*/ 3 w 4"/>
                  <a:gd name="T43" fmla="*/ 1 h 5"/>
                  <a:gd name="T44" fmla="*/ 3 w 4"/>
                  <a:gd name="T45" fmla="*/ 0 h 5"/>
                  <a:gd name="T46" fmla="*/ 2 w 4"/>
                  <a:gd name="T4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1"/>
                      <a:pt x="2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90" name="Freeform 1075"/>
              <p:cNvSpPr>
                <a:spLocks/>
              </p:cNvSpPr>
              <p:nvPr/>
            </p:nvSpPr>
            <p:spPr bwMode="auto">
              <a:xfrm>
                <a:off x="2263" y="2531"/>
                <a:ext cx="16" cy="11"/>
              </a:xfrm>
              <a:custGeom>
                <a:avLst/>
                <a:gdLst>
                  <a:gd name="T0" fmla="*/ 6 w 6"/>
                  <a:gd name="T1" fmla="*/ 1 h 4"/>
                  <a:gd name="T2" fmla="*/ 6 w 6"/>
                  <a:gd name="T3" fmla="*/ 2 h 4"/>
                  <a:gd name="T4" fmla="*/ 5 w 6"/>
                  <a:gd name="T5" fmla="*/ 3 h 4"/>
                  <a:gd name="T6" fmla="*/ 5 w 6"/>
                  <a:gd name="T7" fmla="*/ 3 h 4"/>
                  <a:gd name="T8" fmla="*/ 2 w 6"/>
                  <a:gd name="T9" fmla="*/ 4 h 4"/>
                  <a:gd name="T10" fmla="*/ 2 w 6"/>
                  <a:gd name="T11" fmla="*/ 3 h 4"/>
                  <a:gd name="T12" fmla="*/ 1 w 6"/>
                  <a:gd name="T13" fmla="*/ 2 h 4"/>
                  <a:gd name="T14" fmla="*/ 0 w 6"/>
                  <a:gd name="T15" fmla="*/ 2 h 4"/>
                  <a:gd name="T16" fmla="*/ 1 w 6"/>
                  <a:gd name="T17" fmla="*/ 2 h 4"/>
                  <a:gd name="T18" fmla="*/ 2 w 6"/>
                  <a:gd name="T19" fmla="*/ 2 h 4"/>
                  <a:gd name="T20" fmla="*/ 2 w 6"/>
                  <a:gd name="T21" fmla="*/ 1 h 4"/>
                  <a:gd name="T22" fmla="*/ 1 w 6"/>
                  <a:gd name="T23" fmla="*/ 0 h 4"/>
                  <a:gd name="T24" fmla="*/ 2 w 6"/>
                  <a:gd name="T25" fmla="*/ 1 h 4"/>
                  <a:gd name="T26" fmla="*/ 3 w 6"/>
                  <a:gd name="T27" fmla="*/ 2 h 4"/>
                  <a:gd name="T28" fmla="*/ 3 w 6"/>
                  <a:gd name="T29" fmla="*/ 1 h 4"/>
                  <a:gd name="T30" fmla="*/ 2 w 6"/>
                  <a:gd name="T31" fmla="*/ 0 h 4"/>
                  <a:gd name="T32" fmla="*/ 4 w 6"/>
                  <a:gd name="T33" fmla="*/ 0 h 4"/>
                  <a:gd name="T34" fmla="*/ 4 w 6"/>
                  <a:gd name="T35" fmla="*/ 2 h 4"/>
                  <a:gd name="T36" fmla="*/ 4 w 6"/>
                  <a:gd name="T37" fmla="*/ 1 h 4"/>
                  <a:gd name="T38" fmla="*/ 4 w 6"/>
                  <a:gd name="T39" fmla="*/ 0 h 4"/>
                  <a:gd name="T40" fmla="*/ 5 w 6"/>
                  <a:gd name="T41" fmla="*/ 1 h 4"/>
                  <a:gd name="T42" fmla="*/ 5 w 6"/>
                  <a:gd name="T43" fmla="*/ 2 h 4"/>
                  <a:gd name="T44" fmla="*/ 5 w 6"/>
                  <a:gd name="T45" fmla="*/ 2 h 4"/>
                  <a:gd name="T46" fmla="*/ 6 w 6"/>
                  <a:gd name="T4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4">
                    <a:moveTo>
                      <a:pt x="6" y="1"/>
                    </a:move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1"/>
                      <a:pt x="6" y="1"/>
                    </a:cubicBezTo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91" name="Freeform 1076"/>
              <p:cNvSpPr>
                <a:spLocks/>
              </p:cNvSpPr>
              <p:nvPr/>
            </p:nvSpPr>
            <p:spPr bwMode="auto">
              <a:xfrm>
                <a:off x="2263" y="2531"/>
                <a:ext cx="16" cy="11"/>
              </a:xfrm>
              <a:custGeom>
                <a:avLst/>
                <a:gdLst>
                  <a:gd name="T0" fmla="*/ 6 w 6"/>
                  <a:gd name="T1" fmla="*/ 1 h 4"/>
                  <a:gd name="T2" fmla="*/ 6 w 6"/>
                  <a:gd name="T3" fmla="*/ 2 h 4"/>
                  <a:gd name="T4" fmla="*/ 5 w 6"/>
                  <a:gd name="T5" fmla="*/ 3 h 4"/>
                  <a:gd name="T6" fmla="*/ 5 w 6"/>
                  <a:gd name="T7" fmla="*/ 3 h 4"/>
                  <a:gd name="T8" fmla="*/ 2 w 6"/>
                  <a:gd name="T9" fmla="*/ 4 h 4"/>
                  <a:gd name="T10" fmla="*/ 2 w 6"/>
                  <a:gd name="T11" fmla="*/ 3 h 4"/>
                  <a:gd name="T12" fmla="*/ 1 w 6"/>
                  <a:gd name="T13" fmla="*/ 2 h 4"/>
                  <a:gd name="T14" fmla="*/ 0 w 6"/>
                  <a:gd name="T15" fmla="*/ 2 h 4"/>
                  <a:gd name="T16" fmla="*/ 1 w 6"/>
                  <a:gd name="T17" fmla="*/ 2 h 4"/>
                  <a:gd name="T18" fmla="*/ 2 w 6"/>
                  <a:gd name="T19" fmla="*/ 2 h 4"/>
                  <a:gd name="T20" fmla="*/ 2 w 6"/>
                  <a:gd name="T21" fmla="*/ 1 h 4"/>
                  <a:gd name="T22" fmla="*/ 1 w 6"/>
                  <a:gd name="T23" fmla="*/ 0 h 4"/>
                  <a:gd name="T24" fmla="*/ 2 w 6"/>
                  <a:gd name="T25" fmla="*/ 1 h 4"/>
                  <a:gd name="T26" fmla="*/ 3 w 6"/>
                  <a:gd name="T27" fmla="*/ 2 h 4"/>
                  <a:gd name="T28" fmla="*/ 3 w 6"/>
                  <a:gd name="T29" fmla="*/ 1 h 4"/>
                  <a:gd name="T30" fmla="*/ 2 w 6"/>
                  <a:gd name="T31" fmla="*/ 0 h 4"/>
                  <a:gd name="T32" fmla="*/ 4 w 6"/>
                  <a:gd name="T33" fmla="*/ 0 h 4"/>
                  <a:gd name="T34" fmla="*/ 4 w 6"/>
                  <a:gd name="T35" fmla="*/ 2 h 4"/>
                  <a:gd name="T36" fmla="*/ 4 w 6"/>
                  <a:gd name="T37" fmla="*/ 1 h 4"/>
                  <a:gd name="T38" fmla="*/ 4 w 6"/>
                  <a:gd name="T39" fmla="*/ 0 h 4"/>
                  <a:gd name="T40" fmla="*/ 5 w 6"/>
                  <a:gd name="T41" fmla="*/ 1 h 4"/>
                  <a:gd name="T42" fmla="*/ 5 w 6"/>
                  <a:gd name="T43" fmla="*/ 2 h 4"/>
                  <a:gd name="T44" fmla="*/ 5 w 6"/>
                  <a:gd name="T45" fmla="*/ 2 h 4"/>
                  <a:gd name="T46" fmla="*/ 6 w 6"/>
                  <a:gd name="T4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4">
                    <a:moveTo>
                      <a:pt x="6" y="1"/>
                    </a:move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1"/>
                      <a:pt x="6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92" name="Freeform 1077"/>
              <p:cNvSpPr>
                <a:spLocks/>
              </p:cNvSpPr>
              <p:nvPr/>
            </p:nvSpPr>
            <p:spPr bwMode="auto">
              <a:xfrm>
                <a:off x="2273" y="2505"/>
                <a:ext cx="14" cy="18"/>
              </a:xfrm>
              <a:custGeom>
                <a:avLst/>
                <a:gdLst>
                  <a:gd name="T0" fmla="*/ 5 w 5"/>
                  <a:gd name="T1" fmla="*/ 6 h 7"/>
                  <a:gd name="T2" fmla="*/ 3 w 5"/>
                  <a:gd name="T3" fmla="*/ 4 h 7"/>
                  <a:gd name="T4" fmla="*/ 2 w 5"/>
                  <a:gd name="T5" fmla="*/ 3 h 7"/>
                  <a:gd name="T6" fmla="*/ 1 w 5"/>
                  <a:gd name="T7" fmla="*/ 1 h 7"/>
                  <a:gd name="T8" fmla="*/ 1 w 5"/>
                  <a:gd name="T9" fmla="*/ 1 h 7"/>
                  <a:gd name="T10" fmla="*/ 1 w 5"/>
                  <a:gd name="T11" fmla="*/ 1 h 7"/>
                  <a:gd name="T12" fmla="*/ 1 w 5"/>
                  <a:gd name="T13" fmla="*/ 4 h 7"/>
                  <a:gd name="T14" fmla="*/ 2 w 5"/>
                  <a:gd name="T15" fmla="*/ 4 h 7"/>
                  <a:gd name="T16" fmla="*/ 5 w 5"/>
                  <a:gd name="T17" fmla="*/ 7 h 7"/>
                  <a:gd name="T18" fmla="*/ 5 w 5"/>
                  <a:gd name="T1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7">
                    <a:moveTo>
                      <a:pt x="5" y="6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5" y="7"/>
                      <a:pt x="5" y="7"/>
                      <a:pt x="5" y="7"/>
                    </a:cubicBez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93" name="Freeform 1078"/>
              <p:cNvSpPr>
                <a:spLocks/>
              </p:cNvSpPr>
              <p:nvPr/>
            </p:nvSpPr>
            <p:spPr bwMode="auto">
              <a:xfrm>
                <a:off x="2273" y="2505"/>
                <a:ext cx="14" cy="18"/>
              </a:xfrm>
              <a:custGeom>
                <a:avLst/>
                <a:gdLst>
                  <a:gd name="T0" fmla="*/ 5 w 5"/>
                  <a:gd name="T1" fmla="*/ 6 h 7"/>
                  <a:gd name="T2" fmla="*/ 3 w 5"/>
                  <a:gd name="T3" fmla="*/ 4 h 7"/>
                  <a:gd name="T4" fmla="*/ 2 w 5"/>
                  <a:gd name="T5" fmla="*/ 3 h 7"/>
                  <a:gd name="T6" fmla="*/ 1 w 5"/>
                  <a:gd name="T7" fmla="*/ 1 h 7"/>
                  <a:gd name="T8" fmla="*/ 1 w 5"/>
                  <a:gd name="T9" fmla="*/ 1 h 7"/>
                  <a:gd name="T10" fmla="*/ 1 w 5"/>
                  <a:gd name="T11" fmla="*/ 1 h 7"/>
                  <a:gd name="T12" fmla="*/ 1 w 5"/>
                  <a:gd name="T13" fmla="*/ 4 h 7"/>
                  <a:gd name="T14" fmla="*/ 2 w 5"/>
                  <a:gd name="T15" fmla="*/ 4 h 7"/>
                  <a:gd name="T16" fmla="*/ 5 w 5"/>
                  <a:gd name="T17" fmla="*/ 7 h 7"/>
                  <a:gd name="T18" fmla="*/ 5 w 5"/>
                  <a:gd name="T1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7">
                    <a:moveTo>
                      <a:pt x="5" y="6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5" y="7"/>
                      <a:pt x="5" y="7"/>
                      <a:pt x="5" y="7"/>
                    </a:cubicBezTo>
                    <a:lnTo>
                      <a:pt x="5" y="6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94" name="Freeform 1079"/>
              <p:cNvSpPr>
                <a:spLocks/>
              </p:cNvSpPr>
              <p:nvPr/>
            </p:nvSpPr>
            <p:spPr bwMode="auto">
              <a:xfrm>
                <a:off x="2281" y="2510"/>
                <a:ext cx="6" cy="8"/>
              </a:xfrm>
              <a:custGeom>
                <a:avLst/>
                <a:gdLst>
                  <a:gd name="T0" fmla="*/ 3 w 6"/>
                  <a:gd name="T1" fmla="*/ 0 h 8"/>
                  <a:gd name="T2" fmla="*/ 0 w 6"/>
                  <a:gd name="T3" fmla="*/ 5 h 8"/>
                  <a:gd name="T4" fmla="*/ 3 w 6"/>
                  <a:gd name="T5" fmla="*/ 3 h 8"/>
                  <a:gd name="T6" fmla="*/ 0 w 6"/>
                  <a:gd name="T7" fmla="*/ 5 h 8"/>
                  <a:gd name="T8" fmla="*/ 3 w 6"/>
                  <a:gd name="T9" fmla="*/ 5 h 8"/>
                  <a:gd name="T10" fmla="*/ 3 w 6"/>
                  <a:gd name="T11" fmla="*/ 8 h 8"/>
                  <a:gd name="T12" fmla="*/ 6 w 6"/>
                  <a:gd name="T13" fmla="*/ 5 h 8"/>
                  <a:gd name="T14" fmla="*/ 6 w 6"/>
                  <a:gd name="T15" fmla="*/ 8 h 8"/>
                  <a:gd name="T16" fmla="*/ 6 w 6"/>
                  <a:gd name="T17" fmla="*/ 8 h 8"/>
                  <a:gd name="T18" fmla="*/ 6 w 6"/>
                  <a:gd name="T19" fmla="*/ 5 h 8"/>
                  <a:gd name="T20" fmla="*/ 3 w 6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8">
                    <a:moveTo>
                      <a:pt x="3" y="0"/>
                    </a:moveTo>
                    <a:lnTo>
                      <a:pt x="0" y="5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6" y="5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95" name="Freeform 1080"/>
              <p:cNvSpPr>
                <a:spLocks/>
              </p:cNvSpPr>
              <p:nvPr/>
            </p:nvSpPr>
            <p:spPr bwMode="auto">
              <a:xfrm>
                <a:off x="2281" y="2510"/>
                <a:ext cx="6" cy="8"/>
              </a:xfrm>
              <a:custGeom>
                <a:avLst/>
                <a:gdLst>
                  <a:gd name="T0" fmla="*/ 3 w 6"/>
                  <a:gd name="T1" fmla="*/ 0 h 8"/>
                  <a:gd name="T2" fmla="*/ 0 w 6"/>
                  <a:gd name="T3" fmla="*/ 5 h 8"/>
                  <a:gd name="T4" fmla="*/ 3 w 6"/>
                  <a:gd name="T5" fmla="*/ 3 h 8"/>
                  <a:gd name="T6" fmla="*/ 0 w 6"/>
                  <a:gd name="T7" fmla="*/ 5 h 8"/>
                  <a:gd name="T8" fmla="*/ 3 w 6"/>
                  <a:gd name="T9" fmla="*/ 5 h 8"/>
                  <a:gd name="T10" fmla="*/ 3 w 6"/>
                  <a:gd name="T11" fmla="*/ 8 h 8"/>
                  <a:gd name="T12" fmla="*/ 6 w 6"/>
                  <a:gd name="T13" fmla="*/ 5 h 8"/>
                  <a:gd name="T14" fmla="*/ 6 w 6"/>
                  <a:gd name="T15" fmla="*/ 8 h 8"/>
                  <a:gd name="T16" fmla="*/ 6 w 6"/>
                  <a:gd name="T17" fmla="*/ 8 h 8"/>
                  <a:gd name="T18" fmla="*/ 6 w 6"/>
                  <a:gd name="T19" fmla="*/ 5 h 8"/>
                  <a:gd name="T20" fmla="*/ 3 w 6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8">
                    <a:moveTo>
                      <a:pt x="3" y="0"/>
                    </a:moveTo>
                    <a:lnTo>
                      <a:pt x="0" y="5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6" y="5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96" name="Freeform 1081"/>
              <p:cNvSpPr>
                <a:spLocks/>
              </p:cNvSpPr>
              <p:nvPr/>
            </p:nvSpPr>
            <p:spPr bwMode="auto">
              <a:xfrm>
                <a:off x="2279" y="2518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2 w 5"/>
                  <a:gd name="T3" fmla="*/ 0 h 5"/>
                  <a:gd name="T4" fmla="*/ 2 w 5"/>
                  <a:gd name="T5" fmla="*/ 0 h 5"/>
                  <a:gd name="T6" fmla="*/ 2 w 5"/>
                  <a:gd name="T7" fmla="*/ 0 h 5"/>
                  <a:gd name="T8" fmla="*/ 2 w 5"/>
                  <a:gd name="T9" fmla="*/ 3 h 5"/>
                  <a:gd name="T10" fmla="*/ 5 w 5"/>
                  <a:gd name="T11" fmla="*/ 3 h 5"/>
                  <a:gd name="T12" fmla="*/ 5 w 5"/>
                  <a:gd name="T13" fmla="*/ 5 h 5"/>
                  <a:gd name="T14" fmla="*/ 0 w 5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97" name="Freeform 1082"/>
              <p:cNvSpPr>
                <a:spLocks/>
              </p:cNvSpPr>
              <p:nvPr/>
            </p:nvSpPr>
            <p:spPr bwMode="auto">
              <a:xfrm>
                <a:off x="2279" y="2518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2 w 5"/>
                  <a:gd name="T3" fmla="*/ 0 h 5"/>
                  <a:gd name="T4" fmla="*/ 2 w 5"/>
                  <a:gd name="T5" fmla="*/ 0 h 5"/>
                  <a:gd name="T6" fmla="*/ 2 w 5"/>
                  <a:gd name="T7" fmla="*/ 0 h 5"/>
                  <a:gd name="T8" fmla="*/ 2 w 5"/>
                  <a:gd name="T9" fmla="*/ 3 h 5"/>
                  <a:gd name="T10" fmla="*/ 5 w 5"/>
                  <a:gd name="T11" fmla="*/ 3 h 5"/>
                  <a:gd name="T12" fmla="*/ 5 w 5"/>
                  <a:gd name="T13" fmla="*/ 5 h 5"/>
                  <a:gd name="T14" fmla="*/ 0 w 5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98" name="Freeform 1083"/>
              <p:cNvSpPr>
                <a:spLocks/>
              </p:cNvSpPr>
              <p:nvPr/>
            </p:nvSpPr>
            <p:spPr bwMode="auto">
              <a:xfrm>
                <a:off x="2308" y="2515"/>
                <a:ext cx="13" cy="11"/>
              </a:xfrm>
              <a:custGeom>
                <a:avLst/>
                <a:gdLst>
                  <a:gd name="T0" fmla="*/ 0 w 5"/>
                  <a:gd name="T1" fmla="*/ 2 h 4"/>
                  <a:gd name="T2" fmla="*/ 5 w 5"/>
                  <a:gd name="T3" fmla="*/ 2 h 4"/>
                  <a:gd name="T4" fmla="*/ 2 w 5"/>
                  <a:gd name="T5" fmla="*/ 4 h 4"/>
                  <a:gd name="T6" fmla="*/ 0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0" y="1"/>
                      <a:pt x="5" y="0"/>
                      <a:pt x="5" y="2"/>
                    </a:cubicBezTo>
                    <a:cubicBezTo>
                      <a:pt x="5" y="3"/>
                      <a:pt x="4" y="4"/>
                      <a:pt x="2" y="4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899" name="Freeform 1084"/>
              <p:cNvSpPr>
                <a:spLocks/>
              </p:cNvSpPr>
              <p:nvPr/>
            </p:nvSpPr>
            <p:spPr bwMode="auto">
              <a:xfrm>
                <a:off x="2305" y="2510"/>
                <a:ext cx="11" cy="8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1 h 3"/>
                  <a:gd name="T4" fmla="*/ 2 w 4"/>
                  <a:gd name="T5" fmla="*/ 3 h 3"/>
                  <a:gd name="T6" fmla="*/ 0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0" y="1"/>
                      <a:pt x="3" y="0"/>
                      <a:pt x="3" y="1"/>
                    </a:cubicBezTo>
                    <a:cubicBezTo>
                      <a:pt x="4" y="2"/>
                      <a:pt x="3" y="3"/>
                      <a:pt x="2" y="3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00" name="Freeform 1085"/>
              <p:cNvSpPr>
                <a:spLocks/>
              </p:cNvSpPr>
              <p:nvPr/>
            </p:nvSpPr>
            <p:spPr bwMode="auto">
              <a:xfrm>
                <a:off x="2305" y="2510"/>
                <a:ext cx="11" cy="8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1 h 3"/>
                  <a:gd name="T4" fmla="*/ 2 w 4"/>
                  <a:gd name="T5" fmla="*/ 3 h 3"/>
                  <a:gd name="T6" fmla="*/ 0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0" y="1"/>
                      <a:pt x="3" y="0"/>
                      <a:pt x="3" y="1"/>
                    </a:cubicBezTo>
                    <a:cubicBezTo>
                      <a:pt x="4" y="2"/>
                      <a:pt x="3" y="3"/>
                      <a:pt x="2" y="3"/>
                    </a:cubicBezTo>
                    <a:lnTo>
                      <a:pt x="0" y="2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01" name="Freeform 1086"/>
              <p:cNvSpPr>
                <a:spLocks/>
              </p:cNvSpPr>
              <p:nvPr/>
            </p:nvSpPr>
            <p:spPr bwMode="auto">
              <a:xfrm>
                <a:off x="2265" y="2507"/>
                <a:ext cx="118" cy="126"/>
              </a:xfrm>
              <a:custGeom>
                <a:avLst/>
                <a:gdLst>
                  <a:gd name="T0" fmla="*/ 4 w 44"/>
                  <a:gd name="T1" fmla="*/ 13 h 47"/>
                  <a:gd name="T2" fmla="*/ 7 w 44"/>
                  <a:gd name="T3" fmla="*/ 14 h 47"/>
                  <a:gd name="T4" fmla="*/ 10 w 44"/>
                  <a:gd name="T5" fmla="*/ 15 h 47"/>
                  <a:gd name="T6" fmla="*/ 12 w 44"/>
                  <a:gd name="T7" fmla="*/ 15 h 47"/>
                  <a:gd name="T8" fmla="*/ 12 w 44"/>
                  <a:gd name="T9" fmla="*/ 14 h 47"/>
                  <a:gd name="T10" fmla="*/ 9 w 44"/>
                  <a:gd name="T11" fmla="*/ 9 h 47"/>
                  <a:gd name="T12" fmla="*/ 6 w 44"/>
                  <a:gd name="T13" fmla="*/ 6 h 47"/>
                  <a:gd name="T14" fmla="*/ 5 w 44"/>
                  <a:gd name="T15" fmla="*/ 4 h 47"/>
                  <a:gd name="T16" fmla="*/ 8 w 44"/>
                  <a:gd name="T17" fmla="*/ 6 h 47"/>
                  <a:gd name="T18" fmla="*/ 8 w 44"/>
                  <a:gd name="T19" fmla="*/ 4 h 47"/>
                  <a:gd name="T20" fmla="*/ 8 w 44"/>
                  <a:gd name="T21" fmla="*/ 3 h 47"/>
                  <a:gd name="T22" fmla="*/ 7 w 44"/>
                  <a:gd name="T23" fmla="*/ 1 h 47"/>
                  <a:gd name="T24" fmla="*/ 8 w 44"/>
                  <a:gd name="T25" fmla="*/ 0 h 47"/>
                  <a:gd name="T26" fmla="*/ 10 w 44"/>
                  <a:gd name="T27" fmla="*/ 1 h 47"/>
                  <a:gd name="T28" fmla="*/ 18 w 44"/>
                  <a:gd name="T29" fmla="*/ 4 h 47"/>
                  <a:gd name="T30" fmla="*/ 27 w 44"/>
                  <a:gd name="T31" fmla="*/ 10 h 47"/>
                  <a:gd name="T32" fmla="*/ 39 w 44"/>
                  <a:gd name="T33" fmla="*/ 21 h 47"/>
                  <a:gd name="T34" fmla="*/ 43 w 44"/>
                  <a:gd name="T35" fmla="*/ 31 h 47"/>
                  <a:gd name="T36" fmla="*/ 41 w 44"/>
                  <a:gd name="T37" fmla="*/ 33 h 47"/>
                  <a:gd name="T38" fmla="*/ 37 w 44"/>
                  <a:gd name="T39" fmla="*/ 46 h 47"/>
                  <a:gd name="T40" fmla="*/ 35 w 44"/>
                  <a:gd name="T41" fmla="*/ 47 h 47"/>
                  <a:gd name="T42" fmla="*/ 31 w 44"/>
                  <a:gd name="T43" fmla="*/ 44 h 47"/>
                  <a:gd name="T44" fmla="*/ 34 w 44"/>
                  <a:gd name="T45" fmla="*/ 43 h 47"/>
                  <a:gd name="T46" fmla="*/ 33 w 44"/>
                  <a:gd name="T47" fmla="*/ 40 h 47"/>
                  <a:gd name="T48" fmla="*/ 33 w 44"/>
                  <a:gd name="T49" fmla="*/ 36 h 47"/>
                  <a:gd name="T50" fmla="*/ 27 w 44"/>
                  <a:gd name="T51" fmla="*/ 37 h 47"/>
                  <a:gd name="T52" fmla="*/ 24 w 44"/>
                  <a:gd name="T53" fmla="*/ 39 h 47"/>
                  <a:gd name="T54" fmla="*/ 20 w 44"/>
                  <a:gd name="T55" fmla="*/ 36 h 47"/>
                  <a:gd name="T56" fmla="*/ 22 w 44"/>
                  <a:gd name="T57" fmla="*/ 33 h 47"/>
                  <a:gd name="T58" fmla="*/ 25 w 44"/>
                  <a:gd name="T59" fmla="*/ 31 h 47"/>
                  <a:gd name="T60" fmla="*/ 24 w 44"/>
                  <a:gd name="T61" fmla="*/ 27 h 47"/>
                  <a:gd name="T62" fmla="*/ 17 w 44"/>
                  <a:gd name="T63" fmla="*/ 28 h 47"/>
                  <a:gd name="T64" fmla="*/ 12 w 44"/>
                  <a:gd name="T65" fmla="*/ 30 h 47"/>
                  <a:gd name="T66" fmla="*/ 9 w 44"/>
                  <a:gd name="T67" fmla="*/ 26 h 47"/>
                  <a:gd name="T68" fmla="*/ 13 w 44"/>
                  <a:gd name="T69" fmla="*/ 24 h 47"/>
                  <a:gd name="T70" fmla="*/ 14 w 44"/>
                  <a:gd name="T71" fmla="*/ 20 h 47"/>
                  <a:gd name="T72" fmla="*/ 9 w 44"/>
                  <a:gd name="T73" fmla="*/ 22 h 47"/>
                  <a:gd name="T74" fmla="*/ 2 w 44"/>
                  <a:gd name="T75" fmla="*/ 16 h 47"/>
                  <a:gd name="T76" fmla="*/ 1 w 44"/>
                  <a:gd name="T77" fmla="*/ 14 h 47"/>
                  <a:gd name="T78" fmla="*/ 4 w 44"/>
                  <a:gd name="T79" fmla="*/ 1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4" h="47">
                    <a:moveTo>
                      <a:pt x="4" y="12"/>
                    </a:moveTo>
                    <a:cubicBezTo>
                      <a:pt x="4" y="12"/>
                      <a:pt x="4" y="12"/>
                      <a:pt x="4" y="13"/>
                    </a:cubicBezTo>
                    <a:cubicBezTo>
                      <a:pt x="5" y="13"/>
                      <a:pt x="5" y="13"/>
                      <a:pt x="5" y="14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7" y="14"/>
                      <a:pt x="7" y="15"/>
                      <a:pt x="8" y="15"/>
                    </a:cubicBezTo>
                    <a:cubicBezTo>
                      <a:pt x="8" y="15"/>
                      <a:pt x="9" y="15"/>
                      <a:pt x="10" y="15"/>
                    </a:cubicBezTo>
                    <a:cubicBezTo>
                      <a:pt x="10" y="15"/>
                      <a:pt x="11" y="16"/>
                      <a:pt x="11" y="16"/>
                    </a:cubicBezTo>
                    <a:cubicBezTo>
                      <a:pt x="11" y="16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3" y="14"/>
                    </a:cubicBezTo>
                    <a:cubicBezTo>
                      <a:pt x="13" y="14"/>
                      <a:pt x="12" y="14"/>
                      <a:pt x="12" y="14"/>
                    </a:cubicBezTo>
                    <a:cubicBezTo>
                      <a:pt x="12" y="13"/>
                      <a:pt x="11" y="13"/>
                      <a:pt x="11" y="13"/>
                    </a:cubicBezTo>
                    <a:cubicBezTo>
                      <a:pt x="10" y="12"/>
                      <a:pt x="10" y="10"/>
                      <a:pt x="9" y="9"/>
                    </a:cubicBezTo>
                    <a:cubicBezTo>
                      <a:pt x="9" y="8"/>
                      <a:pt x="8" y="8"/>
                      <a:pt x="7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6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1"/>
                      <a:pt x="9" y="1"/>
                      <a:pt x="10" y="1"/>
                    </a:cubicBezTo>
                    <a:cubicBezTo>
                      <a:pt x="11" y="2"/>
                      <a:pt x="12" y="1"/>
                      <a:pt x="13" y="1"/>
                    </a:cubicBezTo>
                    <a:cubicBezTo>
                      <a:pt x="15" y="2"/>
                      <a:pt x="17" y="3"/>
                      <a:pt x="18" y="4"/>
                    </a:cubicBezTo>
                    <a:cubicBezTo>
                      <a:pt x="19" y="5"/>
                      <a:pt x="20" y="6"/>
                      <a:pt x="21" y="8"/>
                    </a:cubicBezTo>
                    <a:cubicBezTo>
                      <a:pt x="23" y="9"/>
                      <a:pt x="25" y="9"/>
                      <a:pt x="27" y="10"/>
                    </a:cubicBezTo>
                    <a:cubicBezTo>
                      <a:pt x="29" y="12"/>
                      <a:pt x="29" y="13"/>
                      <a:pt x="31" y="15"/>
                    </a:cubicBezTo>
                    <a:cubicBezTo>
                      <a:pt x="34" y="18"/>
                      <a:pt x="37" y="17"/>
                      <a:pt x="39" y="21"/>
                    </a:cubicBezTo>
                    <a:cubicBezTo>
                      <a:pt x="41" y="23"/>
                      <a:pt x="42" y="24"/>
                      <a:pt x="43" y="27"/>
                    </a:cubicBezTo>
                    <a:cubicBezTo>
                      <a:pt x="43" y="28"/>
                      <a:pt x="44" y="30"/>
                      <a:pt x="43" y="31"/>
                    </a:cubicBezTo>
                    <a:cubicBezTo>
                      <a:pt x="43" y="32"/>
                      <a:pt x="43" y="32"/>
                      <a:pt x="42" y="32"/>
                    </a:cubicBezTo>
                    <a:cubicBezTo>
                      <a:pt x="42" y="33"/>
                      <a:pt x="41" y="33"/>
                      <a:pt x="41" y="33"/>
                    </a:cubicBezTo>
                    <a:cubicBezTo>
                      <a:pt x="40" y="34"/>
                      <a:pt x="41" y="35"/>
                      <a:pt x="41" y="36"/>
                    </a:cubicBezTo>
                    <a:cubicBezTo>
                      <a:pt x="40" y="40"/>
                      <a:pt x="39" y="43"/>
                      <a:pt x="37" y="46"/>
                    </a:cubicBezTo>
                    <a:cubicBezTo>
                      <a:pt x="37" y="47"/>
                      <a:pt x="37" y="47"/>
                      <a:pt x="36" y="47"/>
                    </a:cubicBezTo>
                    <a:cubicBezTo>
                      <a:pt x="36" y="47"/>
                      <a:pt x="35" y="47"/>
                      <a:pt x="35" y="47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0" y="47"/>
                      <a:pt x="31" y="44"/>
                    </a:cubicBezTo>
                    <a:cubicBezTo>
                      <a:pt x="31" y="44"/>
                      <a:pt x="32" y="43"/>
                      <a:pt x="32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4" y="43"/>
                      <a:pt x="34" y="42"/>
                    </a:cubicBezTo>
                    <a:cubicBezTo>
                      <a:pt x="33" y="41"/>
                      <a:pt x="33" y="41"/>
                      <a:pt x="33" y="40"/>
                    </a:cubicBezTo>
                    <a:cubicBezTo>
                      <a:pt x="33" y="39"/>
                      <a:pt x="33" y="38"/>
                      <a:pt x="33" y="37"/>
                    </a:cubicBezTo>
                    <a:cubicBezTo>
                      <a:pt x="33" y="37"/>
                      <a:pt x="33" y="36"/>
                      <a:pt x="33" y="36"/>
                    </a:cubicBezTo>
                    <a:cubicBezTo>
                      <a:pt x="33" y="36"/>
                      <a:pt x="32" y="37"/>
                      <a:pt x="32" y="37"/>
                    </a:cubicBezTo>
                    <a:cubicBezTo>
                      <a:pt x="30" y="38"/>
                      <a:pt x="29" y="36"/>
                      <a:pt x="27" y="37"/>
                    </a:cubicBezTo>
                    <a:cubicBezTo>
                      <a:pt x="27" y="37"/>
                      <a:pt x="26" y="38"/>
                      <a:pt x="25" y="38"/>
                    </a:cubicBezTo>
                    <a:cubicBezTo>
                      <a:pt x="25" y="38"/>
                      <a:pt x="24" y="39"/>
                      <a:pt x="24" y="39"/>
                    </a:cubicBezTo>
                    <a:cubicBezTo>
                      <a:pt x="23" y="39"/>
                      <a:pt x="23" y="38"/>
                      <a:pt x="22" y="37"/>
                    </a:cubicBezTo>
                    <a:cubicBezTo>
                      <a:pt x="21" y="37"/>
                      <a:pt x="21" y="37"/>
                      <a:pt x="20" y="36"/>
                    </a:cubicBezTo>
                    <a:cubicBezTo>
                      <a:pt x="20" y="35"/>
                      <a:pt x="19" y="34"/>
                      <a:pt x="20" y="34"/>
                    </a:cubicBezTo>
                    <a:cubicBezTo>
                      <a:pt x="21" y="33"/>
                      <a:pt x="22" y="33"/>
                      <a:pt x="22" y="33"/>
                    </a:cubicBezTo>
                    <a:cubicBezTo>
                      <a:pt x="23" y="33"/>
                      <a:pt x="23" y="34"/>
                      <a:pt x="23" y="34"/>
                    </a:cubicBezTo>
                    <a:cubicBezTo>
                      <a:pt x="24" y="33"/>
                      <a:pt x="24" y="32"/>
                      <a:pt x="25" y="31"/>
                    </a:cubicBezTo>
                    <a:cubicBezTo>
                      <a:pt x="27" y="30"/>
                      <a:pt x="28" y="30"/>
                      <a:pt x="29" y="30"/>
                    </a:cubicBezTo>
                    <a:cubicBezTo>
                      <a:pt x="27" y="29"/>
                      <a:pt x="26" y="28"/>
                      <a:pt x="24" y="27"/>
                    </a:cubicBezTo>
                    <a:cubicBezTo>
                      <a:pt x="23" y="26"/>
                      <a:pt x="22" y="25"/>
                      <a:pt x="21" y="24"/>
                    </a:cubicBezTo>
                    <a:cubicBezTo>
                      <a:pt x="19" y="25"/>
                      <a:pt x="18" y="26"/>
                      <a:pt x="17" y="28"/>
                    </a:cubicBezTo>
                    <a:cubicBezTo>
                      <a:pt x="16" y="29"/>
                      <a:pt x="16" y="30"/>
                      <a:pt x="14" y="31"/>
                    </a:cubicBezTo>
                    <a:cubicBezTo>
                      <a:pt x="13" y="31"/>
                      <a:pt x="13" y="30"/>
                      <a:pt x="12" y="30"/>
                    </a:cubicBezTo>
                    <a:cubicBezTo>
                      <a:pt x="11" y="29"/>
                      <a:pt x="10" y="29"/>
                      <a:pt x="10" y="28"/>
                    </a:cubicBezTo>
                    <a:cubicBezTo>
                      <a:pt x="9" y="27"/>
                      <a:pt x="8" y="27"/>
                      <a:pt x="9" y="26"/>
                    </a:cubicBezTo>
                    <a:cubicBezTo>
                      <a:pt x="10" y="25"/>
                      <a:pt x="11" y="25"/>
                      <a:pt x="13" y="27"/>
                    </a:cubicBezTo>
                    <a:cubicBezTo>
                      <a:pt x="13" y="26"/>
                      <a:pt x="13" y="25"/>
                      <a:pt x="13" y="24"/>
                    </a:cubicBezTo>
                    <a:cubicBezTo>
                      <a:pt x="14" y="23"/>
                      <a:pt x="15" y="23"/>
                      <a:pt x="15" y="22"/>
                    </a:cubicBezTo>
                    <a:cubicBezTo>
                      <a:pt x="15" y="21"/>
                      <a:pt x="15" y="21"/>
                      <a:pt x="14" y="20"/>
                    </a:cubicBezTo>
                    <a:cubicBezTo>
                      <a:pt x="14" y="22"/>
                      <a:pt x="13" y="22"/>
                      <a:pt x="11" y="22"/>
                    </a:cubicBezTo>
                    <a:cubicBezTo>
                      <a:pt x="11" y="22"/>
                      <a:pt x="10" y="22"/>
                      <a:pt x="9" y="22"/>
                    </a:cubicBezTo>
                    <a:cubicBezTo>
                      <a:pt x="8" y="20"/>
                      <a:pt x="6" y="19"/>
                      <a:pt x="4" y="18"/>
                    </a:cubicBezTo>
                    <a:cubicBezTo>
                      <a:pt x="4" y="17"/>
                      <a:pt x="2" y="17"/>
                      <a:pt x="2" y="16"/>
                    </a:cubicBezTo>
                    <a:cubicBezTo>
                      <a:pt x="2" y="16"/>
                      <a:pt x="2" y="15"/>
                      <a:pt x="2" y="15"/>
                    </a:cubicBezTo>
                    <a:cubicBezTo>
                      <a:pt x="2" y="14"/>
                      <a:pt x="1" y="14"/>
                      <a:pt x="1" y="14"/>
                    </a:cubicBezTo>
                    <a:cubicBezTo>
                      <a:pt x="1" y="12"/>
                      <a:pt x="0" y="11"/>
                      <a:pt x="2" y="11"/>
                    </a:cubicBezTo>
                    <a:cubicBezTo>
                      <a:pt x="3" y="11"/>
                      <a:pt x="4" y="11"/>
                      <a:pt x="4" y="12"/>
                    </a:cubicBezTo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02" name="Freeform 1087"/>
              <p:cNvSpPr>
                <a:spLocks/>
              </p:cNvSpPr>
              <p:nvPr/>
            </p:nvSpPr>
            <p:spPr bwMode="auto">
              <a:xfrm>
                <a:off x="2265" y="2507"/>
                <a:ext cx="118" cy="126"/>
              </a:xfrm>
              <a:custGeom>
                <a:avLst/>
                <a:gdLst>
                  <a:gd name="T0" fmla="*/ 4 w 44"/>
                  <a:gd name="T1" fmla="*/ 13 h 47"/>
                  <a:gd name="T2" fmla="*/ 7 w 44"/>
                  <a:gd name="T3" fmla="*/ 14 h 47"/>
                  <a:gd name="T4" fmla="*/ 10 w 44"/>
                  <a:gd name="T5" fmla="*/ 15 h 47"/>
                  <a:gd name="T6" fmla="*/ 12 w 44"/>
                  <a:gd name="T7" fmla="*/ 15 h 47"/>
                  <a:gd name="T8" fmla="*/ 12 w 44"/>
                  <a:gd name="T9" fmla="*/ 14 h 47"/>
                  <a:gd name="T10" fmla="*/ 9 w 44"/>
                  <a:gd name="T11" fmla="*/ 9 h 47"/>
                  <a:gd name="T12" fmla="*/ 6 w 44"/>
                  <a:gd name="T13" fmla="*/ 6 h 47"/>
                  <a:gd name="T14" fmla="*/ 5 w 44"/>
                  <a:gd name="T15" fmla="*/ 4 h 47"/>
                  <a:gd name="T16" fmla="*/ 8 w 44"/>
                  <a:gd name="T17" fmla="*/ 6 h 47"/>
                  <a:gd name="T18" fmla="*/ 8 w 44"/>
                  <a:gd name="T19" fmla="*/ 4 h 47"/>
                  <a:gd name="T20" fmla="*/ 8 w 44"/>
                  <a:gd name="T21" fmla="*/ 3 h 47"/>
                  <a:gd name="T22" fmla="*/ 7 w 44"/>
                  <a:gd name="T23" fmla="*/ 1 h 47"/>
                  <a:gd name="T24" fmla="*/ 8 w 44"/>
                  <a:gd name="T25" fmla="*/ 0 h 47"/>
                  <a:gd name="T26" fmla="*/ 10 w 44"/>
                  <a:gd name="T27" fmla="*/ 1 h 47"/>
                  <a:gd name="T28" fmla="*/ 18 w 44"/>
                  <a:gd name="T29" fmla="*/ 4 h 47"/>
                  <a:gd name="T30" fmla="*/ 27 w 44"/>
                  <a:gd name="T31" fmla="*/ 10 h 47"/>
                  <a:gd name="T32" fmla="*/ 39 w 44"/>
                  <a:gd name="T33" fmla="*/ 21 h 47"/>
                  <a:gd name="T34" fmla="*/ 43 w 44"/>
                  <a:gd name="T35" fmla="*/ 31 h 47"/>
                  <a:gd name="T36" fmla="*/ 41 w 44"/>
                  <a:gd name="T37" fmla="*/ 33 h 47"/>
                  <a:gd name="T38" fmla="*/ 37 w 44"/>
                  <a:gd name="T39" fmla="*/ 46 h 47"/>
                  <a:gd name="T40" fmla="*/ 35 w 44"/>
                  <a:gd name="T41" fmla="*/ 47 h 47"/>
                  <a:gd name="T42" fmla="*/ 31 w 44"/>
                  <a:gd name="T43" fmla="*/ 44 h 47"/>
                  <a:gd name="T44" fmla="*/ 34 w 44"/>
                  <a:gd name="T45" fmla="*/ 43 h 47"/>
                  <a:gd name="T46" fmla="*/ 33 w 44"/>
                  <a:gd name="T47" fmla="*/ 40 h 47"/>
                  <a:gd name="T48" fmla="*/ 33 w 44"/>
                  <a:gd name="T49" fmla="*/ 36 h 47"/>
                  <a:gd name="T50" fmla="*/ 27 w 44"/>
                  <a:gd name="T51" fmla="*/ 37 h 47"/>
                  <a:gd name="T52" fmla="*/ 24 w 44"/>
                  <a:gd name="T53" fmla="*/ 39 h 47"/>
                  <a:gd name="T54" fmla="*/ 20 w 44"/>
                  <a:gd name="T55" fmla="*/ 36 h 47"/>
                  <a:gd name="T56" fmla="*/ 22 w 44"/>
                  <a:gd name="T57" fmla="*/ 33 h 47"/>
                  <a:gd name="T58" fmla="*/ 25 w 44"/>
                  <a:gd name="T59" fmla="*/ 31 h 47"/>
                  <a:gd name="T60" fmla="*/ 24 w 44"/>
                  <a:gd name="T61" fmla="*/ 27 h 47"/>
                  <a:gd name="T62" fmla="*/ 17 w 44"/>
                  <a:gd name="T63" fmla="*/ 28 h 47"/>
                  <a:gd name="T64" fmla="*/ 12 w 44"/>
                  <a:gd name="T65" fmla="*/ 30 h 47"/>
                  <a:gd name="T66" fmla="*/ 9 w 44"/>
                  <a:gd name="T67" fmla="*/ 26 h 47"/>
                  <a:gd name="T68" fmla="*/ 13 w 44"/>
                  <a:gd name="T69" fmla="*/ 24 h 47"/>
                  <a:gd name="T70" fmla="*/ 14 w 44"/>
                  <a:gd name="T71" fmla="*/ 20 h 47"/>
                  <a:gd name="T72" fmla="*/ 9 w 44"/>
                  <a:gd name="T73" fmla="*/ 22 h 47"/>
                  <a:gd name="T74" fmla="*/ 2 w 44"/>
                  <a:gd name="T75" fmla="*/ 16 h 47"/>
                  <a:gd name="T76" fmla="*/ 1 w 44"/>
                  <a:gd name="T77" fmla="*/ 14 h 47"/>
                  <a:gd name="T78" fmla="*/ 4 w 44"/>
                  <a:gd name="T79" fmla="*/ 1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4" h="47">
                    <a:moveTo>
                      <a:pt x="4" y="12"/>
                    </a:moveTo>
                    <a:cubicBezTo>
                      <a:pt x="4" y="12"/>
                      <a:pt x="4" y="12"/>
                      <a:pt x="4" y="13"/>
                    </a:cubicBezTo>
                    <a:cubicBezTo>
                      <a:pt x="5" y="13"/>
                      <a:pt x="5" y="13"/>
                      <a:pt x="5" y="14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7" y="14"/>
                      <a:pt x="7" y="15"/>
                      <a:pt x="8" y="15"/>
                    </a:cubicBezTo>
                    <a:cubicBezTo>
                      <a:pt x="8" y="15"/>
                      <a:pt x="9" y="15"/>
                      <a:pt x="10" y="15"/>
                    </a:cubicBezTo>
                    <a:cubicBezTo>
                      <a:pt x="10" y="15"/>
                      <a:pt x="11" y="16"/>
                      <a:pt x="11" y="16"/>
                    </a:cubicBezTo>
                    <a:cubicBezTo>
                      <a:pt x="11" y="16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3" y="14"/>
                    </a:cubicBezTo>
                    <a:cubicBezTo>
                      <a:pt x="13" y="14"/>
                      <a:pt x="12" y="14"/>
                      <a:pt x="12" y="14"/>
                    </a:cubicBezTo>
                    <a:cubicBezTo>
                      <a:pt x="12" y="13"/>
                      <a:pt x="11" y="13"/>
                      <a:pt x="11" y="13"/>
                    </a:cubicBezTo>
                    <a:cubicBezTo>
                      <a:pt x="10" y="12"/>
                      <a:pt x="10" y="10"/>
                      <a:pt x="9" y="9"/>
                    </a:cubicBezTo>
                    <a:cubicBezTo>
                      <a:pt x="9" y="8"/>
                      <a:pt x="8" y="8"/>
                      <a:pt x="7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6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1"/>
                      <a:pt x="9" y="1"/>
                      <a:pt x="10" y="1"/>
                    </a:cubicBezTo>
                    <a:cubicBezTo>
                      <a:pt x="11" y="2"/>
                      <a:pt x="12" y="1"/>
                      <a:pt x="13" y="1"/>
                    </a:cubicBezTo>
                    <a:cubicBezTo>
                      <a:pt x="15" y="2"/>
                      <a:pt x="17" y="3"/>
                      <a:pt x="18" y="4"/>
                    </a:cubicBezTo>
                    <a:cubicBezTo>
                      <a:pt x="19" y="5"/>
                      <a:pt x="20" y="6"/>
                      <a:pt x="21" y="8"/>
                    </a:cubicBezTo>
                    <a:cubicBezTo>
                      <a:pt x="23" y="9"/>
                      <a:pt x="25" y="9"/>
                      <a:pt x="27" y="10"/>
                    </a:cubicBezTo>
                    <a:cubicBezTo>
                      <a:pt x="29" y="12"/>
                      <a:pt x="29" y="13"/>
                      <a:pt x="31" y="15"/>
                    </a:cubicBezTo>
                    <a:cubicBezTo>
                      <a:pt x="34" y="18"/>
                      <a:pt x="37" y="17"/>
                      <a:pt x="39" y="21"/>
                    </a:cubicBezTo>
                    <a:cubicBezTo>
                      <a:pt x="41" y="23"/>
                      <a:pt x="42" y="24"/>
                      <a:pt x="43" y="27"/>
                    </a:cubicBezTo>
                    <a:cubicBezTo>
                      <a:pt x="43" y="28"/>
                      <a:pt x="44" y="30"/>
                      <a:pt x="43" y="31"/>
                    </a:cubicBezTo>
                    <a:cubicBezTo>
                      <a:pt x="43" y="32"/>
                      <a:pt x="43" y="32"/>
                      <a:pt x="42" y="32"/>
                    </a:cubicBezTo>
                    <a:cubicBezTo>
                      <a:pt x="42" y="33"/>
                      <a:pt x="41" y="33"/>
                      <a:pt x="41" y="33"/>
                    </a:cubicBezTo>
                    <a:cubicBezTo>
                      <a:pt x="40" y="34"/>
                      <a:pt x="41" y="35"/>
                      <a:pt x="41" y="36"/>
                    </a:cubicBezTo>
                    <a:cubicBezTo>
                      <a:pt x="40" y="40"/>
                      <a:pt x="39" y="43"/>
                      <a:pt x="37" y="46"/>
                    </a:cubicBezTo>
                    <a:cubicBezTo>
                      <a:pt x="37" y="47"/>
                      <a:pt x="37" y="47"/>
                      <a:pt x="36" y="47"/>
                    </a:cubicBezTo>
                    <a:cubicBezTo>
                      <a:pt x="36" y="47"/>
                      <a:pt x="35" y="47"/>
                      <a:pt x="35" y="47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0" y="47"/>
                      <a:pt x="31" y="44"/>
                    </a:cubicBezTo>
                    <a:cubicBezTo>
                      <a:pt x="31" y="44"/>
                      <a:pt x="32" y="43"/>
                      <a:pt x="32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4" y="43"/>
                      <a:pt x="34" y="42"/>
                    </a:cubicBezTo>
                    <a:cubicBezTo>
                      <a:pt x="33" y="41"/>
                      <a:pt x="33" y="41"/>
                      <a:pt x="33" y="40"/>
                    </a:cubicBezTo>
                    <a:cubicBezTo>
                      <a:pt x="33" y="39"/>
                      <a:pt x="33" y="38"/>
                      <a:pt x="33" y="37"/>
                    </a:cubicBezTo>
                    <a:cubicBezTo>
                      <a:pt x="33" y="37"/>
                      <a:pt x="33" y="36"/>
                      <a:pt x="33" y="36"/>
                    </a:cubicBezTo>
                    <a:cubicBezTo>
                      <a:pt x="33" y="36"/>
                      <a:pt x="32" y="37"/>
                      <a:pt x="32" y="37"/>
                    </a:cubicBezTo>
                    <a:cubicBezTo>
                      <a:pt x="30" y="38"/>
                      <a:pt x="29" y="36"/>
                      <a:pt x="27" y="37"/>
                    </a:cubicBezTo>
                    <a:cubicBezTo>
                      <a:pt x="27" y="37"/>
                      <a:pt x="26" y="38"/>
                      <a:pt x="25" y="38"/>
                    </a:cubicBezTo>
                    <a:cubicBezTo>
                      <a:pt x="25" y="38"/>
                      <a:pt x="24" y="39"/>
                      <a:pt x="24" y="39"/>
                    </a:cubicBezTo>
                    <a:cubicBezTo>
                      <a:pt x="23" y="39"/>
                      <a:pt x="23" y="38"/>
                      <a:pt x="22" y="37"/>
                    </a:cubicBezTo>
                    <a:cubicBezTo>
                      <a:pt x="21" y="37"/>
                      <a:pt x="21" y="37"/>
                      <a:pt x="20" y="36"/>
                    </a:cubicBezTo>
                    <a:cubicBezTo>
                      <a:pt x="20" y="35"/>
                      <a:pt x="19" y="34"/>
                      <a:pt x="20" y="34"/>
                    </a:cubicBezTo>
                    <a:cubicBezTo>
                      <a:pt x="21" y="33"/>
                      <a:pt x="22" y="33"/>
                      <a:pt x="22" y="33"/>
                    </a:cubicBezTo>
                    <a:cubicBezTo>
                      <a:pt x="23" y="33"/>
                      <a:pt x="23" y="34"/>
                      <a:pt x="23" y="34"/>
                    </a:cubicBezTo>
                    <a:cubicBezTo>
                      <a:pt x="24" y="33"/>
                      <a:pt x="24" y="32"/>
                      <a:pt x="25" y="31"/>
                    </a:cubicBezTo>
                    <a:cubicBezTo>
                      <a:pt x="27" y="30"/>
                      <a:pt x="28" y="30"/>
                      <a:pt x="29" y="30"/>
                    </a:cubicBezTo>
                    <a:cubicBezTo>
                      <a:pt x="27" y="29"/>
                      <a:pt x="26" y="28"/>
                      <a:pt x="24" y="27"/>
                    </a:cubicBezTo>
                    <a:cubicBezTo>
                      <a:pt x="23" y="26"/>
                      <a:pt x="22" y="25"/>
                      <a:pt x="21" y="24"/>
                    </a:cubicBezTo>
                    <a:cubicBezTo>
                      <a:pt x="19" y="25"/>
                      <a:pt x="18" y="26"/>
                      <a:pt x="17" y="28"/>
                    </a:cubicBezTo>
                    <a:cubicBezTo>
                      <a:pt x="16" y="29"/>
                      <a:pt x="16" y="30"/>
                      <a:pt x="14" y="31"/>
                    </a:cubicBezTo>
                    <a:cubicBezTo>
                      <a:pt x="13" y="31"/>
                      <a:pt x="13" y="30"/>
                      <a:pt x="12" y="30"/>
                    </a:cubicBezTo>
                    <a:cubicBezTo>
                      <a:pt x="11" y="29"/>
                      <a:pt x="10" y="29"/>
                      <a:pt x="10" y="28"/>
                    </a:cubicBezTo>
                    <a:cubicBezTo>
                      <a:pt x="9" y="27"/>
                      <a:pt x="8" y="27"/>
                      <a:pt x="9" y="26"/>
                    </a:cubicBezTo>
                    <a:cubicBezTo>
                      <a:pt x="10" y="25"/>
                      <a:pt x="11" y="25"/>
                      <a:pt x="13" y="27"/>
                    </a:cubicBezTo>
                    <a:cubicBezTo>
                      <a:pt x="13" y="26"/>
                      <a:pt x="13" y="25"/>
                      <a:pt x="13" y="24"/>
                    </a:cubicBezTo>
                    <a:cubicBezTo>
                      <a:pt x="14" y="23"/>
                      <a:pt x="15" y="23"/>
                      <a:pt x="15" y="22"/>
                    </a:cubicBezTo>
                    <a:cubicBezTo>
                      <a:pt x="15" y="21"/>
                      <a:pt x="15" y="21"/>
                      <a:pt x="14" y="20"/>
                    </a:cubicBezTo>
                    <a:cubicBezTo>
                      <a:pt x="14" y="22"/>
                      <a:pt x="13" y="22"/>
                      <a:pt x="11" y="22"/>
                    </a:cubicBezTo>
                    <a:cubicBezTo>
                      <a:pt x="11" y="22"/>
                      <a:pt x="10" y="22"/>
                      <a:pt x="9" y="22"/>
                    </a:cubicBezTo>
                    <a:cubicBezTo>
                      <a:pt x="8" y="20"/>
                      <a:pt x="6" y="19"/>
                      <a:pt x="4" y="18"/>
                    </a:cubicBezTo>
                    <a:cubicBezTo>
                      <a:pt x="4" y="17"/>
                      <a:pt x="2" y="17"/>
                      <a:pt x="2" y="16"/>
                    </a:cubicBezTo>
                    <a:cubicBezTo>
                      <a:pt x="2" y="16"/>
                      <a:pt x="2" y="15"/>
                      <a:pt x="2" y="15"/>
                    </a:cubicBezTo>
                    <a:cubicBezTo>
                      <a:pt x="2" y="14"/>
                      <a:pt x="1" y="14"/>
                      <a:pt x="1" y="14"/>
                    </a:cubicBezTo>
                    <a:cubicBezTo>
                      <a:pt x="1" y="12"/>
                      <a:pt x="0" y="11"/>
                      <a:pt x="2" y="11"/>
                    </a:cubicBezTo>
                    <a:cubicBezTo>
                      <a:pt x="3" y="11"/>
                      <a:pt x="4" y="11"/>
                      <a:pt x="4" y="12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03" name="Freeform 1088"/>
              <p:cNvSpPr>
                <a:spLocks/>
              </p:cNvSpPr>
              <p:nvPr/>
            </p:nvSpPr>
            <p:spPr bwMode="auto">
              <a:xfrm>
                <a:off x="2321" y="2561"/>
                <a:ext cx="3" cy="10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2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4"/>
                    </a:cubicBezTo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04" name="Freeform 1089"/>
              <p:cNvSpPr>
                <a:spLocks noEditPoints="1"/>
              </p:cNvSpPr>
              <p:nvPr/>
            </p:nvSpPr>
            <p:spPr bwMode="auto">
              <a:xfrm>
                <a:off x="2305" y="2513"/>
                <a:ext cx="14" cy="13"/>
              </a:xfrm>
              <a:custGeom>
                <a:avLst/>
                <a:gdLst>
                  <a:gd name="T0" fmla="*/ 0 w 5"/>
                  <a:gd name="T1" fmla="*/ 0 h 5"/>
                  <a:gd name="T2" fmla="*/ 2 w 5"/>
                  <a:gd name="T3" fmla="*/ 1 h 5"/>
                  <a:gd name="T4" fmla="*/ 3 w 5"/>
                  <a:gd name="T5" fmla="*/ 2 h 5"/>
                  <a:gd name="T6" fmla="*/ 3 w 5"/>
                  <a:gd name="T7" fmla="*/ 5 h 5"/>
                  <a:gd name="T8" fmla="*/ 4 w 5"/>
                  <a:gd name="T9" fmla="*/ 5 h 5"/>
                  <a:gd name="T10" fmla="*/ 5 w 5"/>
                  <a:gd name="T11" fmla="*/ 5 h 5"/>
                  <a:gd name="T12" fmla="*/ 1 w 5"/>
                  <a:gd name="T13" fmla="*/ 3 h 5"/>
                  <a:gd name="T14" fmla="*/ 2 w 5"/>
                  <a:gd name="T15" fmla="*/ 2 h 5"/>
                  <a:gd name="T16" fmla="*/ 4 w 5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moveTo>
                      <a:pt x="3" y="5"/>
                    </a:moveTo>
                    <a:cubicBezTo>
                      <a:pt x="3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moveTo>
                      <a:pt x="1" y="3"/>
                    </a:moveTo>
                    <a:cubicBezTo>
                      <a:pt x="1" y="3"/>
                      <a:pt x="1" y="2"/>
                      <a:pt x="2" y="2"/>
                    </a:cubicBezTo>
                    <a:cubicBezTo>
                      <a:pt x="2" y="2"/>
                      <a:pt x="3" y="2"/>
                      <a:pt x="4" y="2"/>
                    </a:cubicBezTo>
                  </a:path>
                </a:pathLst>
              </a:custGeom>
              <a:noFill/>
              <a:ln w="0" cap="flat">
                <a:solidFill>
                  <a:srgbClr val="F7F24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05" name="Freeform 1090"/>
              <p:cNvSpPr>
                <a:spLocks/>
              </p:cNvSpPr>
              <p:nvPr/>
            </p:nvSpPr>
            <p:spPr bwMode="auto">
              <a:xfrm>
                <a:off x="2295" y="2513"/>
                <a:ext cx="5" cy="5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1 h 2"/>
                  <a:gd name="T4" fmla="*/ 1 w 2"/>
                  <a:gd name="T5" fmla="*/ 2 h 2"/>
                  <a:gd name="T6" fmla="*/ 2 w 2"/>
                  <a:gd name="T7" fmla="*/ 2 h 2"/>
                  <a:gd name="T8" fmla="*/ 1 w 2"/>
                  <a:gd name="T9" fmla="*/ 1 h 2"/>
                  <a:gd name="T10" fmla="*/ 0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06" name="Freeform 1091"/>
              <p:cNvSpPr>
                <a:spLocks/>
              </p:cNvSpPr>
              <p:nvPr/>
            </p:nvSpPr>
            <p:spPr bwMode="auto">
              <a:xfrm>
                <a:off x="2295" y="2513"/>
                <a:ext cx="5" cy="5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1 h 2"/>
                  <a:gd name="T4" fmla="*/ 1 w 2"/>
                  <a:gd name="T5" fmla="*/ 2 h 2"/>
                  <a:gd name="T6" fmla="*/ 2 w 2"/>
                  <a:gd name="T7" fmla="*/ 2 h 2"/>
                  <a:gd name="T8" fmla="*/ 1 w 2"/>
                  <a:gd name="T9" fmla="*/ 1 h 2"/>
                  <a:gd name="T10" fmla="*/ 0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07" name="Oval 1092"/>
              <p:cNvSpPr>
                <a:spLocks noChangeArrowheads="1"/>
              </p:cNvSpPr>
              <p:nvPr/>
            </p:nvSpPr>
            <p:spPr bwMode="auto">
              <a:xfrm>
                <a:off x="2297" y="2515"/>
                <a:ext cx="3" cy="3"/>
              </a:xfrm>
              <a:prstGeom prst="ellipse">
                <a:avLst/>
              </a:pr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08" name="Oval 1093"/>
              <p:cNvSpPr>
                <a:spLocks noChangeArrowheads="1"/>
              </p:cNvSpPr>
              <p:nvPr/>
            </p:nvSpPr>
            <p:spPr bwMode="auto">
              <a:xfrm>
                <a:off x="2297" y="2515"/>
                <a:ext cx="3" cy="3"/>
              </a:xfrm>
              <a:prstGeom prst="ellipse">
                <a:avLst/>
              </a:pr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09" name="Freeform 1094"/>
              <p:cNvSpPr>
                <a:spLocks/>
              </p:cNvSpPr>
              <p:nvPr/>
            </p:nvSpPr>
            <p:spPr bwMode="auto">
              <a:xfrm>
                <a:off x="2303" y="2547"/>
                <a:ext cx="10" cy="14"/>
              </a:xfrm>
              <a:custGeom>
                <a:avLst/>
                <a:gdLst>
                  <a:gd name="T0" fmla="*/ 0 w 4"/>
                  <a:gd name="T1" fmla="*/ 5 h 5"/>
                  <a:gd name="T2" fmla="*/ 2 w 4"/>
                  <a:gd name="T3" fmla="*/ 2 h 5"/>
                  <a:gd name="T4" fmla="*/ 4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cubicBezTo>
                      <a:pt x="0" y="4"/>
                      <a:pt x="1" y="3"/>
                      <a:pt x="2" y="2"/>
                    </a:cubicBezTo>
                    <a:cubicBezTo>
                      <a:pt x="2" y="1"/>
                      <a:pt x="3" y="0"/>
                      <a:pt x="4" y="0"/>
                    </a:cubicBezTo>
                  </a:path>
                </a:pathLst>
              </a:custGeom>
              <a:noFill/>
              <a:ln w="0" cap="flat">
                <a:solidFill>
                  <a:srgbClr val="F7F24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10" name="Freeform 1095"/>
              <p:cNvSpPr>
                <a:spLocks/>
              </p:cNvSpPr>
              <p:nvPr/>
            </p:nvSpPr>
            <p:spPr bwMode="auto">
              <a:xfrm>
                <a:off x="2348" y="2585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1 w 2"/>
                  <a:gd name="T9" fmla="*/ 2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2" y="2"/>
                      <a:pt x="1" y="2"/>
                      <a:pt x="1" y="2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11" name="Freeform 1096"/>
              <p:cNvSpPr>
                <a:spLocks/>
              </p:cNvSpPr>
              <p:nvPr/>
            </p:nvSpPr>
            <p:spPr bwMode="auto">
              <a:xfrm>
                <a:off x="2348" y="2585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1 w 2"/>
                  <a:gd name="T9" fmla="*/ 2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2" y="2"/>
                      <a:pt x="1" y="2"/>
                      <a:pt x="1" y="2"/>
                    </a:cubicBezTo>
                    <a:lnTo>
                      <a:pt x="2" y="1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12" name="Freeform 1097"/>
              <p:cNvSpPr>
                <a:spLocks/>
              </p:cNvSpPr>
              <p:nvPr/>
            </p:nvSpPr>
            <p:spPr bwMode="auto">
              <a:xfrm>
                <a:off x="2351" y="2574"/>
                <a:ext cx="2" cy="29"/>
              </a:xfrm>
              <a:custGeom>
                <a:avLst/>
                <a:gdLst>
                  <a:gd name="T0" fmla="*/ 1 w 1"/>
                  <a:gd name="T1" fmla="*/ 0 h 11"/>
                  <a:gd name="T2" fmla="*/ 1 w 1"/>
                  <a:gd name="T3" fmla="*/ 3 h 11"/>
                  <a:gd name="T4" fmla="*/ 1 w 1"/>
                  <a:gd name="T5" fmla="*/ 7 h 11"/>
                  <a:gd name="T6" fmla="*/ 0 w 1"/>
                  <a:gd name="T7" fmla="*/ 8 h 11"/>
                  <a:gd name="T8" fmla="*/ 1 w 1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1">
                    <a:moveTo>
                      <a:pt x="1" y="0"/>
                    </a:moveTo>
                    <a:cubicBezTo>
                      <a:pt x="1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9"/>
                      <a:pt x="0" y="10"/>
                      <a:pt x="1" y="11"/>
                    </a:cubicBezTo>
                  </a:path>
                </a:pathLst>
              </a:custGeom>
              <a:noFill/>
              <a:ln w="0" cap="flat">
                <a:solidFill>
                  <a:srgbClr val="F7F24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13" name="Rectangle 1098"/>
              <p:cNvSpPr>
                <a:spLocks noChangeArrowheads="1"/>
              </p:cNvSpPr>
              <p:nvPr/>
            </p:nvSpPr>
            <p:spPr bwMode="auto">
              <a:xfrm>
                <a:off x="2732" y="2422"/>
                <a:ext cx="42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L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914" name="Rectangle 1099"/>
              <p:cNvSpPr>
                <a:spLocks noChangeArrowheads="1"/>
              </p:cNvSpPr>
              <p:nvPr/>
            </p:nvSpPr>
            <p:spPr bwMode="auto">
              <a:xfrm>
                <a:off x="2761" y="2422"/>
                <a:ext cx="54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U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915" name="Freeform 1100"/>
              <p:cNvSpPr>
                <a:spLocks/>
              </p:cNvSpPr>
              <p:nvPr/>
            </p:nvSpPr>
            <p:spPr bwMode="auto">
              <a:xfrm>
                <a:off x="2703" y="2248"/>
                <a:ext cx="64" cy="150"/>
              </a:xfrm>
              <a:custGeom>
                <a:avLst/>
                <a:gdLst>
                  <a:gd name="T0" fmla="*/ 0 w 24"/>
                  <a:gd name="T1" fmla="*/ 0 h 56"/>
                  <a:gd name="T2" fmla="*/ 24 w 24"/>
                  <a:gd name="T3" fmla="*/ 0 h 56"/>
                  <a:gd name="T4" fmla="*/ 24 w 24"/>
                  <a:gd name="T5" fmla="*/ 56 h 56"/>
                  <a:gd name="T6" fmla="*/ 7 w 24"/>
                  <a:gd name="T7" fmla="*/ 49 h 56"/>
                  <a:gd name="T8" fmla="*/ 0 w 24"/>
                  <a:gd name="T9" fmla="*/ 34 h 56"/>
                  <a:gd name="T10" fmla="*/ 0 w 24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6">
                    <a:moveTo>
                      <a:pt x="0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16" y="56"/>
                      <a:pt x="12" y="54"/>
                      <a:pt x="7" y="49"/>
                    </a:cubicBezTo>
                    <a:cubicBezTo>
                      <a:pt x="2" y="45"/>
                      <a:pt x="0" y="40"/>
                      <a:pt x="0" y="3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97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16" name="Freeform 1101"/>
              <p:cNvSpPr>
                <a:spLocks/>
              </p:cNvSpPr>
              <p:nvPr/>
            </p:nvSpPr>
            <p:spPr bwMode="auto">
              <a:xfrm>
                <a:off x="2703" y="2248"/>
                <a:ext cx="64" cy="150"/>
              </a:xfrm>
              <a:custGeom>
                <a:avLst/>
                <a:gdLst>
                  <a:gd name="T0" fmla="*/ 0 w 24"/>
                  <a:gd name="T1" fmla="*/ 0 h 56"/>
                  <a:gd name="T2" fmla="*/ 24 w 24"/>
                  <a:gd name="T3" fmla="*/ 0 h 56"/>
                  <a:gd name="T4" fmla="*/ 24 w 24"/>
                  <a:gd name="T5" fmla="*/ 56 h 56"/>
                  <a:gd name="T6" fmla="*/ 7 w 24"/>
                  <a:gd name="T7" fmla="*/ 49 h 56"/>
                  <a:gd name="T8" fmla="*/ 0 w 24"/>
                  <a:gd name="T9" fmla="*/ 34 h 56"/>
                  <a:gd name="T10" fmla="*/ 0 w 24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6">
                    <a:moveTo>
                      <a:pt x="0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16" y="56"/>
                      <a:pt x="12" y="54"/>
                      <a:pt x="7" y="49"/>
                    </a:cubicBezTo>
                    <a:cubicBezTo>
                      <a:pt x="2" y="45"/>
                      <a:pt x="0" y="40"/>
                      <a:pt x="0" y="3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17" name="Freeform 1102"/>
              <p:cNvSpPr>
                <a:spLocks/>
              </p:cNvSpPr>
              <p:nvPr/>
            </p:nvSpPr>
            <p:spPr bwMode="auto">
              <a:xfrm>
                <a:off x="2767" y="2248"/>
                <a:ext cx="64" cy="150"/>
              </a:xfrm>
              <a:custGeom>
                <a:avLst/>
                <a:gdLst>
                  <a:gd name="T0" fmla="*/ 24 w 24"/>
                  <a:gd name="T1" fmla="*/ 0 h 56"/>
                  <a:gd name="T2" fmla="*/ 0 w 24"/>
                  <a:gd name="T3" fmla="*/ 0 h 56"/>
                  <a:gd name="T4" fmla="*/ 0 w 24"/>
                  <a:gd name="T5" fmla="*/ 56 h 56"/>
                  <a:gd name="T6" fmla="*/ 17 w 24"/>
                  <a:gd name="T7" fmla="*/ 49 h 56"/>
                  <a:gd name="T8" fmla="*/ 24 w 24"/>
                  <a:gd name="T9" fmla="*/ 34 h 56"/>
                  <a:gd name="T10" fmla="*/ 24 w 24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6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7" y="56"/>
                      <a:pt x="12" y="54"/>
                      <a:pt x="17" y="49"/>
                    </a:cubicBezTo>
                    <a:cubicBezTo>
                      <a:pt x="21" y="45"/>
                      <a:pt x="23" y="40"/>
                      <a:pt x="24" y="34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18" name="Freeform 1103"/>
              <p:cNvSpPr>
                <a:spLocks/>
              </p:cNvSpPr>
              <p:nvPr/>
            </p:nvSpPr>
            <p:spPr bwMode="auto">
              <a:xfrm>
                <a:off x="2767" y="2248"/>
                <a:ext cx="64" cy="150"/>
              </a:xfrm>
              <a:custGeom>
                <a:avLst/>
                <a:gdLst>
                  <a:gd name="T0" fmla="*/ 24 w 24"/>
                  <a:gd name="T1" fmla="*/ 0 h 56"/>
                  <a:gd name="T2" fmla="*/ 0 w 24"/>
                  <a:gd name="T3" fmla="*/ 0 h 56"/>
                  <a:gd name="T4" fmla="*/ 0 w 24"/>
                  <a:gd name="T5" fmla="*/ 56 h 56"/>
                  <a:gd name="T6" fmla="*/ 17 w 24"/>
                  <a:gd name="T7" fmla="*/ 49 h 56"/>
                  <a:gd name="T8" fmla="*/ 24 w 24"/>
                  <a:gd name="T9" fmla="*/ 34 h 56"/>
                  <a:gd name="T10" fmla="*/ 24 w 24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6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7" y="56"/>
                      <a:pt x="12" y="54"/>
                      <a:pt x="17" y="49"/>
                    </a:cubicBezTo>
                    <a:cubicBezTo>
                      <a:pt x="21" y="45"/>
                      <a:pt x="23" y="40"/>
                      <a:pt x="24" y="34"/>
                    </a:cubicBezTo>
                    <a:lnTo>
                      <a:pt x="24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19" name="Rectangle 1104"/>
              <p:cNvSpPr>
                <a:spLocks noChangeArrowheads="1"/>
              </p:cNvSpPr>
              <p:nvPr/>
            </p:nvSpPr>
            <p:spPr bwMode="auto">
              <a:xfrm>
                <a:off x="3196" y="2771"/>
                <a:ext cx="54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U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920" name="Rectangle 1105"/>
              <p:cNvSpPr>
                <a:spLocks noChangeArrowheads="1"/>
              </p:cNvSpPr>
              <p:nvPr/>
            </p:nvSpPr>
            <p:spPr bwMode="auto">
              <a:xfrm>
                <a:off x="3231" y="2771"/>
                <a:ext cx="54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R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921" name="Freeform 1106"/>
              <p:cNvSpPr>
                <a:spLocks/>
              </p:cNvSpPr>
              <p:nvPr/>
            </p:nvSpPr>
            <p:spPr bwMode="auto">
              <a:xfrm>
                <a:off x="3167" y="2601"/>
                <a:ext cx="128" cy="149"/>
              </a:xfrm>
              <a:custGeom>
                <a:avLst/>
                <a:gdLst>
                  <a:gd name="T0" fmla="*/ 0 w 48"/>
                  <a:gd name="T1" fmla="*/ 0 h 56"/>
                  <a:gd name="T2" fmla="*/ 48 w 48"/>
                  <a:gd name="T3" fmla="*/ 0 h 56"/>
                  <a:gd name="T4" fmla="*/ 48 w 48"/>
                  <a:gd name="T5" fmla="*/ 33 h 56"/>
                  <a:gd name="T6" fmla="*/ 24 w 48"/>
                  <a:gd name="T7" fmla="*/ 56 h 56"/>
                  <a:gd name="T8" fmla="*/ 0 w 48"/>
                  <a:gd name="T9" fmla="*/ 33 h 56"/>
                  <a:gd name="T10" fmla="*/ 0 w 48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6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7" y="46"/>
                      <a:pt x="37" y="56"/>
                      <a:pt x="24" y="56"/>
                    </a:cubicBezTo>
                    <a:cubicBezTo>
                      <a:pt x="11" y="55"/>
                      <a:pt x="1" y="46"/>
                      <a:pt x="0" y="3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2" name="Freeform 1107"/>
              <p:cNvSpPr>
                <a:spLocks/>
              </p:cNvSpPr>
              <p:nvPr/>
            </p:nvSpPr>
            <p:spPr bwMode="auto">
              <a:xfrm>
                <a:off x="3167" y="2601"/>
                <a:ext cx="128" cy="149"/>
              </a:xfrm>
              <a:custGeom>
                <a:avLst/>
                <a:gdLst>
                  <a:gd name="T0" fmla="*/ 0 w 48"/>
                  <a:gd name="T1" fmla="*/ 0 h 56"/>
                  <a:gd name="T2" fmla="*/ 48 w 48"/>
                  <a:gd name="T3" fmla="*/ 0 h 56"/>
                  <a:gd name="T4" fmla="*/ 48 w 48"/>
                  <a:gd name="T5" fmla="*/ 33 h 56"/>
                  <a:gd name="T6" fmla="*/ 24 w 48"/>
                  <a:gd name="T7" fmla="*/ 56 h 56"/>
                  <a:gd name="T8" fmla="*/ 0 w 48"/>
                  <a:gd name="T9" fmla="*/ 33 h 56"/>
                  <a:gd name="T10" fmla="*/ 0 w 48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6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7" y="46"/>
                      <a:pt x="37" y="56"/>
                      <a:pt x="24" y="56"/>
                    </a:cubicBezTo>
                    <a:cubicBezTo>
                      <a:pt x="11" y="55"/>
                      <a:pt x="1" y="46"/>
                      <a:pt x="0" y="33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" name="Freeform 1108"/>
              <p:cNvSpPr>
                <a:spLocks/>
              </p:cNvSpPr>
              <p:nvPr/>
            </p:nvSpPr>
            <p:spPr bwMode="auto">
              <a:xfrm>
                <a:off x="3225" y="2715"/>
                <a:ext cx="11" cy="14"/>
              </a:xfrm>
              <a:custGeom>
                <a:avLst/>
                <a:gdLst>
                  <a:gd name="T0" fmla="*/ 4 w 4"/>
                  <a:gd name="T1" fmla="*/ 0 h 5"/>
                  <a:gd name="T2" fmla="*/ 0 w 4"/>
                  <a:gd name="T3" fmla="*/ 0 h 5"/>
                  <a:gd name="T4" fmla="*/ 0 w 4"/>
                  <a:gd name="T5" fmla="*/ 4 h 5"/>
                  <a:gd name="T6" fmla="*/ 2 w 4"/>
                  <a:gd name="T7" fmla="*/ 5 h 5"/>
                  <a:gd name="T8" fmla="*/ 4 w 4"/>
                  <a:gd name="T9" fmla="*/ 4 h 5"/>
                  <a:gd name="T10" fmla="*/ 4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3" y="5"/>
                      <a:pt x="4" y="5"/>
                      <a:pt x="4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4" name="Freeform 1109"/>
              <p:cNvSpPr>
                <a:spLocks/>
              </p:cNvSpPr>
              <p:nvPr/>
            </p:nvSpPr>
            <p:spPr bwMode="auto">
              <a:xfrm>
                <a:off x="3225" y="2715"/>
                <a:ext cx="11" cy="14"/>
              </a:xfrm>
              <a:custGeom>
                <a:avLst/>
                <a:gdLst>
                  <a:gd name="T0" fmla="*/ 4 w 4"/>
                  <a:gd name="T1" fmla="*/ 0 h 5"/>
                  <a:gd name="T2" fmla="*/ 0 w 4"/>
                  <a:gd name="T3" fmla="*/ 0 h 5"/>
                  <a:gd name="T4" fmla="*/ 0 w 4"/>
                  <a:gd name="T5" fmla="*/ 4 h 5"/>
                  <a:gd name="T6" fmla="*/ 2 w 4"/>
                  <a:gd name="T7" fmla="*/ 5 h 5"/>
                  <a:gd name="T8" fmla="*/ 4 w 4"/>
                  <a:gd name="T9" fmla="*/ 4 h 5"/>
                  <a:gd name="T10" fmla="*/ 4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3" y="5"/>
                      <a:pt x="4" y="5"/>
                      <a:pt x="4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5" name="Freeform 1110"/>
              <p:cNvSpPr>
                <a:spLocks/>
              </p:cNvSpPr>
              <p:nvPr/>
            </p:nvSpPr>
            <p:spPr bwMode="auto">
              <a:xfrm>
                <a:off x="3172" y="2606"/>
                <a:ext cx="117" cy="112"/>
              </a:xfrm>
              <a:custGeom>
                <a:avLst/>
                <a:gdLst>
                  <a:gd name="T0" fmla="*/ 3 w 44"/>
                  <a:gd name="T1" fmla="*/ 16 h 42"/>
                  <a:gd name="T2" fmla="*/ 6 w 44"/>
                  <a:gd name="T3" fmla="*/ 19 h 42"/>
                  <a:gd name="T4" fmla="*/ 10 w 44"/>
                  <a:gd name="T5" fmla="*/ 19 h 42"/>
                  <a:gd name="T6" fmla="*/ 11 w 44"/>
                  <a:gd name="T7" fmla="*/ 23 h 42"/>
                  <a:gd name="T8" fmla="*/ 14 w 44"/>
                  <a:gd name="T9" fmla="*/ 31 h 42"/>
                  <a:gd name="T10" fmla="*/ 15 w 44"/>
                  <a:gd name="T11" fmla="*/ 34 h 42"/>
                  <a:gd name="T12" fmla="*/ 15 w 44"/>
                  <a:gd name="T13" fmla="*/ 36 h 42"/>
                  <a:gd name="T14" fmla="*/ 16 w 44"/>
                  <a:gd name="T15" fmla="*/ 41 h 42"/>
                  <a:gd name="T16" fmla="*/ 19 w 44"/>
                  <a:gd name="T17" fmla="*/ 41 h 42"/>
                  <a:gd name="T18" fmla="*/ 24 w 44"/>
                  <a:gd name="T19" fmla="*/ 42 h 42"/>
                  <a:gd name="T20" fmla="*/ 28 w 44"/>
                  <a:gd name="T21" fmla="*/ 41 h 42"/>
                  <a:gd name="T22" fmla="*/ 30 w 44"/>
                  <a:gd name="T23" fmla="*/ 35 h 42"/>
                  <a:gd name="T24" fmla="*/ 30 w 44"/>
                  <a:gd name="T25" fmla="*/ 31 h 42"/>
                  <a:gd name="T26" fmla="*/ 34 w 44"/>
                  <a:gd name="T27" fmla="*/ 23 h 42"/>
                  <a:gd name="T28" fmla="*/ 35 w 44"/>
                  <a:gd name="T29" fmla="*/ 19 h 42"/>
                  <a:gd name="T30" fmla="*/ 39 w 44"/>
                  <a:gd name="T31" fmla="*/ 19 h 42"/>
                  <a:gd name="T32" fmla="*/ 41 w 44"/>
                  <a:gd name="T33" fmla="*/ 17 h 42"/>
                  <a:gd name="T34" fmla="*/ 44 w 44"/>
                  <a:gd name="T35" fmla="*/ 13 h 42"/>
                  <a:gd name="T36" fmla="*/ 39 w 44"/>
                  <a:gd name="T37" fmla="*/ 12 h 42"/>
                  <a:gd name="T38" fmla="*/ 34 w 44"/>
                  <a:gd name="T39" fmla="*/ 12 h 42"/>
                  <a:gd name="T40" fmla="*/ 40 w 44"/>
                  <a:gd name="T41" fmla="*/ 9 h 42"/>
                  <a:gd name="T42" fmla="*/ 44 w 44"/>
                  <a:gd name="T43" fmla="*/ 1 h 42"/>
                  <a:gd name="T44" fmla="*/ 44 w 44"/>
                  <a:gd name="T45" fmla="*/ 1 h 42"/>
                  <a:gd name="T46" fmla="*/ 43 w 44"/>
                  <a:gd name="T47" fmla="*/ 0 h 42"/>
                  <a:gd name="T48" fmla="*/ 40 w 44"/>
                  <a:gd name="T49" fmla="*/ 3 h 42"/>
                  <a:gd name="T50" fmla="*/ 32 w 44"/>
                  <a:gd name="T51" fmla="*/ 5 h 42"/>
                  <a:gd name="T52" fmla="*/ 31 w 44"/>
                  <a:gd name="T53" fmla="*/ 2 h 42"/>
                  <a:gd name="T54" fmla="*/ 29 w 44"/>
                  <a:gd name="T55" fmla="*/ 3 h 42"/>
                  <a:gd name="T56" fmla="*/ 28 w 44"/>
                  <a:gd name="T57" fmla="*/ 2 h 42"/>
                  <a:gd name="T58" fmla="*/ 27 w 44"/>
                  <a:gd name="T59" fmla="*/ 1 h 42"/>
                  <a:gd name="T60" fmla="*/ 24 w 44"/>
                  <a:gd name="T61" fmla="*/ 2 h 42"/>
                  <a:gd name="T62" fmla="*/ 22 w 44"/>
                  <a:gd name="T63" fmla="*/ 0 h 42"/>
                  <a:gd name="T64" fmla="*/ 20 w 44"/>
                  <a:gd name="T65" fmla="*/ 2 h 42"/>
                  <a:gd name="T66" fmla="*/ 18 w 44"/>
                  <a:gd name="T67" fmla="*/ 1 h 42"/>
                  <a:gd name="T68" fmla="*/ 16 w 44"/>
                  <a:gd name="T69" fmla="*/ 3 h 42"/>
                  <a:gd name="T70" fmla="*/ 15 w 44"/>
                  <a:gd name="T71" fmla="*/ 2 h 42"/>
                  <a:gd name="T72" fmla="*/ 13 w 44"/>
                  <a:gd name="T73" fmla="*/ 3 h 42"/>
                  <a:gd name="T74" fmla="*/ 12 w 44"/>
                  <a:gd name="T75" fmla="*/ 5 h 42"/>
                  <a:gd name="T76" fmla="*/ 12 w 44"/>
                  <a:gd name="T77" fmla="*/ 5 h 42"/>
                  <a:gd name="T78" fmla="*/ 6 w 44"/>
                  <a:gd name="T79" fmla="*/ 4 h 42"/>
                  <a:gd name="T80" fmla="*/ 1 w 44"/>
                  <a:gd name="T81" fmla="*/ 0 h 42"/>
                  <a:gd name="T82" fmla="*/ 1 w 44"/>
                  <a:gd name="T83" fmla="*/ 0 h 42"/>
                  <a:gd name="T84" fmla="*/ 3 w 44"/>
                  <a:gd name="T85" fmla="*/ 7 h 42"/>
                  <a:gd name="T86" fmla="*/ 11 w 44"/>
                  <a:gd name="T87" fmla="*/ 12 h 42"/>
                  <a:gd name="T88" fmla="*/ 11 w 44"/>
                  <a:gd name="T89" fmla="*/ 12 h 42"/>
                  <a:gd name="T90" fmla="*/ 1 w 44"/>
                  <a:gd name="T91" fmla="*/ 13 h 42"/>
                  <a:gd name="T92" fmla="*/ 0 w 44"/>
                  <a:gd name="T93" fmla="*/ 13 h 42"/>
                  <a:gd name="T94" fmla="*/ 3 w 44"/>
                  <a:gd name="T95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" h="42">
                    <a:moveTo>
                      <a:pt x="3" y="16"/>
                    </a:moveTo>
                    <a:cubicBezTo>
                      <a:pt x="4" y="17"/>
                      <a:pt x="4" y="19"/>
                      <a:pt x="6" y="19"/>
                    </a:cubicBezTo>
                    <a:cubicBezTo>
                      <a:pt x="7" y="20"/>
                      <a:pt x="8" y="19"/>
                      <a:pt x="10" y="19"/>
                    </a:cubicBezTo>
                    <a:cubicBezTo>
                      <a:pt x="10" y="21"/>
                      <a:pt x="10" y="22"/>
                      <a:pt x="11" y="23"/>
                    </a:cubicBezTo>
                    <a:cubicBezTo>
                      <a:pt x="12" y="26"/>
                      <a:pt x="14" y="28"/>
                      <a:pt x="14" y="31"/>
                    </a:cubicBezTo>
                    <a:cubicBezTo>
                      <a:pt x="15" y="32"/>
                      <a:pt x="15" y="33"/>
                      <a:pt x="15" y="34"/>
                    </a:cubicBezTo>
                    <a:cubicBezTo>
                      <a:pt x="15" y="35"/>
                      <a:pt x="15" y="35"/>
                      <a:pt x="15" y="36"/>
                    </a:cubicBezTo>
                    <a:cubicBezTo>
                      <a:pt x="15" y="38"/>
                      <a:pt x="15" y="39"/>
                      <a:pt x="16" y="41"/>
                    </a:cubicBezTo>
                    <a:cubicBezTo>
                      <a:pt x="17" y="42"/>
                      <a:pt x="18" y="41"/>
                      <a:pt x="19" y="41"/>
                    </a:cubicBezTo>
                    <a:cubicBezTo>
                      <a:pt x="21" y="41"/>
                      <a:pt x="22" y="42"/>
                      <a:pt x="24" y="42"/>
                    </a:cubicBezTo>
                    <a:cubicBezTo>
                      <a:pt x="26" y="41"/>
                      <a:pt x="27" y="42"/>
                      <a:pt x="28" y="41"/>
                    </a:cubicBezTo>
                    <a:cubicBezTo>
                      <a:pt x="29" y="39"/>
                      <a:pt x="29" y="38"/>
                      <a:pt x="30" y="35"/>
                    </a:cubicBezTo>
                    <a:cubicBezTo>
                      <a:pt x="30" y="34"/>
                      <a:pt x="29" y="32"/>
                      <a:pt x="30" y="31"/>
                    </a:cubicBezTo>
                    <a:cubicBezTo>
                      <a:pt x="30" y="27"/>
                      <a:pt x="33" y="26"/>
                      <a:pt x="34" y="23"/>
                    </a:cubicBezTo>
                    <a:cubicBezTo>
                      <a:pt x="34" y="21"/>
                      <a:pt x="34" y="20"/>
                      <a:pt x="35" y="19"/>
                    </a:cubicBezTo>
                    <a:cubicBezTo>
                      <a:pt x="36" y="19"/>
                      <a:pt x="37" y="19"/>
                      <a:pt x="39" y="19"/>
                    </a:cubicBezTo>
                    <a:cubicBezTo>
                      <a:pt x="40" y="19"/>
                      <a:pt x="41" y="18"/>
                      <a:pt x="41" y="17"/>
                    </a:cubicBezTo>
                    <a:cubicBezTo>
                      <a:pt x="42" y="16"/>
                      <a:pt x="44" y="15"/>
                      <a:pt x="44" y="13"/>
                    </a:cubicBezTo>
                    <a:cubicBezTo>
                      <a:pt x="42" y="13"/>
                      <a:pt x="41" y="12"/>
                      <a:pt x="39" y="12"/>
                    </a:cubicBezTo>
                    <a:cubicBezTo>
                      <a:pt x="37" y="11"/>
                      <a:pt x="36" y="11"/>
                      <a:pt x="34" y="12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42" y="6"/>
                      <a:pt x="44" y="4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2" y="0"/>
                      <a:pt x="41" y="2"/>
                      <a:pt x="40" y="3"/>
                    </a:cubicBezTo>
                    <a:cubicBezTo>
                      <a:pt x="38" y="4"/>
                      <a:pt x="35" y="5"/>
                      <a:pt x="32" y="5"/>
                    </a:cubicBezTo>
                    <a:cubicBezTo>
                      <a:pt x="32" y="4"/>
                      <a:pt x="32" y="3"/>
                      <a:pt x="31" y="2"/>
                    </a:cubicBezTo>
                    <a:cubicBezTo>
                      <a:pt x="30" y="2"/>
                      <a:pt x="29" y="2"/>
                      <a:pt x="29" y="3"/>
                    </a:cubicBezTo>
                    <a:cubicBezTo>
                      <a:pt x="28" y="3"/>
                      <a:pt x="28" y="3"/>
                      <a:pt x="28" y="2"/>
                    </a:cubicBezTo>
                    <a:cubicBezTo>
                      <a:pt x="28" y="2"/>
                      <a:pt x="27" y="1"/>
                      <a:pt x="27" y="1"/>
                    </a:cubicBezTo>
                    <a:cubicBezTo>
                      <a:pt x="26" y="0"/>
                      <a:pt x="25" y="1"/>
                      <a:pt x="24" y="2"/>
                    </a:cubicBezTo>
                    <a:cubicBezTo>
                      <a:pt x="24" y="1"/>
                      <a:pt x="23" y="0"/>
                      <a:pt x="22" y="0"/>
                    </a:cubicBezTo>
                    <a:cubicBezTo>
                      <a:pt x="21" y="0"/>
                      <a:pt x="21" y="1"/>
                      <a:pt x="20" y="2"/>
                    </a:cubicBezTo>
                    <a:cubicBezTo>
                      <a:pt x="19" y="1"/>
                      <a:pt x="18" y="0"/>
                      <a:pt x="18" y="1"/>
                    </a:cubicBezTo>
                    <a:cubicBezTo>
                      <a:pt x="17" y="1"/>
                      <a:pt x="16" y="2"/>
                      <a:pt x="16" y="3"/>
                    </a:cubicBezTo>
                    <a:cubicBezTo>
                      <a:pt x="16" y="3"/>
                      <a:pt x="15" y="3"/>
                      <a:pt x="15" y="2"/>
                    </a:cubicBezTo>
                    <a:cubicBezTo>
                      <a:pt x="14" y="2"/>
                      <a:pt x="14" y="3"/>
                      <a:pt x="13" y="3"/>
                    </a:cubicBezTo>
                    <a:cubicBezTo>
                      <a:pt x="12" y="4"/>
                      <a:pt x="12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5"/>
                      <a:pt x="8" y="5"/>
                      <a:pt x="6" y="4"/>
                    </a:cubicBezTo>
                    <a:cubicBezTo>
                      <a:pt x="4" y="3"/>
                      <a:pt x="3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1" y="5"/>
                      <a:pt x="3" y="7"/>
                    </a:cubicBezTo>
                    <a:cubicBezTo>
                      <a:pt x="5" y="10"/>
                      <a:pt x="8" y="11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7" y="12"/>
                      <a:pt x="4" y="12"/>
                      <a:pt x="1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2" y="15"/>
                      <a:pt x="3" y="16"/>
                    </a:cubicBezTo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" name="Freeform 1111"/>
              <p:cNvSpPr>
                <a:spLocks/>
              </p:cNvSpPr>
              <p:nvPr/>
            </p:nvSpPr>
            <p:spPr bwMode="auto">
              <a:xfrm>
                <a:off x="3212" y="2622"/>
                <a:ext cx="13" cy="5"/>
              </a:xfrm>
              <a:custGeom>
                <a:avLst/>
                <a:gdLst>
                  <a:gd name="T0" fmla="*/ 1 w 5"/>
                  <a:gd name="T1" fmla="*/ 0 h 2"/>
                  <a:gd name="T2" fmla="*/ 3 w 5"/>
                  <a:gd name="T3" fmla="*/ 2 h 2"/>
                  <a:gd name="T4" fmla="*/ 5 w 5"/>
                  <a:gd name="T5" fmla="*/ 0 h 2"/>
                  <a:gd name="T6" fmla="*/ 4 w 5"/>
                  <a:gd name="T7" fmla="*/ 2 h 2"/>
                  <a:gd name="T8" fmla="*/ 1 w 5"/>
                  <a:gd name="T9" fmla="*/ 2 h 2"/>
                  <a:gd name="T10" fmla="*/ 1 w 5"/>
                  <a:gd name="T11" fmla="*/ 0 h 2"/>
                  <a:gd name="T12" fmla="*/ 1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4" y="1"/>
                      <a:pt x="4" y="1"/>
                      <a:pt x="5" y="0"/>
                    </a:cubicBezTo>
                    <a:cubicBezTo>
                      <a:pt x="5" y="1"/>
                      <a:pt x="4" y="1"/>
                      <a:pt x="4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7" name="Freeform 1112"/>
              <p:cNvSpPr>
                <a:spLocks/>
              </p:cNvSpPr>
              <p:nvPr/>
            </p:nvSpPr>
            <p:spPr bwMode="auto">
              <a:xfrm>
                <a:off x="3236" y="2622"/>
                <a:ext cx="13" cy="5"/>
              </a:xfrm>
              <a:custGeom>
                <a:avLst/>
                <a:gdLst>
                  <a:gd name="T0" fmla="*/ 5 w 5"/>
                  <a:gd name="T1" fmla="*/ 1 h 2"/>
                  <a:gd name="T2" fmla="*/ 3 w 5"/>
                  <a:gd name="T3" fmla="*/ 2 h 2"/>
                  <a:gd name="T4" fmla="*/ 1 w 5"/>
                  <a:gd name="T5" fmla="*/ 1 h 2"/>
                  <a:gd name="T6" fmla="*/ 1 w 5"/>
                  <a:gd name="T7" fmla="*/ 0 h 2"/>
                  <a:gd name="T8" fmla="*/ 2 w 5"/>
                  <a:gd name="T9" fmla="*/ 2 h 2"/>
                  <a:gd name="T10" fmla="*/ 4 w 5"/>
                  <a:gd name="T11" fmla="*/ 1 h 2"/>
                  <a:gd name="T12" fmla="*/ 5 w 5"/>
                  <a:gd name="T13" fmla="*/ 0 h 2"/>
                  <a:gd name="T14" fmla="*/ 5 w 5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2"/>
                      <a:pt x="4" y="2"/>
                      <a:pt x="3" y="2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3" y="2"/>
                      <a:pt x="3" y="2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8" name="Freeform 1113"/>
              <p:cNvSpPr>
                <a:spLocks/>
              </p:cNvSpPr>
              <p:nvPr/>
            </p:nvSpPr>
            <p:spPr bwMode="auto">
              <a:xfrm>
                <a:off x="3201" y="2622"/>
                <a:ext cx="62" cy="35"/>
              </a:xfrm>
              <a:custGeom>
                <a:avLst/>
                <a:gdLst>
                  <a:gd name="T0" fmla="*/ 22 w 23"/>
                  <a:gd name="T1" fmla="*/ 1 h 13"/>
                  <a:gd name="T2" fmla="*/ 22 w 23"/>
                  <a:gd name="T3" fmla="*/ 4 h 13"/>
                  <a:gd name="T4" fmla="*/ 22 w 23"/>
                  <a:gd name="T5" fmla="*/ 5 h 13"/>
                  <a:gd name="T6" fmla="*/ 21 w 23"/>
                  <a:gd name="T7" fmla="*/ 8 h 13"/>
                  <a:gd name="T8" fmla="*/ 19 w 23"/>
                  <a:gd name="T9" fmla="*/ 8 h 13"/>
                  <a:gd name="T10" fmla="*/ 17 w 23"/>
                  <a:gd name="T11" fmla="*/ 11 h 13"/>
                  <a:gd name="T12" fmla="*/ 16 w 23"/>
                  <a:gd name="T13" fmla="*/ 11 h 13"/>
                  <a:gd name="T14" fmla="*/ 13 w 23"/>
                  <a:gd name="T15" fmla="*/ 13 h 13"/>
                  <a:gd name="T16" fmla="*/ 11 w 23"/>
                  <a:gd name="T17" fmla="*/ 13 h 13"/>
                  <a:gd name="T18" fmla="*/ 8 w 23"/>
                  <a:gd name="T19" fmla="*/ 12 h 13"/>
                  <a:gd name="T20" fmla="*/ 7 w 23"/>
                  <a:gd name="T21" fmla="*/ 11 h 13"/>
                  <a:gd name="T22" fmla="*/ 5 w 23"/>
                  <a:gd name="T23" fmla="*/ 11 h 13"/>
                  <a:gd name="T24" fmla="*/ 4 w 23"/>
                  <a:gd name="T25" fmla="*/ 9 h 13"/>
                  <a:gd name="T26" fmla="*/ 2 w 23"/>
                  <a:gd name="T27" fmla="*/ 8 h 13"/>
                  <a:gd name="T28" fmla="*/ 1 w 23"/>
                  <a:gd name="T29" fmla="*/ 6 h 13"/>
                  <a:gd name="T30" fmla="*/ 1 w 23"/>
                  <a:gd name="T31" fmla="*/ 4 h 13"/>
                  <a:gd name="T32" fmla="*/ 0 w 23"/>
                  <a:gd name="T33" fmla="*/ 2 h 13"/>
                  <a:gd name="T34" fmla="*/ 2 w 23"/>
                  <a:gd name="T35" fmla="*/ 0 h 13"/>
                  <a:gd name="T36" fmla="*/ 2 w 23"/>
                  <a:gd name="T37" fmla="*/ 0 h 13"/>
                  <a:gd name="T38" fmla="*/ 0 w 23"/>
                  <a:gd name="T39" fmla="*/ 2 h 13"/>
                  <a:gd name="T40" fmla="*/ 1 w 23"/>
                  <a:gd name="T41" fmla="*/ 4 h 13"/>
                  <a:gd name="T42" fmla="*/ 1 w 23"/>
                  <a:gd name="T43" fmla="*/ 4 h 13"/>
                  <a:gd name="T44" fmla="*/ 1 w 23"/>
                  <a:gd name="T45" fmla="*/ 7 h 13"/>
                  <a:gd name="T46" fmla="*/ 4 w 23"/>
                  <a:gd name="T47" fmla="*/ 8 h 13"/>
                  <a:gd name="T48" fmla="*/ 5 w 23"/>
                  <a:gd name="T49" fmla="*/ 7 h 13"/>
                  <a:gd name="T50" fmla="*/ 4 w 23"/>
                  <a:gd name="T51" fmla="*/ 9 h 13"/>
                  <a:gd name="T52" fmla="*/ 4 w 23"/>
                  <a:gd name="T53" fmla="*/ 10 h 13"/>
                  <a:gd name="T54" fmla="*/ 6 w 23"/>
                  <a:gd name="T55" fmla="*/ 11 h 13"/>
                  <a:gd name="T56" fmla="*/ 7 w 23"/>
                  <a:gd name="T57" fmla="*/ 11 h 13"/>
                  <a:gd name="T58" fmla="*/ 7 w 23"/>
                  <a:gd name="T59" fmla="*/ 10 h 13"/>
                  <a:gd name="T60" fmla="*/ 7 w 23"/>
                  <a:gd name="T61" fmla="*/ 11 h 13"/>
                  <a:gd name="T62" fmla="*/ 10 w 23"/>
                  <a:gd name="T63" fmla="*/ 12 h 13"/>
                  <a:gd name="T64" fmla="*/ 11 w 23"/>
                  <a:gd name="T65" fmla="*/ 12 h 13"/>
                  <a:gd name="T66" fmla="*/ 14 w 23"/>
                  <a:gd name="T67" fmla="*/ 12 h 13"/>
                  <a:gd name="T68" fmla="*/ 16 w 23"/>
                  <a:gd name="T69" fmla="*/ 10 h 13"/>
                  <a:gd name="T70" fmla="*/ 16 w 23"/>
                  <a:gd name="T71" fmla="*/ 11 h 13"/>
                  <a:gd name="T72" fmla="*/ 17 w 23"/>
                  <a:gd name="T73" fmla="*/ 11 h 13"/>
                  <a:gd name="T74" fmla="*/ 18 w 23"/>
                  <a:gd name="T75" fmla="*/ 9 h 13"/>
                  <a:gd name="T76" fmla="*/ 18 w 23"/>
                  <a:gd name="T77" fmla="*/ 7 h 13"/>
                  <a:gd name="T78" fmla="*/ 20 w 23"/>
                  <a:gd name="T79" fmla="*/ 8 h 13"/>
                  <a:gd name="T80" fmla="*/ 21 w 23"/>
                  <a:gd name="T81" fmla="*/ 6 h 13"/>
                  <a:gd name="T82" fmla="*/ 21 w 23"/>
                  <a:gd name="T83" fmla="*/ 3 h 13"/>
                  <a:gd name="T84" fmla="*/ 22 w 23"/>
                  <a:gd name="T85" fmla="*/ 3 h 13"/>
                  <a:gd name="T86" fmla="*/ 22 w 23"/>
                  <a:gd name="T87" fmla="*/ 1 h 13"/>
                  <a:gd name="T88" fmla="*/ 21 w 23"/>
                  <a:gd name="T89" fmla="*/ 0 h 13"/>
                  <a:gd name="T90" fmla="*/ 22 w 23"/>
                  <a:gd name="T9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" h="13">
                    <a:moveTo>
                      <a:pt x="22" y="1"/>
                    </a:moveTo>
                    <a:cubicBezTo>
                      <a:pt x="23" y="2"/>
                      <a:pt x="23" y="3"/>
                      <a:pt x="22" y="4"/>
                    </a:cubicBezTo>
                    <a:cubicBezTo>
                      <a:pt x="21" y="4"/>
                      <a:pt x="22" y="5"/>
                      <a:pt x="22" y="5"/>
                    </a:cubicBezTo>
                    <a:cubicBezTo>
                      <a:pt x="22" y="6"/>
                      <a:pt x="22" y="7"/>
                      <a:pt x="21" y="8"/>
                    </a:cubicBezTo>
                    <a:cubicBezTo>
                      <a:pt x="21" y="8"/>
                      <a:pt x="20" y="8"/>
                      <a:pt x="19" y="8"/>
                    </a:cubicBezTo>
                    <a:cubicBezTo>
                      <a:pt x="19" y="10"/>
                      <a:pt x="18" y="11"/>
                      <a:pt x="17" y="11"/>
                    </a:cubicBezTo>
                    <a:cubicBezTo>
                      <a:pt x="17" y="12"/>
                      <a:pt x="16" y="12"/>
                      <a:pt x="16" y="11"/>
                    </a:cubicBezTo>
                    <a:cubicBezTo>
                      <a:pt x="15" y="12"/>
                      <a:pt x="14" y="13"/>
                      <a:pt x="13" y="13"/>
                    </a:cubicBezTo>
                    <a:cubicBezTo>
                      <a:pt x="12" y="13"/>
                      <a:pt x="11" y="12"/>
                      <a:pt x="11" y="13"/>
                    </a:cubicBezTo>
                    <a:cubicBezTo>
                      <a:pt x="10" y="13"/>
                      <a:pt x="9" y="13"/>
                      <a:pt x="8" y="12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6" y="12"/>
                      <a:pt x="5" y="12"/>
                      <a:pt x="5" y="11"/>
                    </a:cubicBezTo>
                    <a:cubicBezTo>
                      <a:pt x="4" y="11"/>
                      <a:pt x="4" y="10"/>
                      <a:pt x="4" y="9"/>
                    </a:cubicBezTo>
                    <a:cubicBezTo>
                      <a:pt x="3" y="8"/>
                      <a:pt x="3" y="9"/>
                      <a:pt x="2" y="8"/>
                    </a:cubicBezTo>
                    <a:cubicBezTo>
                      <a:pt x="2" y="8"/>
                      <a:pt x="1" y="7"/>
                      <a:pt x="1" y="6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5" y="7"/>
                      <a:pt x="4" y="8"/>
                      <a:pt x="4" y="9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5" y="11"/>
                      <a:pt x="6" y="11"/>
                      <a:pt x="6" y="11"/>
                    </a:cubicBezTo>
                    <a:cubicBezTo>
                      <a:pt x="6" y="11"/>
                      <a:pt x="7" y="11"/>
                      <a:pt x="7" y="11"/>
                    </a:cubicBezTo>
                    <a:cubicBezTo>
                      <a:pt x="7" y="11"/>
                      <a:pt x="7" y="10"/>
                      <a:pt x="7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8" y="12"/>
                      <a:pt x="9" y="13"/>
                      <a:pt x="10" y="12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2" y="13"/>
                      <a:pt x="13" y="13"/>
                      <a:pt x="14" y="12"/>
                    </a:cubicBezTo>
                    <a:cubicBezTo>
                      <a:pt x="15" y="12"/>
                      <a:pt x="15" y="11"/>
                      <a:pt x="16" y="10"/>
                    </a:cubicBezTo>
                    <a:cubicBezTo>
                      <a:pt x="16" y="10"/>
                      <a:pt x="15" y="11"/>
                      <a:pt x="16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0"/>
                      <a:pt x="18" y="10"/>
                      <a:pt x="18" y="9"/>
                    </a:cubicBezTo>
                    <a:cubicBezTo>
                      <a:pt x="19" y="8"/>
                      <a:pt x="18" y="7"/>
                      <a:pt x="18" y="7"/>
                    </a:cubicBezTo>
                    <a:cubicBezTo>
                      <a:pt x="19" y="7"/>
                      <a:pt x="19" y="8"/>
                      <a:pt x="20" y="8"/>
                    </a:cubicBezTo>
                    <a:cubicBezTo>
                      <a:pt x="20" y="8"/>
                      <a:pt x="21" y="7"/>
                      <a:pt x="21" y="6"/>
                    </a:cubicBezTo>
                    <a:cubicBezTo>
                      <a:pt x="21" y="5"/>
                      <a:pt x="21" y="4"/>
                      <a:pt x="21" y="3"/>
                    </a:cubicBezTo>
                    <a:cubicBezTo>
                      <a:pt x="21" y="3"/>
                      <a:pt x="21" y="4"/>
                      <a:pt x="22" y="3"/>
                    </a:cubicBezTo>
                    <a:cubicBezTo>
                      <a:pt x="22" y="3"/>
                      <a:pt x="22" y="2"/>
                      <a:pt x="22" y="1"/>
                    </a:cubicBezTo>
                    <a:cubicBezTo>
                      <a:pt x="22" y="1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1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9" name="Freeform 1114"/>
              <p:cNvSpPr>
                <a:spLocks/>
              </p:cNvSpPr>
              <p:nvPr/>
            </p:nvSpPr>
            <p:spPr bwMode="auto">
              <a:xfrm>
                <a:off x="3228" y="2622"/>
                <a:ext cx="8" cy="5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2 h 2"/>
                  <a:gd name="T4" fmla="*/ 1 w 3"/>
                  <a:gd name="T5" fmla="*/ 2 h 2"/>
                  <a:gd name="T6" fmla="*/ 0 w 3"/>
                  <a:gd name="T7" fmla="*/ 1 h 2"/>
                  <a:gd name="T8" fmla="*/ 0 w 3"/>
                  <a:gd name="T9" fmla="*/ 0 h 2"/>
                  <a:gd name="T10" fmla="*/ 1 w 3"/>
                  <a:gd name="T11" fmla="*/ 2 h 2"/>
                  <a:gd name="T12" fmla="*/ 2 w 3"/>
                  <a:gd name="T13" fmla="*/ 1 h 2"/>
                  <a:gd name="T14" fmla="*/ 3 w 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3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30" name="Freeform 1115"/>
              <p:cNvSpPr>
                <a:spLocks/>
              </p:cNvSpPr>
              <p:nvPr/>
            </p:nvSpPr>
            <p:spPr bwMode="auto">
              <a:xfrm>
                <a:off x="3233" y="2630"/>
                <a:ext cx="11" cy="8"/>
              </a:xfrm>
              <a:custGeom>
                <a:avLst/>
                <a:gdLst>
                  <a:gd name="T0" fmla="*/ 1 w 4"/>
                  <a:gd name="T1" fmla="*/ 2 h 3"/>
                  <a:gd name="T2" fmla="*/ 3 w 4"/>
                  <a:gd name="T3" fmla="*/ 2 h 3"/>
                  <a:gd name="T4" fmla="*/ 4 w 4"/>
                  <a:gd name="T5" fmla="*/ 0 h 3"/>
                  <a:gd name="T6" fmla="*/ 4 w 4"/>
                  <a:gd name="T7" fmla="*/ 2 h 3"/>
                  <a:gd name="T8" fmla="*/ 3 w 4"/>
                  <a:gd name="T9" fmla="*/ 3 h 3"/>
                  <a:gd name="T10" fmla="*/ 1 w 4"/>
                  <a:gd name="T11" fmla="*/ 2 h 3"/>
                  <a:gd name="T12" fmla="*/ 0 w 4"/>
                  <a:gd name="T13" fmla="*/ 0 h 3"/>
                  <a:gd name="T14" fmla="*/ 1 w 4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2" y="2"/>
                      <a:pt x="3" y="2"/>
                      <a:pt x="3" y="2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31" name="Freeform 1116"/>
              <p:cNvSpPr>
                <a:spLocks/>
              </p:cNvSpPr>
              <p:nvPr/>
            </p:nvSpPr>
            <p:spPr bwMode="auto">
              <a:xfrm>
                <a:off x="3217" y="2630"/>
                <a:ext cx="14" cy="8"/>
              </a:xfrm>
              <a:custGeom>
                <a:avLst/>
                <a:gdLst>
                  <a:gd name="T0" fmla="*/ 4 w 5"/>
                  <a:gd name="T1" fmla="*/ 2 h 3"/>
                  <a:gd name="T2" fmla="*/ 3 w 5"/>
                  <a:gd name="T3" fmla="*/ 3 h 3"/>
                  <a:gd name="T4" fmla="*/ 0 w 5"/>
                  <a:gd name="T5" fmla="*/ 1 h 3"/>
                  <a:gd name="T6" fmla="*/ 0 w 5"/>
                  <a:gd name="T7" fmla="*/ 1 h 3"/>
                  <a:gd name="T8" fmla="*/ 3 w 5"/>
                  <a:gd name="T9" fmla="*/ 2 h 3"/>
                  <a:gd name="T10" fmla="*/ 4 w 5"/>
                  <a:gd name="T11" fmla="*/ 0 h 3"/>
                  <a:gd name="T12" fmla="*/ 4 w 5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4" y="2"/>
                    </a:moveTo>
                    <a:cubicBezTo>
                      <a:pt x="4" y="2"/>
                      <a:pt x="3" y="3"/>
                      <a:pt x="3" y="3"/>
                    </a:cubicBezTo>
                    <a:cubicBezTo>
                      <a:pt x="2" y="3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4" y="2"/>
                      <a:pt x="4" y="1"/>
                      <a:pt x="4" y="0"/>
                    </a:cubicBezTo>
                    <a:cubicBezTo>
                      <a:pt x="5" y="1"/>
                      <a:pt x="4" y="1"/>
                      <a:pt x="4" y="2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32" name="Freeform 1117"/>
              <p:cNvSpPr>
                <a:spLocks/>
              </p:cNvSpPr>
              <p:nvPr/>
            </p:nvSpPr>
            <p:spPr bwMode="auto">
              <a:xfrm>
                <a:off x="3225" y="2641"/>
                <a:ext cx="11" cy="5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0 h 2"/>
                  <a:gd name="T4" fmla="*/ 3 w 4"/>
                  <a:gd name="T5" fmla="*/ 2 h 2"/>
                  <a:gd name="T6" fmla="*/ 1 w 4"/>
                  <a:gd name="T7" fmla="*/ 2 h 2"/>
                  <a:gd name="T8" fmla="*/ 0 w 4"/>
                  <a:gd name="T9" fmla="*/ 0 h 2"/>
                  <a:gd name="T10" fmla="*/ 2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3" y="2"/>
                      <a:pt x="4" y="1"/>
                      <a:pt x="4" y="0"/>
                    </a:cubicBezTo>
                    <a:cubicBezTo>
                      <a:pt x="4" y="1"/>
                      <a:pt x="4" y="1"/>
                      <a:pt x="3" y="2"/>
                    </a:cubicBezTo>
                    <a:cubicBezTo>
                      <a:pt x="3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33" name="Freeform 1118"/>
              <p:cNvSpPr>
                <a:spLocks/>
              </p:cNvSpPr>
              <p:nvPr/>
            </p:nvSpPr>
            <p:spPr bwMode="auto">
              <a:xfrm>
                <a:off x="3180" y="2643"/>
                <a:ext cx="21" cy="11"/>
              </a:xfrm>
              <a:custGeom>
                <a:avLst/>
                <a:gdLst>
                  <a:gd name="T0" fmla="*/ 8 w 8"/>
                  <a:gd name="T1" fmla="*/ 1 h 4"/>
                  <a:gd name="T2" fmla="*/ 7 w 8"/>
                  <a:gd name="T3" fmla="*/ 2 h 4"/>
                  <a:gd name="T4" fmla="*/ 4 w 8"/>
                  <a:gd name="T5" fmla="*/ 3 h 4"/>
                  <a:gd name="T6" fmla="*/ 0 w 8"/>
                  <a:gd name="T7" fmla="*/ 0 h 4"/>
                  <a:gd name="T8" fmla="*/ 8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8" y="1"/>
                    </a:moveTo>
                    <a:cubicBezTo>
                      <a:pt x="8" y="2"/>
                      <a:pt x="8" y="2"/>
                      <a:pt x="7" y="2"/>
                    </a:cubicBezTo>
                    <a:cubicBezTo>
                      <a:pt x="6" y="3"/>
                      <a:pt x="5" y="3"/>
                      <a:pt x="4" y="3"/>
                    </a:cubicBezTo>
                    <a:cubicBezTo>
                      <a:pt x="3" y="2"/>
                      <a:pt x="1" y="1"/>
                      <a:pt x="0" y="0"/>
                    </a:cubicBezTo>
                    <a:cubicBezTo>
                      <a:pt x="3" y="1"/>
                      <a:pt x="5" y="4"/>
                      <a:pt x="8" y="1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34" name="Freeform 1119"/>
              <p:cNvSpPr>
                <a:spLocks/>
              </p:cNvSpPr>
              <p:nvPr/>
            </p:nvSpPr>
            <p:spPr bwMode="auto">
              <a:xfrm>
                <a:off x="3263" y="2646"/>
                <a:ext cx="16" cy="8"/>
              </a:xfrm>
              <a:custGeom>
                <a:avLst/>
                <a:gdLst>
                  <a:gd name="T0" fmla="*/ 6 w 6"/>
                  <a:gd name="T1" fmla="*/ 0 h 3"/>
                  <a:gd name="T2" fmla="*/ 0 w 6"/>
                  <a:gd name="T3" fmla="*/ 1 h 3"/>
                  <a:gd name="T4" fmla="*/ 0 w 6"/>
                  <a:gd name="T5" fmla="*/ 0 h 3"/>
                  <a:gd name="T6" fmla="*/ 3 w 6"/>
                  <a:gd name="T7" fmla="*/ 1 h 3"/>
                  <a:gd name="T8" fmla="*/ 6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cubicBezTo>
                      <a:pt x="5" y="1"/>
                      <a:pt x="3" y="3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1"/>
                    </a:cubicBezTo>
                    <a:cubicBezTo>
                      <a:pt x="4" y="1"/>
                      <a:pt x="5" y="0"/>
                      <a:pt x="6" y="0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35" name="Freeform 1120"/>
              <p:cNvSpPr>
                <a:spLocks/>
              </p:cNvSpPr>
              <p:nvPr/>
            </p:nvSpPr>
            <p:spPr bwMode="auto">
              <a:xfrm>
                <a:off x="3241" y="2649"/>
                <a:ext cx="19" cy="18"/>
              </a:xfrm>
              <a:custGeom>
                <a:avLst/>
                <a:gdLst>
                  <a:gd name="T0" fmla="*/ 6 w 7"/>
                  <a:gd name="T1" fmla="*/ 2 h 7"/>
                  <a:gd name="T2" fmla="*/ 6 w 7"/>
                  <a:gd name="T3" fmla="*/ 5 h 7"/>
                  <a:gd name="T4" fmla="*/ 3 w 7"/>
                  <a:gd name="T5" fmla="*/ 7 h 7"/>
                  <a:gd name="T6" fmla="*/ 1 w 7"/>
                  <a:gd name="T7" fmla="*/ 6 h 7"/>
                  <a:gd name="T8" fmla="*/ 1 w 7"/>
                  <a:gd name="T9" fmla="*/ 7 h 7"/>
                  <a:gd name="T10" fmla="*/ 1 w 7"/>
                  <a:gd name="T11" fmla="*/ 6 h 7"/>
                  <a:gd name="T12" fmla="*/ 7 w 7"/>
                  <a:gd name="T13" fmla="*/ 0 h 7"/>
                  <a:gd name="T14" fmla="*/ 6 w 7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7">
                    <a:moveTo>
                      <a:pt x="6" y="2"/>
                    </a:moveTo>
                    <a:cubicBezTo>
                      <a:pt x="6" y="3"/>
                      <a:pt x="7" y="4"/>
                      <a:pt x="6" y="5"/>
                    </a:cubicBezTo>
                    <a:cubicBezTo>
                      <a:pt x="6" y="6"/>
                      <a:pt x="5" y="7"/>
                      <a:pt x="3" y="7"/>
                    </a:cubicBezTo>
                    <a:cubicBezTo>
                      <a:pt x="3" y="7"/>
                      <a:pt x="2" y="7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0" y="7"/>
                      <a:pt x="1" y="6"/>
                      <a:pt x="1" y="6"/>
                    </a:cubicBezTo>
                    <a:cubicBezTo>
                      <a:pt x="2" y="3"/>
                      <a:pt x="6" y="4"/>
                      <a:pt x="7" y="0"/>
                    </a:cubicBezTo>
                    <a:cubicBezTo>
                      <a:pt x="7" y="1"/>
                      <a:pt x="7" y="2"/>
                      <a:pt x="6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36" name="Freeform 1121"/>
              <p:cNvSpPr>
                <a:spLocks/>
              </p:cNvSpPr>
              <p:nvPr/>
            </p:nvSpPr>
            <p:spPr bwMode="auto">
              <a:xfrm>
                <a:off x="3204" y="2651"/>
                <a:ext cx="16" cy="19"/>
              </a:xfrm>
              <a:custGeom>
                <a:avLst/>
                <a:gdLst>
                  <a:gd name="T0" fmla="*/ 6 w 6"/>
                  <a:gd name="T1" fmla="*/ 6 h 7"/>
                  <a:gd name="T2" fmla="*/ 6 w 6"/>
                  <a:gd name="T3" fmla="*/ 6 h 7"/>
                  <a:gd name="T4" fmla="*/ 5 w 6"/>
                  <a:gd name="T5" fmla="*/ 5 h 7"/>
                  <a:gd name="T6" fmla="*/ 4 w 6"/>
                  <a:gd name="T7" fmla="*/ 6 h 7"/>
                  <a:gd name="T8" fmla="*/ 1 w 6"/>
                  <a:gd name="T9" fmla="*/ 5 h 7"/>
                  <a:gd name="T10" fmla="*/ 0 w 6"/>
                  <a:gd name="T11" fmla="*/ 3 h 7"/>
                  <a:gd name="T12" fmla="*/ 0 w 6"/>
                  <a:gd name="T13" fmla="*/ 2 h 7"/>
                  <a:gd name="T14" fmla="*/ 0 w 6"/>
                  <a:gd name="T15" fmla="*/ 0 h 7"/>
                  <a:gd name="T16" fmla="*/ 6 w 6"/>
                  <a:gd name="T1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7">
                    <a:moveTo>
                      <a:pt x="6" y="6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5"/>
                      <a:pt x="5" y="5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3" y="7"/>
                      <a:pt x="1" y="6"/>
                      <a:pt x="1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3"/>
                      <a:pt x="5" y="2"/>
                      <a:pt x="6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37" name="Freeform 1122"/>
              <p:cNvSpPr>
                <a:spLocks/>
              </p:cNvSpPr>
              <p:nvPr/>
            </p:nvSpPr>
            <p:spPr bwMode="auto">
              <a:xfrm>
                <a:off x="3247" y="2659"/>
                <a:ext cx="8" cy="6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2 w 3"/>
                  <a:gd name="T5" fmla="*/ 2 h 2"/>
                  <a:gd name="T6" fmla="*/ 1 w 3"/>
                  <a:gd name="T7" fmla="*/ 1 h 2"/>
                  <a:gd name="T8" fmla="*/ 2 w 3"/>
                  <a:gd name="T9" fmla="*/ 0 h 2"/>
                  <a:gd name="T10" fmla="*/ 3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38" name="Freeform 1123"/>
              <p:cNvSpPr>
                <a:spLocks/>
              </p:cNvSpPr>
              <p:nvPr/>
            </p:nvSpPr>
            <p:spPr bwMode="auto">
              <a:xfrm>
                <a:off x="3207" y="2659"/>
                <a:ext cx="8" cy="8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2 h 3"/>
                  <a:gd name="T4" fmla="*/ 0 w 3"/>
                  <a:gd name="T5" fmla="*/ 2 h 3"/>
                  <a:gd name="T6" fmla="*/ 1 w 3"/>
                  <a:gd name="T7" fmla="*/ 0 h 3"/>
                  <a:gd name="T8" fmla="*/ 3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2"/>
                      <a:pt x="2" y="2"/>
                      <a:pt x="2" y="2"/>
                    </a:cubicBezTo>
                    <a:cubicBezTo>
                      <a:pt x="1" y="3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39" name="Freeform 1124"/>
              <p:cNvSpPr>
                <a:spLocks/>
              </p:cNvSpPr>
              <p:nvPr/>
            </p:nvSpPr>
            <p:spPr bwMode="auto">
              <a:xfrm>
                <a:off x="3217" y="2673"/>
                <a:ext cx="6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0" name="Freeform 1125"/>
              <p:cNvSpPr>
                <a:spLocks/>
              </p:cNvSpPr>
              <p:nvPr/>
            </p:nvSpPr>
            <p:spPr bwMode="auto">
              <a:xfrm>
                <a:off x="3241" y="2673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1" name="Freeform 1126"/>
              <p:cNvSpPr>
                <a:spLocks/>
              </p:cNvSpPr>
              <p:nvPr/>
            </p:nvSpPr>
            <p:spPr bwMode="auto">
              <a:xfrm>
                <a:off x="3217" y="2675"/>
                <a:ext cx="6" cy="6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1" y="1"/>
                      <a:pt x="1" y="0"/>
                      <a:pt x="2" y="1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" name="Freeform 1127"/>
              <p:cNvSpPr>
                <a:spLocks/>
              </p:cNvSpPr>
              <p:nvPr/>
            </p:nvSpPr>
            <p:spPr bwMode="auto">
              <a:xfrm>
                <a:off x="3241" y="2678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3" name="Freeform 1128"/>
              <p:cNvSpPr>
                <a:spLocks/>
              </p:cNvSpPr>
              <p:nvPr/>
            </p:nvSpPr>
            <p:spPr bwMode="auto">
              <a:xfrm>
                <a:off x="3217" y="2681"/>
                <a:ext cx="6" cy="5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2 h 2"/>
                  <a:gd name="T4" fmla="*/ 1 w 2"/>
                  <a:gd name="T5" fmla="*/ 1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4" name="Freeform 1129"/>
              <p:cNvSpPr>
                <a:spLocks/>
              </p:cNvSpPr>
              <p:nvPr/>
            </p:nvSpPr>
            <p:spPr bwMode="auto">
              <a:xfrm>
                <a:off x="3241" y="2681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1"/>
                      <a:pt x="1" y="1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5" name="Freeform 1130"/>
              <p:cNvSpPr>
                <a:spLocks/>
              </p:cNvSpPr>
              <p:nvPr/>
            </p:nvSpPr>
            <p:spPr bwMode="auto">
              <a:xfrm>
                <a:off x="3217" y="2686"/>
                <a:ext cx="6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6" name="Freeform 1131"/>
              <p:cNvSpPr>
                <a:spLocks/>
              </p:cNvSpPr>
              <p:nvPr/>
            </p:nvSpPr>
            <p:spPr bwMode="auto">
              <a:xfrm>
                <a:off x="3241" y="2686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7" name="Freeform 1132"/>
              <p:cNvSpPr>
                <a:spLocks/>
              </p:cNvSpPr>
              <p:nvPr/>
            </p:nvSpPr>
            <p:spPr bwMode="auto">
              <a:xfrm>
                <a:off x="3223" y="2691"/>
                <a:ext cx="18" cy="8"/>
              </a:xfrm>
              <a:custGeom>
                <a:avLst/>
                <a:gdLst>
                  <a:gd name="T0" fmla="*/ 4 w 7"/>
                  <a:gd name="T1" fmla="*/ 1 h 3"/>
                  <a:gd name="T2" fmla="*/ 7 w 7"/>
                  <a:gd name="T3" fmla="*/ 0 h 3"/>
                  <a:gd name="T4" fmla="*/ 2 w 7"/>
                  <a:gd name="T5" fmla="*/ 1 h 3"/>
                  <a:gd name="T6" fmla="*/ 0 w 7"/>
                  <a:gd name="T7" fmla="*/ 0 h 3"/>
                  <a:gd name="T8" fmla="*/ 4 w 7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4" y="1"/>
                    </a:moveTo>
                    <a:cubicBezTo>
                      <a:pt x="5" y="1"/>
                      <a:pt x="6" y="0"/>
                      <a:pt x="7" y="0"/>
                    </a:cubicBezTo>
                    <a:cubicBezTo>
                      <a:pt x="5" y="0"/>
                      <a:pt x="3" y="3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1" y="0"/>
                      <a:pt x="2" y="1"/>
                      <a:pt x="4" y="1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8" name="Freeform 1133"/>
              <p:cNvSpPr>
                <a:spLocks/>
              </p:cNvSpPr>
              <p:nvPr/>
            </p:nvSpPr>
            <p:spPr bwMode="auto">
              <a:xfrm>
                <a:off x="3212" y="2691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9" name="Freeform 1134"/>
              <p:cNvSpPr>
                <a:spLocks/>
              </p:cNvSpPr>
              <p:nvPr/>
            </p:nvSpPr>
            <p:spPr bwMode="auto">
              <a:xfrm>
                <a:off x="3244" y="2691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50" name="Freeform 1135"/>
              <p:cNvSpPr>
                <a:spLocks/>
              </p:cNvSpPr>
              <p:nvPr/>
            </p:nvSpPr>
            <p:spPr bwMode="auto">
              <a:xfrm>
                <a:off x="3239" y="2697"/>
                <a:ext cx="8" cy="10"/>
              </a:xfrm>
              <a:custGeom>
                <a:avLst/>
                <a:gdLst>
                  <a:gd name="T0" fmla="*/ 3 w 3"/>
                  <a:gd name="T1" fmla="*/ 1 h 4"/>
                  <a:gd name="T2" fmla="*/ 3 w 3"/>
                  <a:gd name="T3" fmla="*/ 1 h 4"/>
                  <a:gd name="T4" fmla="*/ 2 w 3"/>
                  <a:gd name="T5" fmla="*/ 1 h 4"/>
                  <a:gd name="T6" fmla="*/ 1 w 3"/>
                  <a:gd name="T7" fmla="*/ 4 h 4"/>
                  <a:gd name="T8" fmla="*/ 1 w 3"/>
                  <a:gd name="T9" fmla="*/ 3 h 4"/>
                  <a:gd name="T10" fmla="*/ 1 w 3"/>
                  <a:gd name="T11" fmla="*/ 1 h 4"/>
                  <a:gd name="T12" fmla="*/ 2 w 3"/>
                  <a:gd name="T13" fmla="*/ 0 h 4"/>
                  <a:gd name="T14" fmla="*/ 3 w 3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51" name="Freeform 1136"/>
              <p:cNvSpPr>
                <a:spLocks/>
              </p:cNvSpPr>
              <p:nvPr/>
            </p:nvSpPr>
            <p:spPr bwMode="auto">
              <a:xfrm>
                <a:off x="3217" y="2697"/>
                <a:ext cx="6" cy="10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4 h 4"/>
                  <a:gd name="T4" fmla="*/ 1 w 2"/>
                  <a:gd name="T5" fmla="*/ 4 h 4"/>
                  <a:gd name="T6" fmla="*/ 1 w 2"/>
                  <a:gd name="T7" fmla="*/ 2 h 4"/>
                  <a:gd name="T8" fmla="*/ 0 w 2"/>
                  <a:gd name="T9" fmla="*/ 1 h 4"/>
                  <a:gd name="T10" fmla="*/ 0 w 2"/>
                  <a:gd name="T11" fmla="*/ 1 h 4"/>
                  <a:gd name="T12" fmla="*/ 0 w 2"/>
                  <a:gd name="T13" fmla="*/ 0 h 4"/>
                  <a:gd name="T14" fmla="*/ 2 w 2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2"/>
                      <a:pt x="2" y="3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52" name="Freeform 1137"/>
              <p:cNvSpPr>
                <a:spLocks/>
              </p:cNvSpPr>
              <p:nvPr/>
            </p:nvSpPr>
            <p:spPr bwMode="auto">
              <a:xfrm>
                <a:off x="3207" y="2699"/>
                <a:ext cx="48" cy="40"/>
              </a:xfrm>
              <a:custGeom>
                <a:avLst/>
                <a:gdLst>
                  <a:gd name="T0" fmla="*/ 5 w 18"/>
                  <a:gd name="T1" fmla="*/ 0 h 15"/>
                  <a:gd name="T2" fmla="*/ 6 w 18"/>
                  <a:gd name="T3" fmla="*/ 2 h 15"/>
                  <a:gd name="T4" fmla="*/ 2 w 18"/>
                  <a:gd name="T5" fmla="*/ 7 h 15"/>
                  <a:gd name="T6" fmla="*/ 9 w 18"/>
                  <a:gd name="T7" fmla="*/ 13 h 15"/>
                  <a:gd name="T8" fmla="*/ 16 w 18"/>
                  <a:gd name="T9" fmla="*/ 6 h 15"/>
                  <a:gd name="T10" fmla="*/ 13 w 18"/>
                  <a:gd name="T11" fmla="*/ 2 h 15"/>
                  <a:gd name="T12" fmla="*/ 14 w 18"/>
                  <a:gd name="T13" fmla="*/ 0 h 15"/>
                  <a:gd name="T14" fmla="*/ 18 w 18"/>
                  <a:gd name="T15" fmla="*/ 6 h 15"/>
                  <a:gd name="T16" fmla="*/ 9 w 18"/>
                  <a:gd name="T17" fmla="*/ 15 h 15"/>
                  <a:gd name="T18" fmla="*/ 0 w 18"/>
                  <a:gd name="T19" fmla="*/ 7 h 15"/>
                  <a:gd name="T20" fmla="*/ 5 w 18"/>
                  <a:gd name="T2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5">
                    <a:moveTo>
                      <a:pt x="5" y="0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3" y="3"/>
                      <a:pt x="2" y="4"/>
                      <a:pt x="2" y="7"/>
                    </a:cubicBezTo>
                    <a:cubicBezTo>
                      <a:pt x="2" y="10"/>
                      <a:pt x="6" y="13"/>
                      <a:pt x="9" y="13"/>
                    </a:cubicBezTo>
                    <a:cubicBezTo>
                      <a:pt x="13" y="13"/>
                      <a:pt x="16" y="10"/>
                      <a:pt x="16" y="6"/>
                    </a:cubicBezTo>
                    <a:cubicBezTo>
                      <a:pt x="16" y="4"/>
                      <a:pt x="15" y="3"/>
                      <a:pt x="13" y="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1"/>
                      <a:pt x="17" y="3"/>
                      <a:pt x="18" y="6"/>
                    </a:cubicBezTo>
                    <a:cubicBezTo>
                      <a:pt x="18" y="11"/>
                      <a:pt x="14" y="15"/>
                      <a:pt x="9" y="15"/>
                    </a:cubicBezTo>
                    <a:cubicBezTo>
                      <a:pt x="5" y="15"/>
                      <a:pt x="0" y="11"/>
                      <a:pt x="0" y="7"/>
                    </a:cubicBez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53" name="Freeform 1138"/>
              <p:cNvSpPr>
                <a:spLocks/>
              </p:cNvSpPr>
              <p:nvPr/>
            </p:nvSpPr>
            <p:spPr bwMode="auto">
              <a:xfrm>
                <a:off x="3207" y="2699"/>
                <a:ext cx="48" cy="40"/>
              </a:xfrm>
              <a:custGeom>
                <a:avLst/>
                <a:gdLst>
                  <a:gd name="T0" fmla="*/ 5 w 18"/>
                  <a:gd name="T1" fmla="*/ 0 h 15"/>
                  <a:gd name="T2" fmla="*/ 6 w 18"/>
                  <a:gd name="T3" fmla="*/ 2 h 15"/>
                  <a:gd name="T4" fmla="*/ 2 w 18"/>
                  <a:gd name="T5" fmla="*/ 7 h 15"/>
                  <a:gd name="T6" fmla="*/ 9 w 18"/>
                  <a:gd name="T7" fmla="*/ 13 h 15"/>
                  <a:gd name="T8" fmla="*/ 16 w 18"/>
                  <a:gd name="T9" fmla="*/ 6 h 15"/>
                  <a:gd name="T10" fmla="*/ 13 w 18"/>
                  <a:gd name="T11" fmla="*/ 2 h 15"/>
                  <a:gd name="T12" fmla="*/ 14 w 18"/>
                  <a:gd name="T13" fmla="*/ 0 h 15"/>
                  <a:gd name="T14" fmla="*/ 18 w 18"/>
                  <a:gd name="T15" fmla="*/ 6 h 15"/>
                  <a:gd name="T16" fmla="*/ 9 w 18"/>
                  <a:gd name="T17" fmla="*/ 15 h 15"/>
                  <a:gd name="T18" fmla="*/ 0 w 18"/>
                  <a:gd name="T19" fmla="*/ 7 h 15"/>
                  <a:gd name="T20" fmla="*/ 5 w 18"/>
                  <a:gd name="T2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5">
                    <a:moveTo>
                      <a:pt x="5" y="0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3" y="3"/>
                      <a:pt x="2" y="4"/>
                      <a:pt x="2" y="7"/>
                    </a:cubicBezTo>
                    <a:cubicBezTo>
                      <a:pt x="2" y="10"/>
                      <a:pt x="6" y="13"/>
                      <a:pt x="9" y="13"/>
                    </a:cubicBezTo>
                    <a:cubicBezTo>
                      <a:pt x="13" y="13"/>
                      <a:pt x="16" y="10"/>
                      <a:pt x="16" y="6"/>
                    </a:cubicBezTo>
                    <a:cubicBezTo>
                      <a:pt x="16" y="4"/>
                      <a:pt x="15" y="3"/>
                      <a:pt x="13" y="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1"/>
                      <a:pt x="17" y="3"/>
                      <a:pt x="18" y="6"/>
                    </a:cubicBezTo>
                    <a:cubicBezTo>
                      <a:pt x="18" y="11"/>
                      <a:pt x="14" y="15"/>
                      <a:pt x="9" y="15"/>
                    </a:cubicBezTo>
                    <a:cubicBezTo>
                      <a:pt x="5" y="15"/>
                      <a:pt x="0" y="11"/>
                      <a:pt x="0" y="7"/>
                    </a:cubicBezTo>
                    <a:cubicBezTo>
                      <a:pt x="1" y="3"/>
                      <a:pt x="2" y="1"/>
                      <a:pt x="5" y="0"/>
                    </a:cubicBez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54" name="Rectangle 1139"/>
              <p:cNvSpPr>
                <a:spLocks noChangeArrowheads="1"/>
              </p:cNvSpPr>
              <p:nvPr/>
            </p:nvSpPr>
            <p:spPr bwMode="auto">
              <a:xfrm>
                <a:off x="3329" y="2422"/>
                <a:ext cx="51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S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955" name="Rectangle 1140"/>
              <p:cNvSpPr>
                <a:spLocks noChangeArrowheads="1"/>
              </p:cNvSpPr>
              <p:nvPr/>
            </p:nvSpPr>
            <p:spPr bwMode="auto">
              <a:xfrm>
                <a:off x="3361" y="2422"/>
                <a:ext cx="48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Z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956" name="Freeform 1141"/>
              <p:cNvSpPr>
                <a:spLocks/>
              </p:cNvSpPr>
              <p:nvPr/>
            </p:nvSpPr>
            <p:spPr bwMode="auto">
              <a:xfrm>
                <a:off x="3297" y="2248"/>
                <a:ext cx="128" cy="150"/>
              </a:xfrm>
              <a:custGeom>
                <a:avLst/>
                <a:gdLst>
                  <a:gd name="T0" fmla="*/ 0 w 48"/>
                  <a:gd name="T1" fmla="*/ 0 h 56"/>
                  <a:gd name="T2" fmla="*/ 48 w 48"/>
                  <a:gd name="T3" fmla="*/ 0 h 56"/>
                  <a:gd name="T4" fmla="*/ 48 w 48"/>
                  <a:gd name="T5" fmla="*/ 34 h 56"/>
                  <a:gd name="T6" fmla="*/ 23 w 48"/>
                  <a:gd name="T7" fmla="*/ 56 h 56"/>
                  <a:gd name="T8" fmla="*/ 0 w 48"/>
                  <a:gd name="T9" fmla="*/ 34 h 56"/>
                  <a:gd name="T10" fmla="*/ 0 w 48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6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7" y="47"/>
                      <a:pt x="36" y="56"/>
                      <a:pt x="23" y="56"/>
                    </a:cubicBezTo>
                    <a:cubicBezTo>
                      <a:pt x="11" y="56"/>
                      <a:pt x="0" y="47"/>
                      <a:pt x="0" y="3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57" name="Freeform 1142"/>
              <p:cNvSpPr>
                <a:spLocks/>
              </p:cNvSpPr>
              <p:nvPr/>
            </p:nvSpPr>
            <p:spPr bwMode="auto">
              <a:xfrm>
                <a:off x="3297" y="2248"/>
                <a:ext cx="128" cy="150"/>
              </a:xfrm>
              <a:custGeom>
                <a:avLst/>
                <a:gdLst>
                  <a:gd name="T0" fmla="*/ 0 w 48"/>
                  <a:gd name="T1" fmla="*/ 0 h 56"/>
                  <a:gd name="T2" fmla="*/ 48 w 48"/>
                  <a:gd name="T3" fmla="*/ 0 h 56"/>
                  <a:gd name="T4" fmla="*/ 48 w 48"/>
                  <a:gd name="T5" fmla="*/ 34 h 56"/>
                  <a:gd name="T6" fmla="*/ 23 w 48"/>
                  <a:gd name="T7" fmla="*/ 56 h 56"/>
                  <a:gd name="T8" fmla="*/ 0 w 48"/>
                  <a:gd name="T9" fmla="*/ 34 h 56"/>
                  <a:gd name="T10" fmla="*/ 0 w 48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6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7" y="47"/>
                      <a:pt x="36" y="56"/>
                      <a:pt x="23" y="56"/>
                    </a:cubicBezTo>
                    <a:cubicBezTo>
                      <a:pt x="11" y="56"/>
                      <a:pt x="0" y="47"/>
                      <a:pt x="0" y="3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58" name="Freeform 1143"/>
              <p:cNvSpPr>
                <a:spLocks/>
              </p:cNvSpPr>
              <p:nvPr/>
            </p:nvSpPr>
            <p:spPr bwMode="auto">
              <a:xfrm>
                <a:off x="3377" y="2256"/>
                <a:ext cx="40" cy="40"/>
              </a:xfrm>
              <a:custGeom>
                <a:avLst/>
                <a:gdLst>
                  <a:gd name="T0" fmla="*/ 14 w 40"/>
                  <a:gd name="T1" fmla="*/ 0 h 40"/>
                  <a:gd name="T2" fmla="*/ 14 w 40"/>
                  <a:gd name="T3" fmla="*/ 14 h 40"/>
                  <a:gd name="T4" fmla="*/ 0 w 40"/>
                  <a:gd name="T5" fmla="*/ 14 h 40"/>
                  <a:gd name="T6" fmla="*/ 0 w 40"/>
                  <a:gd name="T7" fmla="*/ 27 h 40"/>
                  <a:gd name="T8" fmla="*/ 14 w 40"/>
                  <a:gd name="T9" fmla="*/ 27 h 40"/>
                  <a:gd name="T10" fmla="*/ 14 w 40"/>
                  <a:gd name="T11" fmla="*/ 40 h 40"/>
                  <a:gd name="T12" fmla="*/ 24 w 40"/>
                  <a:gd name="T13" fmla="*/ 40 h 40"/>
                  <a:gd name="T14" fmla="*/ 24 w 40"/>
                  <a:gd name="T15" fmla="*/ 27 h 40"/>
                  <a:gd name="T16" fmla="*/ 40 w 40"/>
                  <a:gd name="T17" fmla="*/ 27 h 40"/>
                  <a:gd name="T18" fmla="*/ 40 w 40"/>
                  <a:gd name="T19" fmla="*/ 14 h 40"/>
                  <a:gd name="T20" fmla="*/ 24 w 40"/>
                  <a:gd name="T21" fmla="*/ 14 h 40"/>
                  <a:gd name="T22" fmla="*/ 24 w 40"/>
                  <a:gd name="T23" fmla="*/ 0 h 40"/>
                  <a:gd name="T24" fmla="*/ 14 w 40"/>
                  <a:gd name="T2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40">
                    <a:moveTo>
                      <a:pt x="14" y="0"/>
                    </a:moveTo>
                    <a:lnTo>
                      <a:pt x="14" y="14"/>
                    </a:lnTo>
                    <a:lnTo>
                      <a:pt x="0" y="14"/>
                    </a:lnTo>
                    <a:lnTo>
                      <a:pt x="0" y="27"/>
                    </a:lnTo>
                    <a:lnTo>
                      <a:pt x="14" y="27"/>
                    </a:lnTo>
                    <a:lnTo>
                      <a:pt x="14" y="40"/>
                    </a:lnTo>
                    <a:lnTo>
                      <a:pt x="24" y="40"/>
                    </a:lnTo>
                    <a:lnTo>
                      <a:pt x="24" y="27"/>
                    </a:lnTo>
                    <a:lnTo>
                      <a:pt x="40" y="27"/>
                    </a:lnTo>
                    <a:lnTo>
                      <a:pt x="40" y="14"/>
                    </a:lnTo>
                    <a:lnTo>
                      <a:pt x="24" y="14"/>
                    </a:lnTo>
                    <a:lnTo>
                      <a:pt x="2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59" name="Freeform 1144"/>
              <p:cNvSpPr>
                <a:spLocks/>
              </p:cNvSpPr>
              <p:nvPr/>
            </p:nvSpPr>
            <p:spPr bwMode="auto">
              <a:xfrm>
                <a:off x="3377" y="2256"/>
                <a:ext cx="40" cy="40"/>
              </a:xfrm>
              <a:custGeom>
                <a:avLst/>
                <a:gdLst>
                  <a:gd name="T0" fmla="*/ 14 w 40"/>
                  <a:gd name="T1" fmla="*/ 0 h 40"/>
                  <a:gd name="T2" fmla="*/ 14 w 40"/>
                  <a:gd name="T3" fmla="*/ 14 h 40"/>
                  <a:gd name="T4" fmla="*/ 0 w 40"/>
                  <a:gd name="T5" fmla="*/ 14 h 40"/>
                  <a:gd name="T6" fmla="*/ 0 w 40"/>
                  <a:gd name="T7" fmla="*/ 27 h 40"/>
                  <a:gd name="T8" fmla="*/ 14 w 40"/>
                  <a:gd name="T9" fmla="*/ 27 h 40"/>
                  <a:gd name="T10" fmla="*/ 14 w 40"/>
                  <a:gd name="T11" fmla="*/ 40 h 40"/>
                  <a:gd name="T12" fmla="*/ 24 w 40"/>
                  <a:gd name="T13" fmla="*/ 40 h 40"/>
                  <a:gd name="T14" fmla="*/ 24 w 40"/>
                  <a:gd name="T15" fmla="*/ 27 h 40"/>
                  <a:gd name="T16" fmla="*/ 40 w 40"/>
                  <a:gd name="T17" fmla="*/ 27 h 40"/>
                  <a:gd name="T18" fmla="*/ 40 w 40"/>
                  <a:gd name="T19" fmla="*/ 14 h 40"/>
                  <a:gd name="T20" fmla="*/ 24 w 40"/>
                  <a:gd name="T21" fmla="*/ 14 h 40"/>
                  <a:gd name="T22" fmla="*/ 24 w 40"/>
                  <a:gd name="T23" fmla="*/ 0 h 40"/>
                  <a:gd name="T24" fmla="*/ 14 w 40"/>
                  <a:gd name="T2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40">
                    <a:moveTo>
                      <a:pt x="14" y="0"/>
                    </a:moveTo>
                    <a:lnTo>
                      <a:pt x="14" y="14"/>
                    </a:lnTo>
                    <a:lnTo>
                      <a:pt x="0" y="14"/>
                    </a:lnTo>
                    <a:lnTo>
                      <a:pt x="0" y="27"/>
                    </a:lnTo>
                    <a:lnTo>
                      <a:pt x="14" y="27"/>
                    </a:lnTo>
                    <a:lnTo>
                      <a:pt x="14" y="40"/>
                    </a:lnTo>
                    <a:lnTo>
                      <a:pt x="24" y="40"/>
                    </a:lnTo>
                    <a:lnTo>
                      <a:pt x="24" y="27"/>
                    </a:lnTo>
                    <a:lnTo>
                      <a:pt x="40" y="27"/>
                    </a:lnTo>
                    <a:lnTo>
                      <a:pt x="40" y="14"/>
                    </a:lnTo>
                    <a:lnTo>
                      <a:pt x="24" y="14"/>
                    </a:lnTo>
                    <a:lnTo>
                      <a:pt x="24" y="0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60" name="Rectangle 1145"/>
              <p:cNvSpPr>
                <a:spLocks noChangeArrowheads="1"/>
              </p:cNvSpPr>
              <p:nvPr/>
            </p:nvSpPr>
            <p:spPr bwMode="auto">
              <a:xfrm>
                <a:off x="2839" y="2651"/>
                <a:ext cx="61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O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961" name="Rectangle 1146"/>
              <p:cNvSpPr>
                <a:spLocks noChangeArrowheads="1"/>
              </p:cNvSpPr>
              <p:nvPr/>
            </p:nvSpPr>
            <p:spPr bwMode="auto">
              <a:xfrm>
                <a:off x="2876" y="2651"/>
                <a:ext cx="74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W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962" name="Freeform 1147"/>
              <p:cNvSpPr>
                <a:spLocks/>
              </p:cNvSpPr>
              <p:nvPr/>
            </p:nvSpPr>
            <p:spPr bwMode="auto">
              <a:xfrm>
                <a:off x="2820" y="2550"/>
                <a:ext cx="128" cy="77"/>
              </a:xfrm>
              <a:custGeom>
                <a:avLst/>
                <a:gdLst>
                  <a:gd name="T0" fmla="*/ 0 w 48"/>
                  <a:gd name="T1" fmla="*/ 0 h 29"/>
                  <a:gd name="T2" fmla="*/ 48 w 48"/>
                  <a:gd name="T3" fmla="*/ 0 h 29"/>
                  <a:gd name="T4" fmla="*/ 48 w 48"/>
                  <a:gd name="T5" fmla="*/ 6 h 29"/>
                  <a:gd name="T6" fmla="*/ 24 w 48"/>
                  <a:gd name="T7" fmla="*/ 29 h 29"/>
                  <a:gd name="T8" fmla="*/ 0 w 48"/>
                  <a:gd name="T9" fmla="*/ 7 h 29"/>
                  <a:gd name="T10" fmla="*/ 0 w 48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9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19"/>
                      <a:pt x="37" y="29"/>
                      <a:pt x="24" y="29"/>
                    </a:cubicBezTo>
                    <a:cubicBezTo>
                      <a:pt x="11" y="29"/>
                      <a:pt x="1" y="19"/>
                      <a:pt x="0" y="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63" name="Freeform 1148"/>
              <p:cNvSpPr>
                <a:spLocks/>
              </p:cNvSpPr>
              <p:nvPr/>
            </p:nvSpPr>
            <p:spPr bwMode="auto">
              <a:xfrm>
                <a:off x="2820" y="2550"/>
                <a:ext cx="128" cy="77"/>
              </a:xfrm>
              <a:custGeom>
                <a:avLst/>
                <a:gdLst>
                  <a:gd name="T0" fmla="*/ 0 w 48"/>
                  <a:gd name="T1" fmla="*/ 0 h 29"/>
                  <a:gd name="T2" fmla="*/ 48 w 48"/>
                  <a:gd name="T3" fmla="*/ 0 h 29"/>
                  <a:gd name="T4" fmla="*/ 48 w 48"/>
                  <a:gd name="T5" fmla="*/ 6 h 29"/>
                  <a:gd name="T6" fmla="*/ 24 w 48"/>
                  <a:gd name="T7" fmla="*/ 29 h 29"/>
                  <a:gd name="T8" fmla="*/ 0 w 48"/>
                  <a:gd name="T9" fmla="*/ 7 h 29"/>
                  <a:gd name="T10" fmla="*/ 0 w 48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9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19"/>
                      <a:pt x="37" y="29"/>
                      <a:pt x="24" y="29"/>
                    </a:cubicBezTo>
                    <a:cubicBezTo>
                      <a:pt x="11" y="29"/>
                      <a:pt x="1" y="19"/>
                      <a:pt x="0" y="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64" name="Rectangle 1149"/>
              <p:cNvSpPr>
                <a:spLocks noChangeArrowheads="1"/>
              </p:cNvSpPr>
              <p:nvPr/>
            </p:nvSpPr>
            <p:spPr bwMode="auto">
              <a:xfrm>
                <a:off x="2820" y="2478"/>
                <a:ext cx="128" cy="72"/>
              </a:xfrm>
              <a:prstGeom prst="rect">
                <a:avLst/>
              </a:pr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65" name="Rectangle 1150"/>
              <p:cNvSpPr>
                <a:spLocks noChangeArrowheads="1"/>
              </p:cNvSpPr>
              <p:nvPr/>
            </p:nvSpPr>
            <p:spPr bwMode="auto">
              <a:xfrm>
                <a:off x="2820" y="2478"/>
                <a:ext cx="128" cy="72"/>
              </a:xfrm>
              <a:prstGeom prst="rect">
                <a:avLst/>
              </a:pr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66" name="Oval 1151"/>
              <p:cNvSpPr>
                <a:spLocks noChangeArrowheads="1"/>
              </p:cNvSpPr>
              <p:nvPr/>
            </p:nvSpPr>
            <p:spPr bwMode="auto">
              <a:xfrm>
                <a:off x="2841" y="2558"/>
                <a:ext cx="38" cy="37"/>
              </a:xfrm>
              <a:prstGeom prst="ellipse">
                <a:avLst/>
              </a:pr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67" name="Oval 1152"/>
              <p:cNvSpPr>
                <a:spLocks noChangeArrowheads="1"/>
              </p:cNvSpPr>
              <p:nvPr/>
            </p:nvSpPr>
            <p:spPr bwMode="auto">
              <a:xfrm>
                <a:off x="2841" y="2558"/>
                <a:ext cx="38" cy="37"/>
              </a:xfrm>
              <a:prstGeom prst="ellipse">
                <a:avLst/>
              </a:pr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68" name="Freeform 1153"/>
              <p:cNvSpPr>
                <a:spLocks/>
              </p:cNvSpPr>
              <p:nvPr/>
            </p:nvSpPr>
            <p:spPr bwMode="auto">
              <a:xfrm>
                <a:off x="2876" y="2555"/>
                <a:ext cx="19" cy="16"/>
              </a:xfrm>
              <a:custGeom>
                <a:avLst/>
                <a:gdLst>
                  <a:gd name="T0" fmla="*/ 0 w 7"/>
                  <a:gd name="T1" fmla="*/ 2 h 6"/>
                  <a:gd name="T2" fmla="*/ 7 w 7"/>
                  <a:gd name="T3" fmla="*/ 2 h 6"/>
                  <a:gd name="T4" fmla="*/ 3 w 7"/>
                  <a:gd name="T5" fmla="*/ 6 h 6"/>
                  <a:gd name="T6" fmla="*/ 0 w 7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2"/>
                    </a:moveTo>
                    <a:cubicBezTo>
                      <a:pt x="0" y="0"/>
                      <a:pt x="7" y="0"/>
                      <a:pt x="7" y="2"/>
                    </a:cubicBezTo>
                    <a:cubicBezTo>
                      <a:pt x="7" y="4"/>
                      <a:pt x="5" y="6"/>
                      <a:pt x="3" y="6"/>
                    </a:cubicBezTo>
                    <a:cubicBezTo>
                      <a:pt x="1" y="6"/>
                      <a:pt x="0" y="4"/>
                      <a:pt x="0" y="2"/>
                    </a:cubicBezTo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69" name="Freeform 1154"/>
              <p:cNvSpPr>
                <a:spLocks/>
              </p:cNvSpPr>
              <p:nvPr/>
            </p:nvSpPr>
            <p:spPr bwMode="auto">
              <a:xfrm>
                <a:off x="2876" y="2555"/>
                <a:ext cx="19" cy="16"/>
              </a:xfrm>
              <a:custGeom>
                <a:avLst/>
                <a:gdLst>
                  <a:gd name="T0" fmla="*/ 0 w 7"/>
                  <a:gd name="T1" fmla="*/ 2 h 6"/>
                  <a:gd name="T2" fmla="*/ 7 w 7"/>
                  <a:gd name="T3" fmla="*/ 2 h 6"/>
                  <a:gd name="T4" fmla="*/ 3 w 7"/>
                  <a:gd name="T5" fmla="*/ 6 h 6"/>
                  <a:gd name="T6" fmla="*/ 0 w 7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2"/>
                    </a:moveTo>
                    <a:cubicBezTo>
                      <a:pt x="0" y="0"/>
                      <a:pt x="7" y="0"/>
                      <a:pt x="7" y="2"/>
                    </a:cubicBezTo>
                    <a:cubicBezTo>
                      <a:pt x="7" y="4"/>
                      <a:pt x="5" y="6"/>
                      <a:pt x="3" y="6"/>
                    </a:cubicBezTo>
                    <a:cubicBezTo>
                      <a:pt x="1" y="6"/>
                      <a:pt x="0" y="4"/>
                      <a:pt x="0" y="2"/>
                    </a:cubicBez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70" name="Oval 1155"/>
              <p:cNvSpPr>
                <a:spLocks noChangeArrowheads="1"/>
              </p:cNvSpPr>
              <p:nvPr/>
            </p:nvSpPr>
            <p:spPr bwMode="auto">
              <a:xfrm>
                <a:off x="2849" y="2566"/>
                <a:ext cx="22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71" name="Oval 1156"/>
              <p:cNvSpPr>
                <a:spLocks noChangeArrowheads="1"/>
              </p:cNvSpPr>
              <p:nvPr/>
            </p:nvSpPr>
            <p:spPr bwMode="auto">
              <a:xfrm>
                <a:off x="2849" y="2566"/>
                <a:ext cx="22" cy="19"/>
              </a:xfrm>
              <a:prstGeom prst="ellipse">
                <a:avLst/>
              </a:pr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72" name="Oval 1157"/>
              <p:cNvSpPr>
                <a:spLocks noChangeArrowheads="1"/>
              </p:cNvSpPr>
              <p:nvPr/>
            </p:nvSpPr>
            <p:spPr bwMode="auto">
              <a:xfrm>
                <a:off x="2892" y="2558"/>
                <a:ext cx="35" cy="37"/>
              </a:xfrm>
              <a:prstGeom prst="ellipse">
                <a:avLst/>
              </a:pr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973" name="Oval 1158"/>
              <p:cNvSpPr>
                <a:spLocks noChangeArrowheads="1"/>
              </p:cNvSpPr>
              <p:nvPr/>
            </p:nvSpPr>
            <p:spPr bwMode="auto">
              <a:xfrm>
                <a:off x="2892" y="2558"/>
                <a:ext cx="35" cy="37"/>
              </a:xfrm>
              <a:prstGeom prst="ellipse">
                <a:avLst/>
              </a:pr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" name="Group 1360"/>
            <p:cNvGrpSpPr>
              <a:grpSpLocks/>
            </p:cNvGrpSpPr>
            <p:nvPr/>
          </p:nvGrpSpPr>
          <p:grpSpPr bwMode="auto">
            <a:xfrm>
              <a:off x="1826" y="1347"/>
              <a:ext cx="1858" cy="1660"/>
              <a:chOff x="1826" y="1347"/>
              <a:chExt cx="1858" cy="1660"/>
            </a:xfrm>
          </p:grpSpPr>
          <p:sp>
            <p:nvSpPr>
              <p:cNvPr id="574" name="Oval 1160"/>
              <p:cNvSpPr>
                <a:spLocks noChangeArrowheads="1"/>
              </p:cNvSpPr>
              <p:nvPr/>
            </p:nvSpPr>
            <p:spPr bwMode="auto">
              <a:xfrm>
                <a:off x="2865" y="2585"/>
                <a:ext cx="38" cy="37"/>
              </a:xfrm>
              <a:prstGeom prst="ellipse">
                <a:avLst/>
              </a:pr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5" name="Oval 1161"/>
              <p:cNvSpPr>
                <a:spLocks noChangeArrowheads="1"/>
              </p:cNvSpPr>
              <p:nvPr/>
            </p:nvSpPr>
            <p:spPr bwMode="auto">
              <a:xfrm>
                <a:off x="2865" y="2585"/>
                <a:ext cx="38" cy="37"/>
              </a:xfrm>
              <a:prstGeom prst="ellipse">
                <a:avLst/>
              </a:pr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6" name="Rectangle 1162"/>
              <p:cNvSpPr>
                <a:spLocks noChangeArrowheads="1"/>
              </p:cNvSpPr>
              <p:nvPr/>
            </p:nvSpPr>
            <p:spPr bwMode="auto">
              <a:xfrm>
                <a:off x="2881" y="2483"/>
                <a:ext cx="8" cy="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7" name="Rectangle 1163"/>
              <p:cNvSpPr>
                <a:spLocks noChangeArrowheads="1"/>
              </p:cNvSpPr>
              <p:nvPr/>
            </p:nvSpPr>
            <p:spPr bwMode="auto">
              <a:xfrm>
                <a:off x="2881" y="2483"/>
                <a:ext cx="8" cy="75"/>
              </a:xfrm>
              <a:prstGeom prst="rect">
                <a:avLst/>
              </a:pr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8" name="Rectangle 1164"/>
              <p:cNvSpPr>
                <a:spLocks noChangeArrowheads="1"/>
              </p:cNvSpPr>
              <p:nvPr/>
            </p:nvSpPr>
            <p:spPr bwMode="auto">
              <a:xfrm>
                <a:off x="2876" y="2555"/>
                <a:ext cx="16" cy="3"/>
              </a:xfrm>
              <a:prstGeom prst="rect">
                <a:avLst/>
              </a:pr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9" name="Rectangle 1165"/>
              <p:cNvSpPr>
                <a:spLocks noChangeArrowheads="1"/>
              </p:cNvSpPr>
              <p:nvPr/>
            </p:nvSpPr>
            <p:spPr bwMode="auto">
              <a:xfrm>
                <a:off x="2876" y="2555"/>
                <a:ext cx="16" cy="3"/>
              </a:xfrm>
              <a:prstGeom prst="rect">
                <a:avLst/>
              </a:pr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0" name="Freeform 1166"/>
              <p:cNvSpPr>
                <a:spLocks/>
              </p:cNvSpPr>
              <p:nvPr/>
            </p:nvSpPr>
            <p:spPr bwMode="auto">
              <a:xfrm>
                <a:off x="2852" y="2486"/>
                <a:ext cx="29" cy="51"/>
              </a:xfrm>
              <a:custGeom>
                <a:avLst/>
                <a:gdLst>
                  <a:gd name="T0" fmla="*/ 29 w 29"/>
                  <a:gd name="T1" fmla="*/ 0 h 51"/>
                  <a:gd name="T2" fmla="*/ 21 w 29"/>
                  <a:gd name="T3" fmla="*/ 0 h 51"/>
                  <a:gd name="T4" fmla="*/ 21 w 29"/>
                  <a:gd name="T5" fmla="*/ 5 h 51"/>
                  <a:gd name="T6" fmla="*/ 16 w 29"/>
                  <a:gd name="T7" fmla="*/ 5 h 51"/>
                  <a:gd name="T8" fmla="*/ 16 w 29"/>
                  <a:gd name="T9" fmla="*/ 0 h 51"/>
                  <a:gd name="T10" fmla="*/ 0 w 29"/>
                  <a:gd name="T11" fmla="*/ 0 h 51"/>
                  <a:gd name="T12" fmla="*/ 0 w 29"/>
                  <a:gd name="T13" fmla="*/ 11 h 51"/>
                  <a:gd name="T14" fmla="*/ 11 w 29"/>
                  <a:gd name="T15" fmla="*/ 11 h 51"/>
                  <a:gd name="T16" fmla="*/ 11 w 29"/>
                  <a:gd name="T17" fmla="*/ 13 h 51"/>
                  <a:gd name="T18" fmla="*/ 0 w 29"/>
                  <a:gd name="T19" fmla="*/ 13 h 51"/>
                  <a:gd name="T20" fmla="*/ 0 w 29"/>
                  <a:gd name="T21" fmla="*/ 24 h 51"/>
                  <a:gd name="T22" fmla="*/ 16 w 29"/>
                  <a:gd name="T23" fmla="*/ 24 h 51"/>
                  <a:gd name="T24" fmla="*/ 16 w 29"/>
                  <a:gd name="T25" fmla="*/ 21 h 51"/>
                  <a:gd name="T26" fmla="*/ 21 w 29"/>
                  <a:gd name="T27" fmla="*/ 21 h 51"/>
                  <a:gd name="T28" fmla="*/ 21 w 29"/>
                  <a:gd name="T29" fmla="*/ 24 h 51"/>
                  <a:gd name="T30" fmla="*/ 24 w 29"/>
                  <a:gd name="T31" fmla="*/ 24 h 51"/>
                  <a:gd name="T32" fmla="*/ 24 w 29"/>
                  <a:gd name="T33" fmla="*/ 27 h 51"/>
                  <a:gd name="T34" fmla="*/ 21 w 29"/>
                  <a:gd name="T35" fmla="*/ 27 h 51"/>
                  <a:gd name="T36" fmla="*/ 21 w 29"/>
                  <a:gd name="T37" fmla="*/ 32 h 51"/>
                  <a:gd name="T38" fmla="*/ 16 w 29"/>
                  <a:gd name="T39" fmla="*/ 32 h 51"/>
                  <a:gd name="T40" fmla="*/ 16 w 29"/>
                  <a:gd name="T41" fmla="*/ 27 h 51"/>
                  <a:gd name="T42" fmla="*/ 0 w 29"/>
                  <a:gd name="T43" fmla="*/ 27 h 51"/>
                  <a:gd name="T44" fmla="*/ 0 w 29"/>
                  <a:gd name="T45" fmla="*/ 37 h 51"/>
                  <a:gd name="T46" fmla="*/ 11 w 29"/>
                  <a:gd name="T47" fmla="*/ 37 h 51"/>
                  <a:gd name="T48" fmla="*/ 11 w 29"/>
                  <a:gd name="T49" fmla="*/ 43 h 51"/>
                  <a:gd name="T50" fmla="*/ 0 w 29"/>
                  <a:gd name="T51" fmla="*/ 43 h 51"/>
                  <a:gd name="T52" fmla="*/ 0 w 29"/>
                  <a:gd name="T53" fmla="*/ 51 h 51"/>
                  <a:gd name="T54" fmla="*/ 16 w 29"/>
                  <a:gd name="T55" fmla="*/ 51 h 51"/>
                  <a:gd name="T56" fmla="*/ 16 w 29"/>
                  <a:gd name="T57" fmla="*/ 45 h 51"/>
                  <a:gd name="T58" fmla="*/ 21 w 29"/>
                  <a:gd name="T59" fmla="*/ 45 h 51"/>
                  <a:gd name="T60" fmla="*/ 21 w 29"/>
                  <a:gd name="T61" fmla="*/ 51 h 51"/>
                  <a:gd name="T62" fmla="*/ 29 w 29"/>
                  <a:gd name="T63" fmla="*/ 51 h 51"/>
                  <a:gd name="T64" fmla="*/ 29 w 29"/>
                  <a:gd name="T6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" h="51">
                    <a:moveTo>
                      <a:pt x="29" y="0"/>
                    </a:moveTo>
                    <a:lnTo>
                      <a:pt x="21" y="0"/>
                    </a:lnTo>
                    <a:lnTo>
                      <a:pt x="21" y="5"/>
                    </a:lnTo>
                    <a:lnTo>
                      <a:pt x="16" y="5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16" y="24"/>
                    </a:lnTo>
                    <a:lnTo>
                      <a:pt x="16" y="21"/>
                    </a:lnTo>
                    <a:lnTo>
                      <a:pt x="21" y="21"/>
                    </a:lnTo>
                    <a:lnTo>
                      <a:pt x="21" y="24"/>
                    </a:lnTo>
                    <a:lnTo>
                      <a:pt x="24" y="24"/>
                    </a:lnTo>
                    <a:lnTo>
                      <a:pt x="24" y="27"/>
                    </a:lnTo>
                    <a:lnTo>
                      <a:pt x="21" y="27"/>
                    </a:lnTo>
                    <a:lnTo>
                      <a:pt x="21" y="32"/>
                    </a:lnTo>
                    <a:lnTo>
                      <a:pt x="16" y="32"/>
                    </a:lnTo>
                    <a:lnTo>
                      <a:pt x="16" y="27"/>
                    </a:lnTo>
                    <a:lnTo>
                      <a:pt x="0" y="27"/>
                    </a:lnTo>
                    <a:lnTo>
                      <a:pt x="0" y="37"/>
                    </a:lnTo>
                    <a:lnTo>
                      <a:pt x="11" y="37"/>
                    </a:lnTo>
                    <a:lnTo>
                      <a:pt x="11" y="43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16" y="51"/>
                    </a:lnTo>
                    <a:lnTo>
                      <a:pt x="16" y="45"/>
                    </a:lnTo>
                    <a:lnTo>
                      <a:pt x="21" y="45"/>
                    </a:lnTo>
                    <a:lnTo>
                      <a:pt x="21" y="51"/>
                    </a:lnTo>
                    <a:lnTo>
                      <a:pt x="29" y="5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1" name="Freeform 1167"/>
              <p:cNvSpPr>
                <a:spLocks/>
              </p:cNvSpPr>
              <p:nvPr/>
            </p:nvSpPr>
            <p:spPr bwMode="auto">
              <a:xfrm>
                <a:off x="2852" y="2486"/>
                <a:ext cx="29" cy="51"/>
              </a:xfrm>
              <a:custGeom>
                <a:avLst/>
                <a:gdLst>
                  <a:gd name="T0" fmla="*/ 29 w 29"/>
                  <a:gd name="T1" fmla="*/ 0 h 51"/>
                  <a:gd name="T2" fmla="*/ 21 w 29"/>
                  <a:gd name="T3" fmla="*/ 0 h 51"/>
                  <a:gd name="T4" fmla="*/ 21 w 29"/>
                  <a:gd name="T5" fmla="*/ 5 h 51"/>
                  <a:gd name="T6" fmla="*/ 16 w 29"/>
                  <a:gd name="T7" fmla="*/ 5 h 51"/>
                  <a:gd name="T8" fmla="*/ 16 w 29"/>
                  <a:gd name="T9" fmla="*/ 0 h 51"/>
                  <a:gd name="T10" fmla="*/ 0 w 29"/>
                  <a:gd name="T11" fmla="*/ 0 h 51"/>
                  <a:gd name="T12" fmla="*/ 0 w 29"/>
                  <a:gd name="T13" fmla="*/ 11 h 51"/>
                  <a:gd name="T14" fmla="*/ 11 w 29"/>
                  <a:gd name="T15" fmla="*/ 11 h 51"/>
                  <a:gd name="T16" fmla="*/ 11 w 29"/>
                  <a:gd name="T17" fmla="*/ 13 h 51"/>
                  <a:gd name="T18" fmla="*/ 0 w 29"/>
                  <a:gd name="T19" fmla="*/ 13 h 51"/>
                  <a:gd name="T20" fmla="*/ 0 w 29"/>
                  <a:gd name="T21" fmla="*/ 24 h 51"/>
                  <a:gd name="T22" fmla="*/ 16 w 29"/>
                  <a:gd name="T23" fmla="*/ 24 h 51"/>
                  <a:gd name="T24" fmla="*/ 16 w 29"/>
                  <a:gd name="T25" fmla="*/ 21 h 51"/>
                  <a:gd name="T26" fmla="*/ 21 w 29"/>
                  <a:gd name="T27" fmla="*/ 21 h 51"/>
                  <a:gd name="T28" fmla="*/ 21 w 29"/>
                  <a:gd name="T29" fmla="*/ 24 h 51"/>
                  <a:gd name="T30" fmla="*/ 24 w 29"/>
                  <a:gd name="T31" fmla="*/ 24 h 51"/>
                  <a:gd name="T32" fmla="*/ 24 w 29"/>
                  <a:gd name="T33" fmla="*/ 27 h 51"/>
                  <a:gd name="T34" fmla="*/ 21 w 29"/>
                  <a:gd name="T35" fmla="*/ 27 h 51"/>
                  <a:gd name="T36" fmla="*/ 21 w 29"/>
                  <a:gd name="T37" fmla="*/ 32 h 51"/>
                  <a:gd name="T38" fmla="*/ 16 w 29"/>
                  <a:gd name="T39" fmla="*/ 32 h 51"/>
                  <a:gd name="T40" fmla="*/ 16 w 29"/>
                  <a:gd name="T41" fmla="*/ 27 h 51"/>
                  <a:gd name="T42" fmla="*/ 0 w 29"/>
                  <a:gd name="T43" fmla="*/ 27 h 51"/>
                  <a:gd name="T44" fmla="*/ 0 w 29"/>
                  <a:gd name="T45" fmla="*/ 37 h 51"/>
                  <a:gd name="T46" fmla="*/ 11 w 29"/>
                  <a:gd name="T47" fmla="*/ 37 h 51"/>
                  <a:gd name="T48" fmla="*/ 11 w 29"/>
                  <a:gd name="T49" fmla="*/ 43 h 51"/>
                  <a:gd name="T50" fmla="*/ 0 w 29"/>
                  <a:gd name="T51" fmla="*/ 43 h 51"/>
                  <a:gd name="T52" fmla="*/ 0 w 29"/>
                  <a:gd name="T53" fmla="*/ 51 h 51"/>
                  <a:gd name="T54" fmla="*/ 16 w 29"/>
                  <a:gd name="T55" fmla="*/ 51 h 51"/>
                  <a:gd name="T56" fmla="*/ 16 w 29"/>
                  <a:gd name="T57" fmla="*/ 45 h 51"/>
                  <a:gd name="T58" fmla="*/ 21 w 29"/>
                  <a:gd name="T59" fmla="*/ 45 h 51"/>
                  <a:gd name="T60" fmla="*/ 21 w 29"/>
                  <a:gd name="T61" fmla="*/ 51 h 51"/>
                  <a:gd name="T62" fmla="*/ 29 w 29"/>
                  <a:gd name="T63" fmla="*/ 51 h 51"/>
                  <a:gd name="T64" fmla="*/ 29 w 29"/>
                  <a:gd name="T6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" h="51">
                    <a:moveTo>
                      <a:pt x="29" y="0"/>
                    </a:moveTo>
                    <a:lnTo>
                      <a:pt x="21" y="0"/>
                    </a:lnTo>
                    <a:lnTo>
                      <a:pt x="21" y="5"/>
                    </a:lnTo>
                    <a:lnTo>
                      <a:pt x="16" y="5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16" y="24"/>
                    </a:lnTo>
                    <a:lnTo>
                      <a:pt x="16" y="21"/>
                    </a:lnTo>
                    <a:lnTo>
                      <a:pt x="21" y="21"/>
                    </a:lnTo>
                    <a:lnTo>
                      <a:pt x="21" y="24"/>
                    </a:lnTo>
                    <a:lnTo>
                      <a:pt x="24" y="24"/>
                    </a:lnTo>
                    <a:lnTo>
                      <a:pt x="24" y="27"/>
                    </a:lnTo>
                    <a:lnTo>
                      <a:pt x="21" y="27"/>
                    </a:lnTo>
                    <a:lnTo>
                      <a:pt x="21" y="32"/>
                    </a:lnTo>
                    <a:lnTo>
                      <a:pt x="16" y="32"/>
                    </a:lnTo>
                    <a:lnTo>
                      <a:pt x="16" y="27"/>
                    </a:lnTo>
                    <a:lnTo>
                      <a:pt x="0" y="27"/>
                    </a:lnTo>
                    <a:lnTo>
                      <a:pt x="0" y="37"/>
                    </a:lnTo>
                    <a:lnTo>
                      <a:pt x="11" y="37"/>
                    </a:lnTo>
                    <a:lnTo>
                      <a:pt x="11" y="43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16" y="51"/>
                    </a:lnTo>
                    <a:lnTo>
                      <a:pt x="16" y="45"/>
                    </a:lnTo>
                    <a:lnTo>
                      <a:pt x="21" y="45"/>
                    </a:lnTo>
                    <a:lnTo>
                      <a:pt x="21" y="51"/>
                    </a:lnTo>
                    <a:lnTo>
                      <a:pt x="29" y="51"/>
                    </a:lnTo>
                    <a:lnTo>
                      <a:pt x="29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2" name="Freeform 1168"/>
              <p:cNvSpPr>
                <a:spLocks/>
              </p:cNvSpPr>
              <p:nvPr/>
            </p:nvSpPr>
            <p:spPr bwMode="auto">
              <a:xfrm>
                <a:off x="2879" y="2550"/>
                <a:ext cx="13" cy="5"/>
              </a:xfrm>
              <a:custGeom>
                <a:avLst/>
                <a:gdLst>
                  <a:gd name="T0" fmla="*/ 2 w 5"/>
                  <a:gd name="T1" fmla="*/ 0 h 2"/>
                  <a:gd name="T2" fmla="*/ 3 w 5"/>
                  <a:gd name="T3" fmla="*/ 0 h 2"/>
                  <a:gd name="T4" fmla="*/ 5 w 5"/>
                  <a:gd name="T5" fmla="*/ 1 h 2"/>
                  <a:gd name="T6" fmla="*/ 3 w 5"/>
                  <a:gd name="T7" fmla="*/ 2 h 2"/>
                  <a:gd name="T8" fmla="*/ 2 w 5"/>
                  <a:gd name="T9" fmla="*/ 2 h 2"/>
                  <a:gd name="T10" fmla="*/ 0 w 5"/>
                  <a:gd name="T11" fmla="*/ 1 h 2"/>
                  <a:gd name="T12" fmla="*/ 2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3" name="Freeform 1169"/>
              <p:cNvSpPr>
                <a:spLocks/>
              </p:cNvSpPr>
              <p:nvPr/>
            </p:nvSpPr>
            <p:spPr bwMode="auto">
              <a:xfrm>
                <a:off x="2879" y="2550"/>
                <a:ext cx="13" cy="5"/>
              </a:xfrm>
              <a:custGeom>
                <a:avLst/>
                <a:gdLst>
                  <a:gd name="T0" fmla="*/ 2 w 5"/>
                  <a:gd name="T1" fmla="*/ 0 h 2"/>
                  <a:gd name="T2" fmla="*/ 3 w 5"/>
                  <a:gd name="T3" fmla="*/ 0 h 2"/>
                  <a:gd name="T4" fmla="*/ 5 w 5"/>
                  <a:gd name="T5" fmla="*/ 1 h 2"/>
                  <a:gd name="T6" fmla="*/ 3 w 5"/>
                  <a:gd name="T7" fmla="*/ 2 h 2"/>
                  <a:gd name="T8" fmla="*/ 2 w 5"/>
                  <a:gd name="T9" fmla="*/ 2 h 2"/>
                  <a:gd name="T10" fmla="*/ 0 w 5"/>
                  <a:gd name="T11" fmla="*/ 1 h 2"/>
                  <a:gd name="T12" fmla="*/ 2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4" name="Oval 1170"/>
              <p:cNvSpPr>
                <a:spLocks noChangeArrowheads="1"/>
              </p:cNvSpPr>
              <p:nvPr/>
            </p:nvSpPr>
            <p:spPr bwMode="auto">
              <a:xfrm>
                <a:off x="2900" y="2566"/>
                <a:ext cx="19" cy="2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5" name="Oval 1171"/>
              <p:cNvSpPr>
                <a:spLocks noChangeArrowheads="1"/>
              </p:cNvSpPr>
              <p:nvPr/>
            </p:nvSpPr>
            <p:spPr bwMode="auto">
              <a:xfrm>
                <a:off x="2900" y="2566"/>
                <a:ext cx="19" cy="21"/>
              </a:xfrm>
              <a:prstGeom prst="ellipse">
                <a:avLst/>
              </a:pr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6" name="Oval 1172"/>
              <p:cNvSpPr>
                <a:spLocks noChangeArrowheads="1"/>
              </p:cNvSpPr>
              <p:nvPr/>
            </p:nvSpPr>
            <p:spPr bwMode="auto">
              <a:xfrm>
                <a:off x="2873" y="2593"/>
                <a:ext cx="22" cy="2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7" name="Oval 1173"/>
              <p:cNvSpPr>
                <a:spLocks noChangeArrowheads="1"/>
              </p:cNvSpPr>
              <p:nvPr/>
            </p:nvSpPr>
            <p:spPr bwMode="auto">
              <a:xfrm>
                <a:off x="2873" y="2593"/>
                <a:ext cx="22" cy="21"/>
              </a:xfrm>
              <a:prstGeom prst="ellipse">
                <a:avLst/>
              </a:pr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8" name="Rectangle 1174"/>
              <p:cNvSpPr>
                <a:spLocks noChangeArrowheads="1"/>
              </p:cNvSpPr>
              <p:nvPr/>
            </p:nvSpPr>
            <p:spPr bwMode="auto">
              <a:xfrm>
                <a:off x="3031" y="2625"/>
                <a:ext cx="54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N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589" name="Rectangle 1175"/>
              <p:cNvSpPr>
                <a:spLocks noChangeArrowheads="1"/>
              </p:cNvSpPr>
              <p:nvPr/>
            </p:nvSpPr>
            <p:spPr bwMode="auto">
              <a:xfrm>
                <a:off x="3065" y="2625"/>
                <a:ext cx="74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W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590" name="Freeform 1176"/>
              <p:cNvSpPr>
                <a:spLocks/>
              </p:cNvSpPr>
              <p:nvPr/>
            </p:nvSpPr>
            <p:spPr bwMode="auto">
              <a:xfrm>
                <a:off x="3012" y="2451"/>
                <a:ext cx="128" cy="150"/>
              </a:xfrm>
              <a:custGeom>
                <a:avLst/>
                <a:gdLst>
                  <a:gd name="T0" fmla="*/ 0 w 48"/>
                  <a:gd name="T1" fmla="*/ 0 h 56"/>
                  <a:gd name="T2" fmla="*/ 48 w 48"/>
                  <a:gd name="T3" fmla="*/ 0 h 56"/>
                  <a:gd name="T4" fmla="*/ 48 w 48"/>
                  <a:gd name="T5" fmla="*/ 33 h 56"/>
                  <a:gd name="T6" fmla="*/ 24 w 48"/>
                  <a:gd name="T7" fmla="*/ 56 h 56"/>
                  <a:gd name="T8" fmla="*/ 0 w 48"/>
                  <a:gd name="T9" fmla="*/ 34 h 56"/>
                  <a:gd name="T10" fmla="*/ 0 w 48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6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7" y="46"/>
                      <a:pt x="37" y="56"/>
                      <a:pt x="24" y="56"/>
                    </a:cubicBezTo>
                    <a:cubicBezTo>
                      <a:pt x="11" y="56"/>
                      <a:pt x="1" y="46"/>
                      <a:pt x="0" y="3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1" name="Freeform 1177"/>
              <p:cNvSpPr>
                <a:spLocks/>
              </p:cNvSpPr>
              <p:nvPr/>
            </p:nvSpPr>
            <p:spPr bwMode="auto">
              <a:xfrm>
                <a:off x="3012" y="2451"/>
                <a:ext cx="128" cy="150"/>
              </a:xfrm>
              <a:custGeom>
                <a:avLst/>
                <a:gdLst>
                  <a:gd name="T0" fmla="*/ 0 w 48"/>
                  <a:gd name="T1" fmla="*/ 0 h 56"/>
                  <a:gd name="T2" fmla="*/ 48 w 48"/>
                  <a:gd name="T3" fmla="*/ 0 h 56"/>
                  <a:gd name="T4" fmla="*/ 48 w 48"/>
                  <a:gd name="T5" fmla="*/ 33 h 56"/>
                  <a:gd name="T6" fmla="*/ 24 w 48"/>
                  <a:gd name="T7" fmla="*/ 56 h 56"/>
                  <a:gd name="T8" fmla="*/ 0 w 48"/>
                  <a:gd name="T9" fmla="*/ 34 h 56"/>
                  <a:gd name="T10" fmla="*/ 0 w 48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6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7" y="46"/>
                      <a:pt x="37" y="56"/>
                      <a:pt x="24" y="56"/>
                    </a:cubicBezTo>
                    <a:cubicBezTo>
                      <a:pt x="11" y="56"/>
                      <a:pt x="1" y="46"/>
                      <a:pt x="0" y="3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2" name="Freeform 1178"/>
              <p:cNvSpPr>
                <a:spLocks/>
              </p:cNvSpPr>
              <p:nvPr/>
            </p:nvSpPr>
            <p:spPr bwMode="auto">
              <a:xfrm>
                <a:off x="3076" y="2457"/>
                <a:ext cx="19" cy="82"/>
              </a:xfrm>
              <a:custGeom>
                <a:avLst/>
                <a:gdLst>
                  <a:gd name="T0" fmla="*/ 5 w 7"/>
                  <a:gd name="T1" fmla="*/ 0 h 31"/>
                  <a:gd name="T2" fmla="*/ 5 w 7"/>
                  <a:gd name="T3" fmla="*/ 22 h 31"/>
                  <a:gd name="T4" fmla="*/ 7 w 7"/>
                  <a:gd name="T5" fmla="*/ 26 h 31"/>
                  <a:gd name="T6" fmla="*/ 0 w 7"/>
                  <a:gd name="T7" fmla="*/ 30 h 31"/>
                  <a:gd name="T8" fmla="*/ 0 w 7"/>
                  <a:gd name="T9" fmla="*/ 27 h 31"/>
                  <a:gd name="T10" fmla="*/ 4 w 7"/>
                  <a:gd name="T11" fmla="*/ 25 h 31"/>
                  <a:gd name="T12" fmla="*/ 2 w 7"/>
                  <a:gd name="T13" fmla="*/ 24 h 31"/>
                  <a:gd name="T14" fmla="*/ 2 w 7"/>
                  <a:gd name="T15" fmla="*/ 0 h 31"/>
                  <a:gd name="T16" fmla="*/ 5 w 7"/>
                  <a:gd name="T1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1">
                    <a:moveTo>
                      <a:pt x="5" y="0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7" y="23"/>
                      <a:pt x="7" y="24"/>
                      <a:pt x="7" y="26"/>
                    </a:cubicBezTo>
                    <a:cubicBezTo>
                      <a:pt x="7" y="30"/>
                      <a:pt x="5" y="31"/>
                      <a:pt x="0" y="3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4" y="27"/>
                      <a:pt x="4" y="25"/>
                    </a:cubicBezTo>
                    <a:cubicBezTo>
                      <a:pt x="4" y="24"/>
                      <a:pt x="3" y="24"/>
                      <a:pt x="2" y="24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3" name="Freeform 1179"/>
              <p:cNvSpPr>
                <a:spLocks/>
              </p:cNvSpPr>
              <p:nvPr/>
            </p:nvSpPr>
            <p:spPr bwMode="auto">
              <a:xfrm>
                <a:off x="3076" y="2457"/>
                <a:ext cx="19" cy="82"/>
              </a:xfrm>
              <a:custGeom>
                <a:avLst/>
                <a:gdLst>
                  <a:gd name="T0" fmla="*/ 5 w 7"/>
                  <a:gd name="T1" fmla="*/ 0 h 31"/>
                  <a:gd name="T2" fmla="*/ 5 w 7"/>
                  <a:gd name="T3" fmla="*/ 22 h 31"/>
                  <a:gd name="T4" fmla="*/ 7 w 7"/>
                  <a:gd name="T5" fmla="*/ 26 h 31"/>
                  <a:gd name="T6" fmla="*/ 0 w 7"/>
                  <a:gd name="T7" fmla="*/ 30 h 31"/>
                  <a:gd name="T8" fmla="*/ 0 w 7"/>
                  <a:gd name="T9" fmla="*/ 27 h 31"/>
                  <a:gd name="T10" fmla="*/ 4 w 7"/>
                  <a:gd name="T11" fmla="*/ 25 h 31"/>
                  <a:gd name="T12" fmla="*/ 2 w 7"/>
                  <a:gd name="T13" fmla="*/ 24 h 31"/>
                  <a:gd name="T14" fmla="*/ 2 w 7"/>
                  <a:gd name="T15" fmla="*/ 0 h 31"/>
                  <a:gd name="T16" fmla="*/ 5 w 7"/>
                  <a:gd name="T1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1">
                    <a:moveTo>
                      <a:pt x="5" y="0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7" y="23"/>
                      <a:pt x="7" y="24"/>
                      <a:pt x="7" y="26"/>
                    </a:cubicBezTo>
                    <a:cubicBezTo>
                      <a:pt x="7" y="30"/>
                      <a:pt x="5" y="31"/>
                      <a:pt x="0" y="3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4" y="27"/>
                      <a:pt x="4" y="25"/>
                    </a:cubicBezTo>
                    <a:cubicBezTo>
                      <a:pt x="4" y="24"/>
                      <a:pt x="3" y="24"/>
                      <a:pt x="2" y="24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4" name="Freeform 1180"/>
              <p:cNvSpPr>
                <a:spLocks/>
              </p:cNvSpPr>
              <p:nvPr/>
            </p:nvSpPr>
            <p:spPr bwMode="auto">
              <a:xfrm>
                <a:off x="3057" y="2457"/>
                <a:ext cx="19" cy="82"/>
              </a:xfrm>
              <a:custGeom>
                <a:avLst/>
                <a:gdLst>
                  <a:gd name="T0" fmla="*/ 2 w 7"/>
                  <a:gd name="T1" fmla="*/ 0 h 31"/>
                  <a:gd name="T2" fmla="*/ 2 w 7"/>
                  <a:gd name="T3" fmla="*/ 22 h 31"/>
                  <a:gd name="T4" fmla="*/ 0 w 7"/>
                  <a:gd name="T5" fmla="*/ 26 h 31"/>
                  <a:gd name="T6" fmla="*/ 7 w 7"/>
                  <a:gd name="T7" fmla="*/ 30 h 31"/>
                  <a:gd name="T8" fmla="*/ 7 w 7"/>
                  <a:gd name="T9" fmla="*/ 27 h 31"/>
                  <a:gd name="T10" fmla="*/ 3 w 7"/>
                  <a:gd name="T11" fmla="*/ 25 h 31"/>
                  <a:gd name="T12" fmla="*/ 5 w 7"/>
                  <a:gd name="T13" fmla="*/ 24 h 31"/>
                  <a:gd name="T14" fmla="*/ 5 w 7"/>
                  <a:gd name="T15" fmla="*/ 0 h 31"/>
                  <a:gd name="T16" fmla="*/ 2 w 7"/>
                  <a:gd name="T1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1">
                    <a:moveTo>
                      <a:pt x="2" y="0"/>
                    </a:moveTo>
                    <a:cubicBezTo>
                      <a:pt x="2" y="22"/>
                      <a:pt x="2" y="22"/>
                      <a:pt x="2" y="22"/>
                    </a:cubicBezTo>
                    <a:cubicBezTo>
                      <a:pt x="1" y="23"/>
                      <a:pt x="0" y="24"/>
                      <a:pt x="0" y="26"/>
                    </a:cubicBezTo>
                    <a:cubicBezTo>
                      <a:pt x="0" y="30"/>
                      <a:pt x="2" y="31"/>
                      <a:pt x="7" y="30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5" y="28"/>
                      <a:pt x="3" y="27"/>
                      <a:pt x="3" y="25"/>
                    </a:cubicBezTo>
                    <a:cubicBezTo>
                      <a:pt x="3" y="24"/>
                      <a:pt x="4" y="24"/>
                      <a:pt x="5" y="24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" name="Freeform 1181"/>
              <p:cNvSpPr>
                <a:spLocks/>
              </p:cNvSpPr>
              <p:nvPr/>
            </p:nvSpPr>
            <p:spPr bwMode="auto">
              <a:xfrm>
                <a:off x="3057" y="2457"/>
                <a:ext cx="19" cy="82"/>
              </a:xfrm>
              <a:custGeom>
                <a:avLst/>
                <a:gdLst>
                  <a:gd name="T0" fmla="*/ 2 w 7"/>
                  <a:gd name="T1" fmla="*/ 0 h 31"/>
                  <a:gd name="T2" fmla="*/ 2 w 7"/>
                  <a:gd name="T3" fmla="*/ 22 h 31"/>
                  <a:gd name="T4" fmla="*/ 0 w 7"/>
                  <a:gd name="T5" fmla="*/ 26 h 31"/>
                  <a:gd name="T6" fmla="*/ 7 w 7"/>
                  <a:gd name="T7" fmla="*/ 30 h 31"/>
                  <a:gd name="T8" fmla="*/ 7 w 7"/>
                  <a:gd name="T9" fmla="*/ 27 h 31"/>
                  <a:gd name="T10" fmla="*/ 3 w 7"/>
                  <a:gd name="T11" fmla="*/ 25 h 31"/>
                  <a:gd name="T12" fmla="*/ 5 w 7"/>
                  <a:gd name="T13" fmla="*/ 24 h 31"/>
                  <a:gd name="T14" fmla="*/ 5 w 7"/>
                  <a:gd name="T15" fmla="*/ 0 h 31"/>
                  <a:gd name="T16" fmla="*/ 2 w 7"/>
                  <a:gd name="T1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1">
                    <a:moveTo>
                      <a:pt x="2" y="0"/>
                    </a:moveTo>
                    <a:cubicBezTo>
                      <a:pt x="2" y="22"/>
                      <a:pt x="2" y="22"/>
                      <a:pt x="2" y="22"/>
                    </a:cubicBezTo>
                    <a:cubicBezTo>
                      <a:pt x="1" y="23"/>
                      <a:pt x="0" y="24"/>
                      <a:pt x="0" y="26"/>
                    </a:cubicBezTo>
                    <a:cubicBezTo>
                      <a:pt x="0" y="30"/>
                      <a:pt x="2" y="31"/>
                      <a:pt x="7" y="30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5" y="28"/>
                      <a:pt x="3" y="27"/>
                      <a:pt x="3" y="25"/>
                    </a:cubicBezTo>
                    <a:cubicBezTo>
                      <a:pt x="3" y="24"/>
                      <a:pt x="4" y="24"/>
                      <a:pt x="5" y="24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" name="Freeform 1182"/>
              <p:cNvSpPr>
                <a:spLocks/>
              </p:cNvSpPr>
              <p:nvPr/>
            </p:nvSpPr>
            <p:spPr bwMode="auto">
              <a:xfrm>
                <a:off x="3041" y="2529"/>
                <a:ext cx="72" cy="64"/>
              </a:xfrm>
              <a:custGeom>
                <a:avLst/>
                <a:gdLst>
                  <a:gd name="T0" fmla="*/ 0 w 72"/>
                  <a:gd name="T1" fmla="*/ 29 h 64"/>
                  <a:gd name="T2" fmla="*/ 30 w 72"/>
                  <a:gd name="T3" fmla="*/ 0 h 64"/>
                  <a:gd name="T4" fmla="*/ 40 w 72"/>
                  <a:gd name="T5" fmla="*/ 0 h 64"/>
                  <a:gd name="T6" fmla="*/ 72 w 72"/>
                  <a:gd name="T7" fmla="*/ 29 h 64"/>
                  <a:gd name="T8" fmla="*/ 35 w 72"/>
                  <a:gd name="T9" fmla="*/ 64 h 64"/>
                  <a:gd name="T10" fmla="*/ 0 w 72"/>
                  <a:gd name="T11" fmla="*/ 2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64">
                    <a:moveTo>
                      <a:pt x="0" y="29"/>
                    </a:moveTo>
                    <a:lnTo>
                      <a:pt x="30" y="0"/>
                    </a:lnTo>
                    <a:lnTo>
                      <a:pt x="40" y="0"/>
                    </a:lnTo>
                    <a:lnTo>
                      <a:pt x="72" y="29"/>
                    </a:lnTo>
                    <a:lnTo>
                      <a:pt x="35" y="6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7" name="Freeform 1183"/>
              <p:cNvSpPr>
                <a:spLocks/>
              </p:cNvSpPr>
              <p:nvPr/>
            </p:nvSpPr>
            <p:spPr bwMode="auto">
              <a:xfrm>
                <a:off x="3041" y="2529"/>
                <a:ext cx="72" cy="64"/>
              </a:xfrm>
              <a:custGeom>
                <a:avLst/>
                <a:gdLst>
                  <a:gd name="T0" fmla="*/ 0 w 72"/>
                  <a:gd name="T1" fmla="*/ 29 h 64"/>
                  <a:gd name="T2" fmla="*/ 30 w 72"/>
                  <a:gd name="T3" fmla="*/ 0 h 64"/>
                  <a:gd name="T4" fmla="*/ 40 w 72"/>
                  <a:gd name="T5" fmla="*/ 0 h 64"/>
                  <a:gd name="T6" fmla="*/ 72 w 72"/>
                  <a:gd name="T7" fmla="*/ 29 h 64"/>
                  <a:gd name="T8" fmla="*/ 35 w 72"/>
                  <a:gd name="T9" fmla="*/ 64 h 64"/>
                  <a:gd name="T10" fmla="*/ 0 w 72"/>
                  <a:gd name="T11" fmla="*/ 2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64">
                    <a:moveTo>
                      <a:pt x="0" y="29"/>
                    </a:moveTo>
                    <a:lnTo>
                      <a:pt x="30" y="0"/>
                    </a:lnTo>
                    <a:lnTo>
                      <a:pt x="40" y="0"/>
                    </a:lnTo>
                    <a:lnTo>
                      <a:pt x="72" y="29"/>
                    </a:lnTo>
                    <a:lnTo>
                      <a:pt x="35" y="64"/>
                    </a:lnTo>
                    <a:lnTo>
                      <a:pt x="0" y="29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8" name="Freeform 1184"/>
              <p:cNvSpPr>
                <a:spLocks/>
              </p:cNvSpPr>
              <p:nvPr/>
            </p:nvSpPr>
            <p:spPr bwMode="auto">
              <a:xfrm>
                <a:off x="3052" y="2537"/>
                <a:ext cx="51" cy="42"/>
              </a:xfrm>
              <a:custGeom>
                <a:avLst/>
                <a:gdLst>
                  <a:gd name="T0" fmla="*/ 0 w 51"/>
                  <a:gd name="T1" fmla="*/ 21 h 42"/>
                  <a:gd name="T2" fmla="*/ 24 w 51"/>
                  <a:gd name="T3" fmla="*/ 0 h 42"/>
                  <a:gd name="T4" fmla="*/ 51 w 51"/>
                  <a:gd name="T5" fmla="*/ 24 h 42"/>
                  <a:gd name="T6" fmla="*/ 24 w 51"/>
                  <a:gd name="T7" fmla="*/ 42 h 42"/>
                  <a:gd name="T8" fmla="*/ 0 w 51"/>
                  <a:gd name="T9" fmla="*/ 2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2">
                    <a:moveTo>
                      <a:pt x="0" y="21"/>
                    </a:moveTo>
                    <a:lnTo>
                      <a:pt x="24" y="0"/>
                    </a:lnTo>
                    <a:lnTo>
                      <a:pt x="51" y="24"/>
                    </a:lnTo>
                    <a:lnTo>
                      <a:pt x="24" y="4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9" name="Freeform 1185"/>
              <p:cNvSpPr>
                <a:spLocks/>
              </p:cNvSpPr>
              <p:nvPr/>
            </p:nvSpPr>
            <p:spPr bwMode="auto">
              <a:xfrm>
                <a:off x="3052" y="2537"/>
                <a:ext cx="51" cy="42"/>
              </a:xfrm>
              <a:custGeom>
                <a:avLst/>
                <a:gdLst>
                  <a:gd name="T0" fmla="*/ 0 w 51"/>
                  <a:gd name="T1" fmla="*/ 21 h 42"/>
                  <a:gd name="T2" fmla="*/ 24 w 51"/>
                  <a:gd name="T3" fmla="*/ 0 h 42"/>
                  <a:gd name="T4" fmla="*/ 51 w 51"/>
                  <a:gd name="T5" fmla="*/ 24 h 42"/>
                  <a:gd name="T6" fmla="*/ 24 w 51"/>
                  <a:gd name="T7" fmla="*/ 42 h 42"/>
                  <a:gd name="T8" fmla="*/ 0 w 51"/>
                  <a:gd name="T9" fmla="*/ 2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2">
                    <a:moveTo>
                      <a:pt x="0" y="21"/>
                    </a:moveTo>
                    <a:lnTo>
                      <a:pt x="24" y="0"/>
                    </a:lnTo>
                    <a:lnTo>
                      <a:pt x="51" y="24"/>
                    </a:lnTo>
                    <a:lnTo>
                      <a:pt x="24" y="42"/>
                    </a:lnTo>
                    <a:lnTo>
                      <a:pt x="0" y="21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0" name="Freeform 1186"/>
              <p:cNvSpPr>
                <a:spLocks/>
              </p:cNvSpPr>
              <p:nvPr/>
            </p:nvSpPr>
            <p:spPr bwMode="auto">
              <a:xfrm>
                <a:off x="3025" y="2462"/>
                <a:ext cx="38" cy="53"/>
              </a:xfrm>
              <a:custGeom>
                <a:avLst/>
                <a:gdLst>
                  <a:gd name="T0" fmla="*/ 35 w 38"/>
                  <a:gd name="T1" fmla="*/ 0 h 53"/>
                  <a:gd name="T2" fmla="*/ 24 w 38"/>
                  <a:gd name="T3" fmla="*/ 0 h 53"/>
                  <a:gd name="T4" fmla="*/ 24 w 38"/>
                  <a:gd name="T5" fmla="*/ 5 h 53"/>
                  <a:gd name="T6" fmla="*/ 16 w 38"/>
                  <a:gd name="T7" fmla="*/ 5 h 53"/>
                  <a:gd name="T8" fmla="*/ 16 w 38"/>
                  <a:gd name="T9" fmla="*/ 0 h 53"/>
                  <a:gd name="T10" fmla="*/ 0 w 38"/>
                  <a:gd name="T11" fmla="*/ 0 h 53"/>
                  <a:gd name="T12" fmla="*/ 0 w 38"/>
                  <a:gd name="T13" fmla="*/ 13 h 53"/>
                  <a:gd name="T14" fmla="*/ 11 w 38"/>
                  <a:gd name="T15" fmla="*/ 13 h 53"/>
                  <a:gd name="T16" fmla="*/ 11 w 38"/>
                  <a:gd name="T17" fmla="*/ 16 h 53"/>
                  <a:gd name="T18" fmla="*/ 0 w 38"/>
                  <a:gd name="T19" fmla="*/ 16 h 53"/>
                  <a:gd name="T20" fmla="*/ 0 w 38"/>
                  <a:gd name="T21" fmla="*/ 37 h 53"/>
                  <a:gd name="T22" fmla="*/ 11 w 38"/>
                  <a:gd name="T23" fmla="*/ 37 h 53"/>
                  <a:gd name="T24" fmla="*/ 11 w 38"/>
                  <a:gd name="T25" fmla="*/ 40 h 53"/>
                  <a:gd name="T26" fmla="*/ 0 w 38"/>
                  <a:gd name="T27" fmla="*/ 40 h 53"/>
                  <a:gd name="T28" fmla="*/ 0 w 38"/>
                  <a:gd name="T29" fmla="*/ 53 h 53"/>
                  <a:gd name="T30" fmla="*/ 16 w 38"/>
                  <a:gd name="T31" fmla="*/ 53 h 53"/>
                  <a:gd name="T32" fmla="*/ 16 w 38"/>
                  <a:gd name="T33" fmla="*/ 45 h 53"/>
                  <a:gd name="T34" fmla="*/ 24 w 38"/>
                  <a:gd name="T35" fmla="*/ 45 h 53"/>
                  <a:gd name="T36" fmla="*/ 24 w 38"/>
                  <a:gd name="T37" fmla="*/ 53 h 53"/>
                  <a:gd name="T38" fmla="*/ 35 w 38"/>
                  <a:gd name="T39" fmla="*/ 53 h 53"/>
                  <a:gd name="T40" fmla="*/ 35 w 38"/>
                  <a:gd name="T41" fmla="*/ 37 h 53"/>
                  <a:gd name="T42" fmla="*/ 38 w 38"/>
                  <a:gd name="T43" fmla="*/ 37 h 53"/>
                  <a:gd name="T44" fmla="*/ 38 w 38"/>
                  <a:gd name="T45" fmla="*/ 13 h 53"/>
                  <a:gd name="T46" fmla="*/ 35 w 38"/>
                  <a:gd name="T47" fmla="*/ 13 h 53"/>
                  <a:gd name="T48" fmla="*/ 35 w 38"/>
                  <a:gd name="T4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3">
                    <a:moveTo>
                      <a:pt x="35" y="0"/>
                    </a:moveTo>
                    <a:lnTo>
                      <a:pt x="24" y="0"/>
                    </a:lnTo>
                    <a:lnTo>
                      <a:pt x="24" y="5"/>
                    </a:lnTo>
                    <a:lnTo>
                      <a:pt x="16" y="5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11" y="16"/>
                    </a:lnTo>
                    <a:lnTo>
                      <a:pt x="0" y="16"/>
                    </a:lnTo>
                    <a:lnTo>
                      <a:pt x="0" y="37"/>
                    </a:lnTo>
                    <a:lnTo>
                      <a:pt x="11" y="37"/>
                    </a:lnTo>
                    <a:lnTo>
                      <a:pt x="11" y="40"/>
                    </a:lnTo>
                    <a:lnTo>
                      <a:pt x="0" y="40"/>
                    </a:lnTo>
                    <a:lnTo>
                      <a:pt x="0" y="53"/>
                    </a:lnTo>
                    <a:lnTo>
                      <a:pt x="16" y="53"/>
                    </a:lnTo>
                    <a:lnTo>
                      <a:pt x="16" y="45"/>
                    </a:lnTo>
                    <a:lnTo>
                      <a:pt x="24" y="45"/>
                    </a:lnTo>
                    <a:lnTo>
                      <a:pt x="24" y="53"/>
                    </a:lnTo>
                    <a:lnTo>
                      <a:pt x="35" y="53"/>
                    </a:lnTo>
                    <a:lnTo>
                      <a:pt x="35" y="37"/>
                    </a:lnTo>
                    <a:lnTo>
                      <a:pt x="38" y="37"/>
                    </a:lnTo>
                    <a:lnTo>
                      <a:pt x="38" y="13"/>
                    </a:lnTo>
                    <a:lnTo>
                      <a:pt x="35" y="1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1" name="Freeform 1187"/>
              <p:cNvSpPr>
                <a:spLocks/>
              </p:cNvSpPr>
              <p:nvPr/>
            </p:nvSpPr>
            <p:spPr bwMode="auto">
              <a:xfrm>
                <a:off x="3025" y="2462"/>
                <a:ext cx="38" cy="53"/>
              </a:xfrm>
              <a:custGeom>
                <a:avLst/>
                <a:gdLst>
                  <a:gd name="T0" fmla="*/ 35 w 38"/>
                  <a:gd name="T1" fmla="*/ 0 h 53"/>
                  <a:gd name="T2" fmla="*/ 24 w 38"/>
                  <a:gd name="T3" fmla="*/ 0 h 53"/>
                  <a:gd name="T4" fmla="*/ 24 w 38"/>
                  <a:gd name="T5" fmla="*/ 5 h 53"/>
                  <a:gd name="T6" fmla="*/ 16 w 38"/>
                  <a:gd name="T7" fmla="*/ 5 h 53"/>
                  <a:gd name="T8" fmla="*/ 16 w 38"/>
                  <a:gd name="T9" fmla="*/ 0 h 53"/>
                  <a:gd name="T10" fmla="*/ 0 w 38"/>
                  <a:gd name="T11" fmla="*/ 0 h 53"/>
                  <a:gd name="T12" fmla="*/ 0 w 38"/>
                  <a:gd name="T13" fmla="*/ 13 h 53"/>
                  <a:gd name="T14" fmla="*/ 11 w 38"/>
                  <a:gd name="T15" fmla="*/ 13 h 53"/>
                  <a:gd name="T16" fmla="*/ 11 w 38"/>
                  <a:gd name="T17" fmla="*/ 16 h 53"/>
                  <a:gd name="T18" fmla="*/ 0 w 38"/>
                  <a:gd name="T19" fmla="*/ 16 h 53"/>
                  <a:gd name="T20" fmla="*/ 0 w 38"/>
                  <a:gd name="T21" fmla="*/ 37 h 53"/>
                  <a:gd name="T22" fmla="*/ 11 w 38"/>
                  <a:gd name="T23" fmla="*/ 37 h 53"/>
                  <a:gd name="T24" fmla="*/ 11 w 38"/>
                  <a:gd name="T25" fmla="*/ 40 h 53"/>
                  <a:gd name="T26" fmla="*/ 0 w 38"/>
                  <a:gd name="T27" fmla="*/ 40 h 53"/>
                  <a:gd name="T28" fmla="*/ 0 w 38"/>
                  <a:gd name="T29" fmla="*/ 53 h 53"/>
                  <a:gd name="T30" fmla="*/ 16 w 38"/>
                  <a:gd name="T31" fmla="*/ 53 h 53"/>
                  <a:gd name="T32" fmla="*/ 16 w 38"/>
                  <a:gd name="T33" fmla="*/ 45 h 53"/>
                  <a:gd name="T34" fmla="*/ 24 w 38"/>
                  <a:gd name="T35" fmla="*/ 45 h 53"/>
                  <a:gd name="T36" fmla="*/ 24 w 38"/>
                  <a:gd name="T37" fmla="*/ 53 h 53"/>
                  <a:gd name="T38" fmla="*/ 35 w 38"/>
                  <a:gd name="T39" fmla="*/ 53 h 53"/>
                  <a:gd name="T40" fmla="*/ 35 w 38"/>
                  <a:gd name="T41" fmla="*/ 37 h 53"/>
                  <a:gd name="T42" fmla="*/ 38 w 38"/>
                  <a:gd name="T43" fmla="*/ 37 h 53"/>
                  <a:gd name="T44" fmla="*/ 38 w 38"/>
                  <a:gd name="T45" fmla="*/ 13 h 53"/>
                  <a:gd name="T46" fmla="*/ 35 w 38"/>
                  <a:gd name="T47" fmla="*/ 13 h 53"/>
                  <a:gd name="T48" fmla="*/ 35 w 38"/>
                  <a:gd name="T4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3">
                    <a:moveTo>
                      <a:pt x="35" y="0"/>
                    </a:moveTo>
                    <a:lnTo>
                      <a:pt x="24" y="0"/>
                    </a:lnTo>
                    <a:lnTo>
                      <a:pt x="24" y="5"/>
                    </a:lnTo>
                    <a:lnTo>
                      <a:pt x="16" y="5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11" y="16"/>
                    </a:lnTo>
                    <a:lnTo>
                      <a:pt x="0" y="16"/>
                    </a:lnTo>
                    <a:lnTo>
                      <a:pt x="0" y="37"/>
                    </a:lnTo>
                    <a:lnTo>
                      <a:pt x="11" y="37"/>
                    </a:lnTo>
                    <a:lnTo>
                      <a:pt x="11" y="40"/>
                    </a:lnTo>
                    <a:lnTo>
                      <a:pt x="0" y="40"/>
                    </a:lnTo>
                    <a:lnTo>
                      <a:pt x="0" y="53"/>
                    </a:lnTo>
                    <a:lnTo>
                      <a:pt x="16" y="53"/>
                    </a:lnTo>
                    <a:lnTo>
                      <a:pt x="16" y="45"/>
                    </a:lnTo>
                    <a:lnTo>
                      <a:pt x="24" y="45"/>
                    </a:lnTo>
                    <a:lnTo>
                      <a:pt x="24" y="53"/>
                    </a:lnTo>
                    <a:lnTo>
                      <a:pt x="35" y="53"/>
                    </a:lnTo>
                    <a:lnTo>
                      <a:pt x="35" y="37"/>
                    </a:lnTo>
                    <a:lnTo>
                      <a:pt x="38" y="37"/>
                    </a:lnTo>
                    <a:lnTo>
                      <a:pt x="38" y="13"/>
                    </a:lnTo>
                    <a:lnTo>
                      <a:pt x="35" y="1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2" name="Freeform 1188"/>
              <p:cNvSpPr>
                <a:spLocks/>
              </p:cNvSpPr>
              <p:nvPr/>
            </p:nvSpPr>
            <p:spPr bwMode="auto">
              <a:xfrm>
                <a:off x="3036" y="2478"/>
                <a:ext cx="19" cy="21"/>
              </a:xfrm>
              <a:custGeom>
                <a:avLst/>
                <a:gdLst>
                  <a:gd name="T0" fmla="*/ 8 w 19"/>
                  <a:gd name="T1" fmla="*/ 0 h 21"/>
                  <a:gd name="T2" fmla="*/ 13 w 19"/>
                  <a:gd name="T3" fmla="*/ 0 h 21"/>
                  <a:gd name="T4" fmla="*/ 13 w 19"/>
                  <a:gd name="T5" fmla="*/ 8 h 21"/>
                  <a:gd name="T6" fmla="*/ 19 w 19"/>
                  <a:gd name="T7" fmla="*/ 8 h 21"/>
                  <a:gd name="T8" fmla="*/ 19 w 19"/>
                  <a:gd name="T9" fmla="*/ 13 h 21"/>
                  <a:gd name="T10" fmla="*/ 13 w 19"/>
                  <a:gd name="T11" fmla="*/ 13 h 21"/>
                  <a:gd name="T12" fmla="*/ 13 w 19"/>
                  <a:gd name="T13" fmla="*/ 21 h 21"/>
                  <a:gd name="T14" fmla="*/ 8 w 19"/>
                  <a:gd name="T15" fmla="*/ 21 h 21"/>
                  <a:gd name="T16" fmla="*/ 8 w 19"/>
                  <a:gd name="T17" fmla="*/ 13 h 21"/>
                  <a:gd name="T18" fmla="*/ 0 w 19"/>
                  <a:gd name="T19" fmla="*/ 13 h 21"/>
                  <a:gd name="T20" fmla="*/ 0 w 19"/>
                  <a:gd name="T21" fmla="*/ 8 h 21"/>
                  <a:gd name="T22" fmla="*/ 8 w 19"/>
                  <a:gd name="T23" fmla="*/ 8 h 21"/>
                  <a:gd name="T24" fmla="*/ 8 w 19"/>
                  <a:gd name="T2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21">
                    <a:moveTo>
                      <a:pt x="8" y="0"/>
                    </a:moveTo>
                    <a:lnTo>
                      <a:pt x="13" y="0"/>
                    </a:lnTo>
                    <a:lnTo>
                      <a:pt x="13" y="8"/>
                    </a:lnTo>
                    <a:lnTo>
                      <a:pt x="19" y="8"/>
                    </a:lnTo>
                    <a:lnTo>
                      <a:pt x="19" y="13"/>
                    </a:lnTo>
                    <a:lnTo>
                      <a:pt x="13" y="13"/>
                    </a:lnTo>
                    <a:lnTo>
                      <a:pt x="13" y="21"/>
                    </a:lnTo>
                    <a:lnTo>
                      <a:pt x="8" y="21"/>
                    </a:lnTo>
                    <a:lnTo>
                      <a:pt x="8" y="13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3" name="Freeform 1189"/>
              <p:cNvSpPr>
                <a:spLocks/>
              </p:cNvSpPr>
              <p:nvPr/>
            </p:nvSpPr>
            <p:spPr bwMode="auto">
              <a:xfrm>
                <a:off x="3036" y="2478"/>
                <a:ext cx="19" cy="21"/>
              </a:xfrm>
              <a:custGeom>
                <a:avLst/>
                <a:gdLst>
                  <a:gd name="T0" fmla="*/ 8 w 19"/>
                  <a:gd name="T1" fmla="*/ 0 h 21"/>
                  <a:gd name="T2" fmla="*/ 13 w 19"/>
                  <a:gd name="T3" fmla="*/ 0 h 21"/>
                  <a:gd name="T4" fmla="*/ 13 w 19"/>
                  <a:gd name="T5" fmla="*/ 8 h 21"/>
                  <a:gd name="T6" fmla="*/ 19 w 19"/>
                  <a:gd name="T7" fmla="*/ 8 h 21"/>
                  <a:gd name="T8" fmla="*/ 19 w 19"/>
                  <a:gd name="T9" fmla="*/ 13 h 21"/>
                  <a:gd name="T10" fmla="*/ 13 w 19"/>
                  <a:gd name="T11" fmla="*/ 13 h 21"/>
                  <a:gd name="T12" fmla="*/ 13 w 19"/>
                  <a:gd name="T13" fmla="*/ 21 h 21"/>
                  <a:gd name="T14" fmla="*/ 8 w 19"/>
                  <a:gd name="T15" fmla="*/ 21 h 21"/>
                  <a:gd name="T16" fmla="*/ 8 w 19"/>
                  <a:gd name="T17" fmla="*/ 13 h 21"/>
                  <a:gd name="T18" fmla="*/ 0 w 19"/>
                  <a:gd name="T19" fmla="*/ 13 h 21"/>
                  <a:gd name="T20" fmla="*/ 0 w 19"/>
                  <a:gd name="T21" fmla="*/ 8 h 21"/>
                  <a:gd name="T22" fmla="*/ 8 w 19"/>
                  <a:gd name="T23" fmla="*/ 8 h 21"/>
                  <a:gd name="T24" fmla="*/ 8 w 19"/>
                  <a:gd name="T2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21">
                    <a:moveTo>
                      <a:pt x="8" y="0"/>
                    </a:moveTo>
                    <a:lnTo>
                      <a:pt x="13" y="0"/>
                    </a:lnTo>
                    <a:lnTo>
                      <a:pt x="13" y="8"/>
                    </a:lnTo>
                    <a:lnTo>
                      <a:pt x="19" y="8"/>
                    </a:lnTo>
                    <a:lnTo>
                      <a:pt x="19" y="13"/>
                    </a:lnTo>
                    <a:lnTo>
                      <a:pt x="13" y="13"/>
                    </a:lnTo>
                    <a:lnTo>
                      <a:pt x="13" y="21"/>
                    </a:lnTo>
                    <a:lnTo>
                      <a:pt x="8" y="21"/>
                    </a:lnTo>
                    <a:lnTo>
                      <a:pt x="8" y="13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" name="Freeform 1190"/>
              <p:cNvSpPr>
                <a:spLocks/>
              </p:cNvSpPr>
              <p:nvPr/>
            </p:nvSpPr>
            <p:spPr bwMode="auto">
              <a:xfrm>
                <a:off x="3089" y="2462"/>
                <a:ext cx="38" cy="53"/>
              </a:xfrm>
              <a:custGeom>
                <a:avLst/>
                <a:gdLst>
                  <a:gd name="T0" fmla="*/ 3 w 38"/>
                  <a:gd name="T1" fmla="*/ 0 h 53"/>
                  <a:gd name="T2" fmla="*/ 16 w 38"/>
                  <a:gd name="T3" fmla="*/ 0 h 53"/>
                  <a:gd name="T4" fmla="*/ 16 w 38"/>
                  <a:gd name="T5" fmla="*/ 5 h 53"/>
                  <a:gd name="T6" fmla="*/ 22 w 38"/>
                  <a:gd name="T7" fmla="*/ 5 h 53"/>
                  <a:gd name="T8" fmla="*/ 22 w 38"/>
                  <a:gd name="T9" fmla="*/ 0 h 53"/>
                  <a:gd name="T10" fmla="*/ 38 w 38"/>
                  <a:gd name="T11" fmla="*/ 0 h 53"/>
                  <a:gd name="T12" fmla="*/ 38 w 38"/>
                  <a:gd name="T13" fmla="*/ 13 h 53"/>
                  <a:gd name="T14" fmla="*/ 27 w 38"/>
                  <a:gd name="T15" fmla="*/ 13 h 53"/>
                  <a:gd name="T16" fmla="*/ 27 w 38"/>
                  <a:gd name="T17" fmla="*/ 16 h 53"/>
                  <a:gd name="T18" fmla="*/ 38 w 38"/>
                  <a:gd name="T19" fmla="*/ 16 h 53"/>
                  <a:gd name="T20" fmla="*/ 38 w 38"/>
                  <a:gd name="T21" fmla="*/ 37 h 53"/>
                  <a:gd name="T22" fmla="*/ 27 w 38"/>
                  <a:gd name="T23" fmla="*/ 37 h 53"/>
                  <a:gd name="T24" fmla="*/ 27 w 38"/>
                  <a:gd name="T25" fmla="*/ 40 h 53"/>
                  <a:gd name="T26" fmla="*/ 38 w 38"/>
                  <a:gd name="T27" fmla="*/ 40 h 53"/>
                  <a:gd name="T28" fmla="*/ 38 w 38"/>
                  <a:gd name="T29" fmla="*/ 53 h 53"/>
                  <a:gd name="T30" fmla="*/ 22 w 38"/>
                  <a:gd name="T31" fmla="*/ 53 h 53"/>
                  <a:gd name="T32" fmla="*/ 22 w 38"/>
                  <a:gd name="T33" fmla="*/ 45 h 53"/>
                  <a:gd name="T34" fmla="*/ 16 w 38"/>
                  <a:gd name="T35" fmla="*/ 45 h 53"/>
                  <a:gd name="T36" fmla="*/ 16 w 38"/>
                  <a:gd name="T37" fmla="*/ 53 h 53"/>
                  <a:gd name="T38" fmla="*/ 3 w 38"/>
                  <a:gd name="T39" fmla="*/ 53 h 53"/>
                  <a:gd name="T40" fmla="*/ 3 w 38"/>
                  <a:gd name="T41" fmla="*/ 37 h 53"/>
                  <a:gd name="T42" fmla="*/ 0 w 38"/>
                  <a:gd name="T43" fmla="*/ 37 h 53"/>
                  <a:gd name="T44" fmla="*/ 0 w 38"/>
                  <a:gd name="T45" fmla="*/ 13 h 53"/>
                  <a:gd name="T46" fmla="*/ 3 w 38"/>
                  <a:gd name="T47" fmla="*/ 13 h 53"/>
                  <a:gd name="T48" fmla="*/ 3 w 38"/>
                  <a:gd name="T4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3">
                    <a:moveTo>
                      <a:pt x="3" y="0"/>
                    </a:moveTo>
                    <a:lnTo>
                      <a:pt x="16" y="0"/>
                    </a:lnTo>
                    <a:lnTo>
                      <a:pt x="16" y="5"/>
                    </a:lnTo>
                    <a:lnTo>
                      <a:pt x="22" y="5"/>
                    </a:lnTo>
                    <a:lnTo>
                      <a:pt x="22" y="0"/>
                    </a:lnTo>
                    <a:lnTo>
                      <a:pt x="38" y="0"/>
                    </a:lnTo>
                    <a:lnTo>
                      <a:pt x="38" y="13"/>
                    </a:lnTo>
                    <a:lnTo>
                      <a:pt x="27" y="13"/>
                    </a:lnTo>
                    <a:lnTo>
                      <a:pt x="27" y="16"/>
                    </a:lnTo>
                    <a:lnTo>
                      <a:pt x="38" y="16"/>
                    </a:lnTo>
                    <a:lnTo>
                      <a:pt x="38" y="37"/>
                    </a:lnTo>
                    <a:lnTo>
                      <a:pt x="27" y="37"/>
                    </a:lnTo>
                    <a:lnTo>
                      <a:pt x="27" y="40"/>
                    </a:lnTo>
                    <a:lnTo>
                      <a:pt x="38" y="40"/>
                    </a:lnTo>
                    <a:lnTo>
                      <a:pt x="38" y="53"/>
                    </a:lnTo>
                    <a:lnTo>
                      <a:pt x="22" y="53"/>
                    </a:lnTo>
                    <a:lnTo>
                      <a:pt x="22" y="45"/>
                    </a:lnTo>
                    <a:lnTo>
                      <a:pt x="16" y="45"/>
                    </a:lnTo>
                    <a:lnTo>
                      <a:pt x="16" y="53"/>
                    </a:lnTo>
                    <a:lnTo>
                      <a:pt x="3" y="53"/>
                    </a:lnTo>
                    <a:lnTo>
                      <a:pt x="3" y="37"/>
                    </a:lnTo>
                    <a:lnTo>
                      <a:pt x="0" y="37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5" name="Freeform 1191"/>
              <p:cNvSpPr>
                <a:spLocks/>
              </p:cNvSpPr>
              <p:nvPr/>
            </p:nvSpPr>
            <p:spPr bwMode="auto">
              <a:xfrm>
                <a:off x="3089" y="2462"/>
                <a:ext cx="38" cy="53"/>
              </a:xfrm>
              <a:custGeom>
                <a:avLst/>
                <a:gdLst>
                  <a:gd name="T0" fmla="*/ 3 w 38"/>
                  <a:gd name="T1" fmla="*/ 0 h 53"/>
                  <a:gd name="T2" fmla="*/ 16 w 38"/>
                  <a:gd name="T3" fmla="*/ 0 h 53"/>
                  <a:gd name="T4" fmla="*/ 16 w 38"/>
                  <a:gd name="T5" fmla="*/ 5 h 53"/>
                  <a:gd name="T6" fmla="*/ 22 w 38"/>
                  <a:gd name="T7" fmla="*/ 5 h 53"/>
                  <a:gd name="T8" fmla="*/ 22 w 38"/>
                  <a:gd name="T9" fmla="*/ 0 h 53"/>
                  <a:gd name="T10" fmla="*/ 38 w 38"/>
                  <a:gd name="T11" fmla="*/ 0 h 53"/>
                  <a:gd name="T12" fmla="*/ 38 w 38"/>
                  <a:gd name="T13" fmla="*/ 13 h 53"/>
                  <a:gd name="T14" fmla="*/ 27 w 38"/>
                  <a:gd name="T15" fmla="*/ 13 h 53"/>
                  <a:gd name="T16" fmla="*/ 27 w 38"/>
                  <a:gd name="T17" fmla="*/ 16 h 53"/>
                  <a:gd name="T18" fmla="*/ 38 w 38"/>
                  <a:gd name="T19" fmla="*/ 16 h 53"/>
                  <a:gd name="T20" fmla="*/ 38 w 38"/>
                  <a:gd name="T21" fmla="*/ 37 h 53"/>
                  <a:gd name="T22" fmla="*/ 27 w 38"/>
                  <a:gd name="T23" fmla="*/ 37 h 53"/>
                  <a:gd name="T24" fmla="*/ 27 w 38"/>
                  <a:gd name="T25" fmla="*/ 40 h 53"/>
                  <a:gd name="T26" fmla="*/ 38 w 38"/>
                  <a:gd name="T27" fmla="*/ 40 h 53"/>
                  <a:gd name="T28" fmla="*/ 38 w 38"/>
                  <a:gd name="T29" fmla="*/ 53 h 53"/>
                  <a:gd name="T30" fmla="*/ 22 w 38"/>
                  <a:gd name="T31" fmla="*/ 53 h 53"/>
                  <a:gd name="T32" fmla="*/ 22 w 38"/>
                  <a:gd name="T33" fmla="*/ 45 h 53"/>
                  <a:gd name="T34" fmla="*/ 16 w 38"/>
                  <a:gd name="T35" fmla="*/ 45 h 53"/>
                  <a:gd name="T36" fmla="*/ 16 w 38"/>
                  <a:gd name="T37" fmla="*/ 53 h 53"/>
                  <a:gd name="T38" fmla="*/ 3 w 38"/>
                  <a:gd name="T39" fmla="*/ 53 h 53"/>
                  <a:gd name="T40" fmla="*/ 3 w 38"/>
                  <a:gd name="T41" fmla="*/ 37 h 53"/>
                  <a:gd name="T42" fmla="*/ 0 w 38"/>
                  <a:gd name="T43" fmla="*/ 37 h 53"/>
                  <a:gd name="T44" fmla="*/ 0 w 38"/>
                  <a:gd name="T45" fmla="*/ 13 h 53"/>
                  <a:gd name="T46" fmla="*/ 3 w 38"/>
                  <a:gd name="T47" fmla="*/ 13 h 53"/>
                  <a:gd name="T48" fmla="*/ 3 w 38"/>
                  <a:gd name="T4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53">
                    <a:moveTo>
                      <a:pt x="3" y="0"/>
                    </a:moveTo>
                    <a:lnTo>
                      <a:pt x="16" y="0"/>
                    </a:lnTo>
                    <a:lnTo>
                      <a:pt x="16" y="5"/>
                    </a:lnTo>
                    <a:lnTo>
                      <a:pt x="22" y="5"/>
                    </a:lnTo>
                    <a:lnTo>
                      <a:pt x="22" y="0"/>
                    </a:lnTo>
                    <a:lnTo>
                      <a:pt x="38" y="0"/>
                    </a:lnTo>
                    <a:lnTo>
                      <a:pt x="38" y="13"/>
                    </a:lnTo>
                    <a:lnTo>
                      <a:pt x="27" y="13"/>
                    </a:lnTo>
                    <a:lnTo>
                      <a:pt x="27" y="16"/>
                    </a:lnTo>
                    <a:lnTo>
                      <a:pt x="38" y="16"/>
                    </a:lnTo>
                    <a:lnTo>
                      <a:pt x="38" y="37"/>
                    </a:lnTo>
                    <a:lnTo>
                      <a:pt x="27" y="37"/>
                    </a:lnTo>
                    <a:lnTo>
                      <a:pt x="27" y="40"/>
                    </a:lnTo>
                    <a:lnTo>
                      <a:pt x="38" y="40"/>
                    </a:lnTo>
                    <a:lnTo>
                      <a:pt x="38" y="53"/>
                    </a:lnTo>
                    <a:lnTo>
                      <a:pt x="22" y="53"/>
                    </a:lnTo>
                    <a:lnTo>
                      <a:pt x="22" y="45"/>
                    </a:lnTo>
                    <a:lnTo>
                      <a:pt x="16" y="45"/>
                    </a:lnTo>
                    <a:lnTo>
                      <a:pt x="16" y="53"/>
                    </a:lnTo>
                    <a:lnTo>
                      <a:pt x="3" y="53"/>
                    </a:lnTo>
                    <a:lnTo>
                      <a:pt x="3" y="37"/>
                    </a:lnTo>
                    <a:lnTo>
                      <a:pt x="0" y="37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6" name="Freeform 1192"/>
              <p:cNvSpPr>
                <a:spLocks/>
              </p:cNvSpPr>
              <p:nvPr/>
            </p:nvSpPr>
            <p:spPr bwMode="auto">
              <a:xfrm>
                <a:off x="3097" y="2478"/>
                <a:ext cx="19" cy="21"/>
              </a:xfrm>
              <a:custGeom>
                <a:avLst/>
                <a:gdLst>
                  <a:gd name="T0" fmla="*/ 14 w 19"/>
                  <a:gd name="T1" fmla="*/ 0 h 21"/>
                  <a:gd name="T2" fmla="*/ 8 w 19"/>
                  <a:gd name="T3" fmla="*/ 0 h 21"/>
                  <a:gd name="T4" fmla="*/ 8 w 19"/>
                  <a:gd name="T5" fmla="*/ 8 h 21"/>
                  <a:gd name="T6" fmla="*/ 0 w 19"/>
                  <a:gd name="T7" fmla="*/ 8 h 21"/>
                  <a:gd name="T8" fmla="*/ 0 w 19"/>
                  <a:gd name="T9" fmla="*/ 13 h 21"/>
                  <a:gd name="T10" fmla="*/ 8 w 19"/>
                  <a:gd name="T11" fmla="*/ 13 h 21"/>
                  <a:gd name="T12" fmla="*/ 8 w 19"/>
                  <a:gd name="T13" fmla="*/ 21 h 21"/>
                  <a:gd name="T14" fmla="*/ 14 w 19"/>
                  <a:gd name="T15" fmla="*/ 21 h 21"/>
                  <a:gd name="T16" fmla="*/ 14 w 19"/>
                  <a:gd name="T17" fmla="*/ 13 h 21"/>
                  <a:gd name="T18" fmla="*/ 19 w 19"/>
                  <a:gd name="T19" fmla="*/ 13 h 21"/>
                  <a:gd name="T20" fmla="*/ 19 w 19"/>
                  <a:gd name="T21" fmla="*/ 8 h 21"/>
                  <a:gd name="T22" fmla="*/ 14 w 19"/>
                  <a:gd name="T23" fmla="*/ 8 h 21"/>
                  <a:gd name="T24" fmla="*/ 14 w 19"/>
                  <a:gd name="T2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21">
                    <a:moveTo>
                      <a:pt x="14" y="0"/>
                    </a:move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8" y="13"/>
                    </a:lnTo>
                    <a:lnTo>
                      <a:pt x="8" y="21"/>
                    </a:lnTo>
                    <a:lnTo>
                      <a:pt x="14" y="21"/>
                    </a:lnTo>
                    <a:lnTo>
                      <a:pt x="14" y="13"/>
                    </a:lnTo>
                    <a:lnTo>
                      <a:pt x="19" y="13"/>
                    </a:lnTo>
                    <a:lnTo>
                      <a:pt x="19" y="8"/>
                    </a:lnTo>
                    <a:lnTo>
                      <a:pt x="14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7" name="Freeform 1193"/>
              <p:cNvSpPr>
                <a:spLocks/>
              </p:cNvSpPr>
              <p:nvPr/>
            </p:nvSpPr>
            <p:spPr bwMode="auto">
              <a:xfrm>
                <a:off x="3097" y="2478"/>
                <a:ext cx="19" cy="21"/>
              </a:xfrm>
              <a:custGeom>
                <a:avLst/>
                <a:gdLst>
                  <a:gd name="T0" fmla="*/ 14 w 19"/>
                  <a:gd name="T1" fmla="*/ 0 h 21"/>
                  <a:gd name="T2" fmla="*/ 8 w 19"/>
                  <a:gd name="T3" fmla="*/ 0 h 21"/>
                  <a:gd name="T4" fmla="*/ 8 w 19"/>
                  <a:gd name="T5" fmla="*/ 8 h 21"/>
                  <a:gd name="T6" fmla="*/ 0 w 19"/>
                  <a:gd name="T7" fmla="*/ 8 h 21"/>
                  <a:gd name="T8" fmla="*/ 0 w 19"/>
                  <a:gd name="T9" fmla="*/ 13 h 21"/>
                  <a:gd name="T10" fmla="*/ 8 w 19"/>
                  <a:gd name="T11" fmla="*/ 13 h 21"/>
                  <a:gd name="T12" fmla="*/ 8 w 19"/>
                  <a:gd name="T13" fmla="*/ 21 h 21"/>
                  <a:gd name="T14" fmla="*/ 14 w 19"/>
                  <a:gd name="T15" fmla="*/ 21 h 21"/>
                  <a:gd name="T16" fmla="*/ 14 w 19"/>
                  <a:gd name="T17" fmla="*/ 13 h 21"/>
                  <a:gd name="T18" fmla="*/ 19 w 19"/>
                  <a:gd name="T19" fmla="*/ 13 h 21"/>
                  <a:gd name="T20" fmla="*/ 19 w 19"/>
                  <a:gd name="T21" fmla="*/ 8 h 21"/>
                  <a:gd name="T22" fmla="*/ 14 w 19"/>
                  <a:gd name="T23" fmla="*/ 8 h 21"/>
                  <a:gd name="T24" fmla="*/ 14 w 19"/>
                  <a:gd name="T2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21">
                    <a:moveTo>
                      <a:pt x="14" y="0"/>
                    </a:move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8" y="13"/>
                    </a:lnTo>
                    <a:lnTo>
                      <a:pt x="8" y="21"/>
                    </a:lnTo>
                    <a:lnTo>
                      <a:pt x="14" y="21"/>
                    </a:lnTo>
                    <a:lnTo>
                      <a:pt x="14" y="13"/>
                    </a:lnTo>
                    <a:lnTo>
                      <a:pt x="19" y="13"/>
                    </a:lnTo>
                    <a:lnTo>
                      <a:pt x="19" y="8"/>
                    </a:lnTo>
                    <a:lnTo>
                      <a:pt x="14" y="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8" name="Oval 1194"/>
              <p:cNvSpPr>
                <a:spLocks noChangeArrowheads="1"/>
              </p:cNvSpPr>
              <p:nvPr/>
            </p:nvSpPr>
            <p:spPr bwMode="auto">
              <a:xfrm>
                <a:off x="3100" y="2550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9" name="Oval 1195"/>
              <p:cNvSpPr>
                <a:spLocks noChangeArrowheads="1"/>
              </p:cNvSpPr>
              <p:nvPr/>
            </p:nvSpPr>
            <p:spPr bwMode="auto">
              <a:xfrm>
                <a:off x="3100" y="2550"/>
                <a:ext cx="19" cy="19"/>
              </a:xfrm>
              <a:prstGeom prst="ellipse">
                <a:avLst/>
              </a:pr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0" name="Oval 1196"/>
              <p:cNvSpPr>
                <a:spLocks noChangeArrowheads="1"/>
              </p:cNvSpPr>
              <p:nvPr/>
            </p:nvSpPr>
            <p:spPr bwMode="auto">
              <a:xfrm>
                <a:off x="3068" y="2577"/>
                <a:ext cx="19" cy="2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1" name="Oval 1197"/>
              <p:cNvSpPr>
                <a:spLocks noChangeArrowheads="1"/>
              </p:cNvSpPr>
              <p:nvPr/>
            </p:nvSpPr>
            <p:spPr bwMode="auto">
              <a:xfrm>
                <a:off x="3068" y="2577"/>
                <a:ext cx="19" cy="21"/>
              </a:xfrm>
              <a:prstGeom prst="ellipse">
                <a:avLst/>
              </a:pr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2" name="Oval 1198"/>
              <p:cNvSpPr>
                <a:spLocks noChangeArrowheads="1"/>
              </p:cNvSpPr>
              <p:nvPr/>
            </p:nvSpPr>
            <p:spPr bwMode="auto">
              <a:xfrm>
                <a:off x="3033" y="2550"/>
                <a:ext cx="22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3" name="Oval 1199"/>
              <p:cNvSpPr>
                <a:spLocks noChangeArrowheads="1"/>
              </p:cNvSpPr>
              <p:nvPr/>
            </p:nvSpPr>
            <p:spPr bwMode="auto">
              <a:xfrm>
                <a:off x="3033" y="2550"/>
                <a:ext cx="22" cy="19"/>
              </a:xfrm>
              <a:prstGeom prst="ellipse">
                <a:avLst/>
              </a:pr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4" name="Rectangle 1200"/>
              <p:cNvSpPr>
                <a:spLocks noChangeArrowheads="1"/>
              </p:cNvSpPr>
              <p:nvPr/>
            </p:nvSpPr>
            <p:spPr bwMode="auto">
              <a:xfrm>
                <a:off x="3588" y="2505"/>
                <a:ext cx="61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G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15" name="Rectangle 1201"/>
              <p:cNvSpPr>
                <a:spLocks noChangeArrowheads="1"/>
              </p:cNvSpPr>
              <p:nvPr/>
            </p:nvSpPr>
            <p:spPr bwMode="auto">
              <a:xfrm>
                <a:off x="3625" y="2505"/>
                <a:ext cx="42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L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16" name="Freeform 1202"/>
              <p:cNvSpPr>
                <a:spLocks/>
              </p:cNvSpPr>
              <p:nvPr/>
            </p:nvSpPr>
            <p:spPr bwMode="auto">
              <a:xfrm>
                <a:off x="3556" y="2331"/>
                <a:ext cx="128" cy="150"/>
              </a:xfrm>
              <a:custGeom>
                <a:avLst/>
                <a:gdLst>
                  <a:gd name="T0" fmla="*/ 0 w 48"/>
                  <a:gd name="T1" fmla="*/ 0 h 56"/>
                  <a:gd name="T2" fmla="*/ 48 w 48"/>
                  <a:gd name="T3" fmla="*/ 0 h 56"/>
                  <a:gd name="T4" fmla="*/ 48 w 48"/>
                  <a:gd name="T5" fmla="*/ 33 h 56"/>
                  <a:gd name="T6" fmla="*/ 24 w 48"/>
                  <a:gd name="T7" fmla="*/ 56 h 56"/>
                  <a:gd name="T8" fmla="*/ 0 w 48"/>
                  <a:gd name="T9" fmla="*/ 34 h 56"/>
                  <a:gd name="T10" fmla="*/ 0 w 48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6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46"/>
                      <a:pt x="37" y="56"/>
                      <a:pt x="24" y="56"/>
                    </a:cubicBezTo>
                    <a:cubicBezTo>
                      <a:pt x="11" y="56"/>
                      <a:pt x="1" y="47"/>
                      <a:pt x="0" y="3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7" name="Freeform 1203"/>
              <p:cNvSpPr>
                <a:spLocks/>
              </p:cNvSpPr>
              <p:nvPr/>
            </p:nvSpPr>
            <p:spPr bwMode="auto">
              <a:xfrm>
                <a:off x="3556" y="2331"/>
                <a:ext cx="128" cy="150"/>
              </a:xfrm>
              <a:custGeom>
                <a:avLst/>
                <a:gdLst>
                  <a:gd name="T0" fmla="*/ 0 w 48"/>
                  <a:gd name="T1" fmla="*/ 0 h 56"/>
                  <a:gd name="T2" fmla="*/ 48 w 48"/>
                  <a:gd name="T3" fmla="*/ 0 h 56"/>
                  <a:gd name="T4" fmla="*/ 48 w 48"/>
                  <a:gd name="T5" fmla="*/ 33 h 56"/>
                  <a:gd name="T6" fmla="*/ 24 w 48"/>
                  <a:gd name="T7" fmla="*/ 56 h 56"/>
                  <a:gd name="T8" fmla="*/ 0 w 48"/>
                  <a:gd name="T9" fmla="*/ 34 h 56"/>
                  <a:gd name="T10" fmla="*/ 0 w 48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6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46"/>
                      <a:pt x="37" y="56"/>
                      <a:pt x="24" y="56"/>
                    </a:cubicBezTo>
                    <a:cubicBezTo>
                      <a:pt x="11" y="56"/>
                      <a:pt x="1" y="47"/>
                      <a:pt x="0" y="3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8" name="Freeform 1204"/>
              <p:cNvSpPr>
                <a:spLocks/>
              </p:cNvSpPr>
              <p:nvPr/>
            </p:nvSpPr>
            <p:spPr bwMode="auto">
              <a:xfrm>
                <a:off x="3615" y="2368"/>
                <a:ext cx="10" cy="16"/>
              </a:xfrm>
              <a:custGeom>
                <a:avLst/>
                <a:gdLst>
                  <a:gd name="T0" fmla="*/ 0 w 4"/>
                  <a:gd name="T1" fmla="*/ 1 h 6"/>
                  <a:gd name="T2" fmla="*/ 1 w 4"/>
                  <a:gd name="T3" fmla="*/ 4 h 6"/>
                  <a:gd name="T4" fmla="*/ 3 w 4"/>
                  <a:gd name="T5" fmla="*/ 6 h 6"/>
                  <a:gd name="T6" fmla="*/ 4 w 4"/>
                  <a:gd name="T7" fmla="*/ 5 h 6"/>
                  <a:gd name="T8" fmla="*/ 2 w 4"/>
                  <a:gd name="T9" fmla="*/ 3 h 6"/>
                  <a:gd name="T10" fmla="*/ 1 w 4"/>
                  <a:gd name="T11" fmla="*/ 0 h 6"/>
                  <a:gd name="T12" fmla="*/ 0 w 4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1"/>
                    </a:moveTo>
                    <a:cubicBezTo>
                      <a:pt x="0" y="2"/>
                      <a:pt x="1" y="3"/>
                      <a:pt x="1" y="4"/>
                    </a:cubicBezTo>
                    <a:cubicBezTo>
                      <a:pt x="2" y="5"/>
                      <a:pt x="2" y="5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3B9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9" name="Freeform 1205"/>
              <p:cNvSpPr>
                <a:spLocks/>
              </p:cNvSpPr>
              <p:nvPr/>
            </p:nvSpPr>
            <p:spPr bwMode="auto">
              <a:xfrm>
                <a:off x="3615" y="2368"/>
                <a:ext cx="10" cy="16"/>
              </a:xfrm>
              <a:custGeom>
                <a:avLst/>
                <a:gdLst>
                  <a:gd name="T0" fmla="*/ 0 w 4"/>
                  <a:gd name="T1" fmla="*/ 1 h 6"/>
                  <a:gd name="T2" fmla="*/ 1 w 4"/>
                  <a:gd name="T3" fmla="*/ 4 h 6"/>
                  <a:gd name="T4" fmla="*/ 3 w 4"/>
                  <a:gd name="T5" fmla="*/ 6 h 6"/>
                  <a:gd name="T6" fmla="*/ 4 w 4"/>
                  <a:gd name="T7" fmla="*/ 5 h 6"/>
                  <a:gd name="T8" fmla="*/ 2 w 4"/>
                  <a:gd name="T9" fmla="*/ 3 h 6"/>
                  <a:gd name="T10" fmla="*/ 1 w 4"/>
                  <a:gd name="T11" fmla="*/ 0 h 6"/>
                  <a:gd name="T12" fmla="*/ 0 w 4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1"/>
                    </a:moveTo>
                    <a:cubicBezTo>
                      <a:pt x="0" y="2"/>
                      <a:pt x="1" y="3"/>
                      <a:pt x="1" y="4"/>
                    </a:cubicBezTo>
                    <a:cubicBezTo>
                      <a:pt x="2" y="5"/>
                      <a:pt x="2" y="5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0" name="Freeform 1206"/>
              <p:cNvSpPr>
                <a:spLocks/>
              </p:cNvSpPr>
              <p:nvPr/>
            </p:nvSpPr>
            <p:spPr bwMode="auto">
              <a:xfrm>
                <a:off x="3633" y="2392"/>
                <a:ext cx="22" cy="25"/>
              </a:xfrm>
              <a:custGeom>
                <a:avLst/>
                <a:gdLst>
                  <a:gd name="T0" fmla="*/ 7 w 8"/>
                  <a:gd name="T1" fmla="*/ 3 h 9"/>
                  <a:gd name="T2" fmla="*/ 6 w 8"/>
                  <a:gd name="T3" fmla="*/ 0 h 9"/>
                  <a:gd name="T4" fmla="*/ 4 w 8"/>
                  <a:gd name="T5" fmla="*/ 0 h 9"/>
                  <a:gd name="T6" fmla="*/ 0 w 8"/>
                  <a:gd name="T7" fmla="*/ 4 h 9"/>
                  <a:gd name="T8" fmla="*/ 1 w 8"/>
                  <a:gd name="T9" fmla="*/ 8 h 9"/>
                  <a:gd name="T10" fmla="*/ 4 w 8"/>
                  <a:gd name="T11" fmla="*/ 8 h 9"/>
                  <a:gd name="T12" fmla="*/ 7 w 8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7" y="3"/>
                    </a:moveTo>
                    <a:cubicBezTo>
                      <a:pt x="8" y="2"/>
                      <a:pt x="7" y="1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9"/>
                      <a:pt x="3" y="9"/>
                      <a:pt x="4" y="8"/>
                    </a:cubicBez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93B9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1" name="Freeform 1207"/>
              <p:cNvSpPr>
                <a:spLocks/>
              </p:cNvSpPr>
              <p:nvPr/>
            </p:nvSpPr>
            <p:spPr bwMode="auto">
              <a:xfrm>
                <a:off x="3633" y="2392"/>
                <a:ext cx="22" cy="25"/>
              </a:xfrm>
              <a:custGeom>
                <a:avLst/>
                <a:gdLst>
                  <a:gd name="T0" fmla="*/ 7 w 8"/>
                  <a:gd name="T1" fmla="*/ 3 h 9"/>
                  <a:gd name="T2" fmla="*/ 6 w 8"/>
                  <a:gd name="T3" fmla="*/ 0 h 9"/>
                  <a:gd name="T4" fmla="*/ 4 w 8"/>
                  <a:gd name="T5" fmla="*/ 0 h 9"/>
                  <a:gd name="T6" fmla="*/ 0 w 8"/>
                  <a:gd name="T7" fmla="*/ 4 h 9"/>
                  <a:gd name="T8" fmla="*/ 1 w 8"/>
                  <a:gd name="T9" fmla="*/ 8 h 9"/>
                  <a:gd name="T10" fmla="*/ 4 w 8"/>
                  <a:gd name="T11" fmla="*/ 8 h 9"/>
                  <a:gd name="T12" fmla="*/ 7 w 8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7" y="3"/>
                    </a:moveTo>
                    <a:cubicBezTo>
                      <a:pt x="8" y="2"/>
                      <a:pt x="7" y="1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9"/>
                      <a:pt x="3" y="9"/>
                      <a:pt x="4" y="8"/>
                    </a:cubicBezTo>
                    <a:lnTo>
                      <a:pt x="7" y="3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2" name="Freeform 1208"/>
              <p:cNvSpPr>
                <a:spLocks/>
              </p:cNvSpPr>
              <p:nvPr/>
            </p:nvSpPr>
            <p:spPr bwMode="auto">
              <a:xfrm>
                <a:off x="3639" y="2398"/>
                <a:ext cx="10" cy="11"/>
              </a:xfrm>
              <a:custGeom>
                <a:avLst/>
                <a:gdLst>
                  <a:gd name="T0" fmla="*/ 3 w 4"/>
                  <a:gd name="T1" fmla="*/ 4 h 4"/>
                  <a:gd name="T2" fmla="*/ 2 w 4"/>
                  <a:gd name="T3" fmla="*/ 3 h 4"/>
                  <a:gd name="T4" fmla="*/ 0 w 4"/>
                  <a:gd name="T5" fmla="*/ 1 h 4"/>
                  <a:gd name="T6" fmla="*/ 1 w 4"/>
                  <a:gd name="T7" fmla="*/ 0 h 4"/>
                  <a:gd name="T8" fmla="*/ 3 w 4"/>
                  <a:gd name="T9" fmla="*/ 1 h 4"/>
                  <a:gd name="T10" fmla="*/ 4 w 4"/>
                  <a:gd name="T11" fmla="*/ 3 h 4"/>
                  <a:gd name="T12" fmla="*/ 3 w 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3" y="4"/>
                      <a:pt x="3" y="3"/>
                      <a:pt x="2" y="3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2"/>
                      <a:pt x="4" y="2"/>
                      <a:pt x="4" y="3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93B9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3" name="Freeform 1209"/>
              <p:cNvSpPr>
                <a:spLocks/>
              </p:cNvSpPr>
              <p:nvPr/>
            </p:nvSpPr>
            <p:spPr bwMode="auto">
              <a:xfrm>
                <a:off x="3639" y="2398"/>
                <a:ext cx="10" cy="11"/>
              </a:xfrm>
              <a:custGeom>
                <a:avLst/>
                <a:gdLst>
                  <a:gd name="T0" fmla="*/ 3 w 4"/>
                  <a:gd name="T1" fmla="*/ 4 h 4"/>
                  <a:gd name="T2" fmla="*/ 2 w 4"/>
                  <a:gd name="T3" fmla="*/ 3 h 4"/>
                  <a:gd name="T4" fmla="*/ 0 w 4"/>
                  <a:gd name="T5" fmla="*/ 1 h 4"/>
                  <a:gd name="T6" fmla="*/ 1 w 4"/>
                  <a:gd name="T7" fmla="*/ 0 h 4"/>
                  <a:gd name="T8" fmla="*/ 3 w 4"/>
                  <a:gd name="T9" fmla="*/ 1 h 4"/>
                  <a:gd name="T10" fmla="*/ 4 w 4"/>
                  <a:gd name="T11" fmla="*/ 3 h 4"/>
                  <a:gd name="T12" fmla="*/ 3 w 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3" y="4"/>
                      <a:pt x="3" y="3"/>
                      <a:pt x="2" y="3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2"/>
                      <a:pt x="4" y="2"/>
                      <a:pt x="4" y="3"/>
                    </a:cubicBezTo>
                    <a:lnTo>
                      <a:pt x="3" y="4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4" name="Oval 1210"/>
              <p:cNvSpPr>
                <a:spLocks noChangeArrowheads="1"/>
              </p:cNvSpPr>
              <p:nvPr/>
            </p:nvSpPr>
            <p:spPr bwMode="auto">
              <a:xfrm>
                <a:off x="3607" y="2339"/>
                <a:ext cx="32" cy="32"/>
              </a:xfrm>
              <a:prstGeom prst="ellipse">
                <a:avLst/>
              </a:pr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5" name="Oval 1211"/>
              <p:cNvSpPr>
                <a:spLocks noChangeArrowheads="1"/>
              </p:cNvSpPr>
              <p:nvPr/>
            </p:nvSpPr>
            <p:spPr bwMode="auto">
              <a:xfrm>
                <a:off x="3607" y="2339"/>
                <a:ext cx="32" cy="32"/>
              </a:xfrm>
              <a:prstGeom prst="ellipse">
                <a:avLst/>
              </a:pr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6" name="Freeform 1212"/>
              <p:cNvSpPr>
                <a:spLocks/>
              </p:cNvSpPr>
              <p:nvPr/>
            </p:nvSpPr>
            <p:spPr bwMode="auto">
              <a:xfrm>
                <a:off x="3593" y="2387"/>
                <a:ext cx="6" cy="14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1 h 5"/>
                  <a:gd name="T4" fmla="*/ 2 w 2"/>
                  <a:gd name="T5" fmla="*/ 3 h 5"/>
                  <a:gd name="T6" fmla="*/ 2 w 2"/>
                  <a:gd name="T7" fmla="*/ 5 h 5"/>
                  <a:gd name="T8" fmla="*/ 0 w 2"/>
                  <a:gd name="T9" fmla="*/ 3 h 5"/>
                  <a:gd name="T10" fmla="*/ 0 w 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7" name="Freeform 1213"/>
              <p:cNvSpPr>
                <a:spLocks/>
              </p:cNvSpPr>
              <p:nvPr/>
            </p:nvSpPr>
            <p:spPr bwMode="auto">
              <a:xfrm>
                <a:off x="3593" y="2387"/>
                <a:ext cx="6" cy="14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1 h 5"/>
                  <a:gd name="T4" fmla="*/ 2 w 2"/>
                  <a:gd name="T5" fmla="*/ 3 h 5"/>
                  <a:gd name="T6" fmla="*/ 2 w 2"/>
                  <a:gd name="T7" fmla="*/ 5 h 5"/>
                  <a:gd name="T8" fmla="*/ 0 w 2"/>
                  <a:gd name="T9" fmla="*/ 3 h 5"/>
                  <a:gd name="T10" fmla="*/ 0 w 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8" name="Freeform 1214"/>
              <p:cNvSpPr>
                <a:spLocks/>
              </p:cNvSpPr>
              <p:nvPr/>
            </p:nvSpPr>
            <p:spPr bwMode="auto">
              <a:xfrm>
                <a:off x="3585" y="2352"/>
                <a:ext cx="11" cy="107"/>
              </a:xfrm>
              <a:custGeom>
                <a:avLst/>
                <a:gdLst>
                  <a:gd name="T0" fmla="*/ 4 w 4"/>
                  <a:gd name="T1" fmla="*/ 40 h 40"/>
                  <a:gd name="T2" fmla="*/ 1 w 4"/>
                  <a:gd name="T3" fmla="*/ 2 h 40"/>
                  <a:gd name="T4" fmla="*/ 1 w 4"/>
                  <a:gd name="T5" fmla="*/ 1 h 40"/>
                  <a:gd name="T6" fmla="*/ 0 w 4"/>
                  <a:gd name="T7" fmla="*/ 0 h 40"/>
                  <a:gd name="T8" fmla="*/ 0 w 4"/>
                  <a:gd name="T9" fmla="*/ 1 h 40"/>
                  <a:gd name="T10" fmla="*/ 0 w 4"/>
                  <a:gd name="T11" fmla="*/ 2 h 40"/>
                  <a:gd name="T12" fmla="*/ 3 w 4"/>
                  <a:gd name="T13" fmla="*/ 40 h 40"/>
                  <a:gd name="T14" fmla="*/ 3 w 4"/>
                  <a:gd name="T15" fmla="*/ 40 h 40"/>
                  <a:gd name="T16" fmla="*/ 4 w 4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0">
                    <a:moveTo>
                      <a:pt x="4" y="4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4" y="40"/>
                      <a:pt x="4" y="40"/>
                      <a:pt x="4" y="40"/>
                    </a:cubicBezTo>
                  </a:path>
                </a:pathLst>
              </a:custGeom>
              <a:solidFill>
                <a:srgbClr val="0D0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9" name="Freeform 1215"/>
              <p:cNvSpPr>
                <a:spLocks/>
              </p:cNvSpPr>
              <p:nvPr/>
            </p:nvSpPr>
            <p:spPr bwMode="auto">
              <a:xfrm>
                <a:off x="3585" y="2352"/>
                <a:ext cx="11" cy="107"/>
              </a:xfrm>
              <a:custGeom>
                <a:avLst/>
                <a:gdLst>
                  <a:gd name="T0" fmla="*/ 4 w 4"/>
                  <a:gd name="T1" fmla="*/ 40 h 40"/>
                  <a:gd name="T2" fmla="*/ 1 w 4"/>
                  <a:gd name="T3" fmla="*/ 2 h 40"/>
                  <a:gd name="T4" fmla="*/ 1 w 4"/>
                  <a:gd name="T5" fmla="*/ 1 h 40"/>
                  <a:gd name="T6" fmla="*/ 0 w 4"/>
                  <a:gd name="T7" fmla="*/ 0 h 40"/>
                  <a:gd name="T8" fmla="*/ 0 w 4"/>
                  <a:gd name="T9" fmla="*/ 1 h 40"/>
                  <a:gd name="T10" fmla="*/ 0 w 4"/>
                  <a:gd name="T11" fmla="*/ 2 h 40"/>
                  <a:gd name="T12" fmla="*/ 3 w 4"/>
                  <a:gd name="T13" fmla="*/ 40 h 40"/>
                  <a:gd name="T14" fmla="*/ 3 w 4"/>
                  <a:gd name="T15" fmla="*/ 40 h 40"/>
                  <a:gd name="T16" fmla="*/ 4 w 4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0">
                    <a:moveTo>
                      <a:pt x="4" y="4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4" y="40"/>
                      <a:pt x="4" y="40"/>
                      <a:pt x="4" y="4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D03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0" name="Freeform 1216"/>
              <p:cNvSpPr>
                <a:spLocks/>
              </p:cNvSpPr>
              <p:nvPr/>
            </p:nvSpPr>
            <p:spPr bwMode="auto">
              <a:xfrm>
                <a:off x="3585" y="2379"/>
                <a:ext cx="14" cy="11"/>
              </a:xfrm>
              <a:custGeom>
                <a:avLst/>
                <a:gdLst>
                  <a:gd name="T0" fmla="*/ 5 w 5"/>
                  <a:gd name="T1" fmla="*/ 2 h 4"/>
                  <a:gd name="T2" fmla="*/ 5 w 5"/>
                  <a:gd name="T3" fmla="*/ 4 h 4"/>
                  <a:gd name="T4" fmla="*/ 3 w 5"/>
                  <a:gd name="T5" fmla="*/ 3 h 4"/>
                  <a:gd name="T6" fmla="*/ 2 w 5"/>
                  <a:gd name="T7" fmla="*/ 3 h 4"/>
                  <a:gd name="T8" fmla="*/ 2 w 5"/>
                  <a:gd name="T9" fmla="*/ 1 h 4"/>
                  <a:gd name="T10" fmla="*/ 2 w 5"/>
                  <a:gd name="T11" fmla="*/ 1 h 4"/>
                  <a:gd name="T12" fmla="*/ 2 w 5"/>
                  <a:gd name="T13" fmla="*/ 1 h 4"/>
                  <a:gd name="T14" fmla="*/ 1 w 5"/>
                  <a:gd name="T15" fmla="*/ 1 h 4"/>
                  <a:gd name="T16" fmla="*/ 1 w 5"/>
                  <a:gd name="T17" fmla="*/ 1 h 4"/>
                  <a:gd name="T18" fmla="*/ 1 w 5"/>
                  <a:gd name="T19" fmla="*/ 1 h 4"/>
                  <a:gd name="T20" fmla="*/ 1 w 5"/>
                  <a:gd name="T21" fmla="*/ 0 h 4"/>
                  <a:gd name="T22" fmla="*/ 1 w 5"/>
                  <a:gd name="T23" fmla="*/ 0 h 4"/>
                  <a:gd name="T24" fmla="*/ 3 w 5"/>
                  <a:gd name="T25" fmla="*/ 1 h 4"/>
                  <a:gd name="T26" fmla="*/ 3 w 5"/>
                  <a:gd name="T27" fmla="*/ 2 h 4"/>
                  <a:gd name="T28" fmla="*/ 5 w 5"/>
                  <a:gd name="T2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4" y="2"/>
                      <a:pt x="5" y="2"/>
                      <a:pt x="5" y="2"/>
                    </a:cubicBezTo>
                  </a:path>
                </a:pathLst>
              </a:custGeom>
              <a:solidFill>
                <a:srgbClr val="EFD7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1" name="Freeform 1217"/>
              <p:cNvSpPr>
                <a:spLocks/>
              </p:cNvSpPr>
              <p:nvPr/>
            </p:nvSpPr>
            <p:spPr bwMode="auto">
              <a:xfrm>
                <a:off x="3585" y="2379"/>
                <a:ext cx="14" cy="11"/>
              </a:xfrm>
              <a:custGeom>
                <a:avLst/>
                <a:gdLst>
                  <a:gd name="T0" fmla="*/ 5 w 5"/>
                  <a:gd name="T1" fmla="*/ 2 h 4"/>
                  <a:gd name="T2" fmla="*/ 5 w 5"/>
                  <a:gd name="T3" fmla="*/ 4 h 4"/>
                  <a:gd name="T4" fmla="*/ 3 w 5"/>
                  <a:gd name="T5" fmla="*/ 3 h 4"/>
                  <a:gd name="T6" fmla="*/ 2 w 5"/>
                  <a:gd name="T7" fmla="*/ 3 h 4"/>
                  <a:gd name="T8" fmla="*/ 2 w 5"/>
                  <a:gd name="T9" fmla="*/ 1 h 4"/>
                  <a:gd name="T10" fmla="*/ 2 w 5"/>
                  <a:gd name="T11" fmla="*/ 1 h 4"/>
                  <a:gd name="T12" fmla="*/ 2 w 5"/>
                  <a:gd name="T13" fmla="*/ 1 h 4"/>
                  <a:gd name="T14" fmla="*/ 1 w 5"/>
                  <a:gd name="T15" fmla="*/ 1 h 4"/>
                  <a:gd name="T16" fmla="*/ 1 w 5"/>
                  <a:gd name="T17" fmla="*/ 1 h 4"/>
                  <a:gd name="T18" fmla="*/ 1 w 5"/>
                  <a:gd name="T19" fmla="*/ 1 h 4"/>
                  <a:gd name="T20" fmla="*/ 1 w 5"/>
                  <a:gd name="T21" fmla="*/ 0 h 4"/>
                  <a:gd name="T22" fmla="*/ 1 w 5"/>
                  <a:gd name="T23" fmla="*/ 0 h 4"/>
                  <a:gd name="T24" fmla="*/ 3 w 5"/>
                  <a:gd name="T25" fmla="*/ 1 h 4"/>
                  <a:gd name="T26" fmla="*/ 3 w 5"/>
                  <a:gd name="T27" fmla="*/ 2 h 4"/>
                  <a:gd name="T28" fmla="*/ 5 w 5"/>
                  <a:gd name="T2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4" y="2"/>
                      <a:pt x="5" y="2"/>
                      <a:pt x="5" y="2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2" name="Freeform 1218"/>
              <p:cNvSpPr>
                <a:spLocks/>
              </p:cNvSpPr>
              <p:nvPr/>
            </p:nvSpPr>
            <p:spPr bwMode="auto">
              <a:xfrm>
                <a:off x="3620" y="2366"/>
                <a:ext cx="24" cy="43"/>
              </a:xfrm>
              <a:custGeom>
                <a:avLst/>
                <a:gdLst>
                  <a:gd name="T0" fmla="*/ 5 w 9"/>
                  <a:gd name="T1" fmla="*/ 0 h 16"/>
                  <a:gd name="T2" fmla="*/ 6 w 9"/>
                  <a:gd name="T3" fmla="*/ 1 h 16"/>
                  <a:gd name="T4" fmla="*/ 8 w 9"/>
                  <a:gd name="T5" fmla="*/ 2 h 16"/>
                  <a:gd name="T6" fmla="*/ 8 w 9"/>
                  <a:gd name="T7" fmla="*/ 3 h 16"/>
                  <a:gd name="T8" fmla="*/ 9 w 9"/>
                  <a:gd name="T9" fmla="*/ 8 h 16"/>
                  <a:gd name="T10" fmla="*/ 9 w 9"/>
                  <a:gd name="T11" fmla="*/ 9 h 16"/>
                  <a:gd name="T12" fmla="*/ 8 w 9"/>
                  <a:gd name="T13" fmla="*/ 11 h 16"/>
                  <a:gd name="T14" fmla="*/ 7 w 9"/>
                  <a:gd name="T15" fmla="*/ 11 h 16"/>
                  <a:gd name="T16" fmla="*/ 8 w 9"/>
                  <a:gd name="T17" fmla="*/ 11 h 16"/>
                  <a:gd name="T18" fmla="*/ 8 w 9"/>
                  <a:gd name="T19" fmla="*/ 12 h 16"/>
                  <a:gd name="T20" fmla="*/ 7 w 9"/>
                  <a:gd name="T21" fmla="*/ 12 h 16"/>
                  <a:gd name="T22" fmla="*/ 7 w 9"/>
                  <a:gd name="T23" fmla="*/ 13 h 16"/>
                  <a:gd name="T24" fmla="*/ 6 w 9"/>
                  <a:gd name="T25" fmla="*/ 14 h 16"/>
                  <a:gd name="T26" fmla="*/ 5 w 9"/>
                  <a:gd name="T27" fmla="*/ 15 h 16"/>
                  <a:gd name="T28" fmla="*/ 5 w 9"/>
                  <a:gd name="T29" fmla="*/ 16 h 16"/>
                  <a:gd name="T30" fmla="*/ 4 w 9"/>
                  <a:gd name="T31" fmla="*/ 15 h 16"/>
                  <a:gd name="T32" fmla="*/ 3 w 9"/>
                  <a:gd name="T33" fmla="*/ 14 h 16"/>
                  <a:gd name="T34" fmla="*/ 2 w 9"/>
                  <a:gd name="T35" fmla="*/ 13 h 16"/>
                  <a:gd name="T36" fmla="*/ 2 w 9"/>
                  <a:gd name="T37" fmla="*/ 12 h 16"/>
                  <a:gd name="T38" fmla="*/ 4 w 9"/>
                  <a:gd name="T39" fmla="*/ 12 h 16"/>
                  <a:gd name="T40" fmla="*/ 4 w 9"/>
                  <a:gd name="T41" fmla="*/ 11 h 16"/>
                  <a:gd name="T42" fmla="*/ 3 w 9"/>
                  <a:gd name="T43" fmla="*/ 10 h 16"/>
                  <a:gd name="T44" fmla="*/ 4 w 9"/>
                  <a:gd name="T45" fmla="*/ 10 h 16"/>
                  <a:gd name="T46" fmla="*/ 5 w 9"/>
                  <a:gd name="T47" fmla="*/ 9 h 16"/>
                  <a:gd name="T48" fmla="*/ 4 w 9"/>
                  <a:gd name="T49" fmla="*/ 8 h 16"/>
                  <a:gd name="T50" fmla="*/ 5 w 9"/>
                  <a:gd name="T51" fmla="*/ 7 h 16"/>
                  <a:gd name="T52" fmla="*/ 4 w 9"/>
                  <a:gd name="T53" fmla="*/ 5 h 16"/>
                  <a:gd name="T54" fmla="*/ 1 w 9"/>
                  <a:gd name="T55" fmla="*/ 5 h 16"/>
                  <a:gd name="T56" fmla="*/ 0 w 9"/>
                  <a:gd name="T57" fmla="*/ 4 h 16"/>
                  <a:gd name="T58" fmla="*/ 0 w 9"/>
                  <a:gd name="T59" fmla="*/ 2 h 16"/>
                  <a:gd name="T60" fmla="*/ 5 w 9"/>
                  <a:gd name="T6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" h="16">
                    <a:moveTo>
                      <a:pt x="5" y="0"/>
                    </a:moveTo>
                    <a:cubicBezTo>
                      <a:pt x="5" y="0"/>
                      <a:pt x="5" y="1"/>
                      <a:pt x="6" y="1"/>
                    </a:cubicBezTo>
                    <a:cubicBezTo>
                      <a:pt x="6" y="2"/>
                      <a:pt x="7" y="1"/>
                      <a:pt x="8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9"/>
                      <a:pt x="9" y="9"/>
                    </a:cubicBezTo>
                    <a:cubicBezTo>
                      <a:pt x="9" y="10"/>
                      <a:pt x="9" y="10"/>
                      <a:pt x="8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7" y="14"/>
                      <a:pt x="6" y="14"/>
                    </a:cubicBezTo>
                    <a:cubicBezTo>
                      <a:pt x="6" y="15"/>
                      <a:pt x="6" y="15"/>
                      <a:pt x="5" y="15"/>
                    </a:cubicBezTo>
                    <a:cubicBezTo>
                      <a:pt x="5" y="15"/>
                      <a:pt x="5" y="16"/>
                      <a:pt x="5" y="16"/>
                    </a:cubicBezTo>
                    <a:cubicBezTo>
                      <a:pt x="5" y="16"/>
                      <a:pt x="4" y="16"/>
                      <a:pt x="4" y="15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3"/>
                      <a:pt x="2" y="13"/>
                    </a:cubicBezTo>
                    <a:cubicBezTo>
                      <a:pt x="2" y="13"/>
                      <a:pt x="2" y="12"/>
                      <a:pt x="2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8"/>
                      <a:pt x="5" y="8"/>
                      <a:pt x="5" y="7"/>
                    </a:cubicBezTo>
                    <a:cubicBezTo>
                      <a:pt x="5" y="7"/>
                      <a:pt x="4" y="6"/>
                      <a:pt x="4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3" name="Freeform 1219"/>
              <p:cNvSpPr>
                <a:spLocks/>
              </p:cNvSpPr>
              <p:nvPr/>
            </p:nvSpPr>
            <p:spPr bwMode="auto">
              <a:xfrm>
                <a:off x="3620" y="2366"/>
                <a:ext cx="24" cy="43"/>
              </a:xfrm>
              <a:custGeom>
                <a:avLst/>
                <a:gdLst>
                  <a:gd name="T0" fmla="*/ 5 w 9"/>
                  <a:gd name="T1" fmla="*/ 0 h 16"/>
                  <a:gd name="T2" fmla="*/ 6 w 9"/>
                  <a:gd name="T3" fmla="*/ 1 h 16"/>
                  <a:gd name="T4" fmla="*/ 8 w 9"/>
                  <a:gd name="T5" fmla="*/ 2 h 16"/>
                  <a:gd name="T6" fmla="*/ 8 w 9"/>
                  <a:gd name="T7" fmla="*/ 3 h 16"/>
                  <a:gd name="T8" fmla="*/ 9 w 9"/>
                  <a:gd name="T9" fmla="*/ 8 h 16"/>
                  <a:gd name="T10" fmla="*/ 9 w 9"/>
                  <a:gd name="T11" fmla="*/ 9 h 16"/>
                  <a:gd name="T12" fmla="*/ 8 w 9"/>
                  <a:gd name="T13" fmla="*/ 11 h 16"/>
                  <a:gd name="T14" fmla="*/ 7 w 9"/>
                  <a:gd name="T15" fmla="*/ 11 h 16"/>
                  <a:gd name="T16" fmla="*/ 8 w 9"/>
                  <a:gd name="T17" fmla="*/ 11 h 16"/>
                  <a:gd name="T18" fmla="*/ 8 w 9"/>
                  <a:gd name="T19" fmla="*/ 12 h 16"/>
                  <a:gd name="T20" fmla="*/ 7 w 9"/>
                  <a:gd name="T21" fmla="*/ 12 h 16"/>
                  <a:gd name="T22" fmla="*/ 7 w 9"/>
                  <a:gd name="T23" fmla="*/ 13 h 16"/>
                  <a:gd name="T24" fmla="*/ 6 w 9"/>
                  <a:gd name="T25" fmla="*/ 14 h 16"/>
                  <a:gd name="T26" fmla="*/ 5 w 9"/>
                  <a:gd name="T27" fmla="*/ 15 h 16"/>
                  <a:gd name="T28" fmla="*/ 5 w 9"/>
                  <a:gd name="T29" fmla="*/ 16 h 16"/>
                  <a:gd name="T30" fmla="*/ 4 w 9"/>
                  <a:gd name="T31" fmla="*/ 15 h 16"/>
                  <a:gd name="T32" fmla="*/ 3 w 9"/>
                  <a:gd name="T33" fmla="*/ 14 h 16"/>
                  <a:gd name="T34" fmla="*/ 2 w 9"/>
                  <a:gd name="T35" fmla="*/ 13 h 16"/>
                  <a:gd name="T36" fmla="*/ 2 w 9"/>
                  <a:gd name="T37" fmla="*/ 12 h 16"/>
                  <a:gd name="T38" fmla="*/ 4 w 9"/>
                  <a:gd name="T39" fmla="*/ 12 h 16"/>
                  <a:gd name="T40" fmla="*/ 4 w 9"/>
                  <a:gd name="T41" fmla="*/ 11 h 16"/>
                  <a:gd name="T42" fmla="*/ 3 w 9"/>
                  <a:gd name="T43" fmla="*/ 10 h 16"/>
                  <a:gd name="T44" fmla="*/ 4 w 9"/>
                  <a:gd name="T45" fmla="*/ 10 h 16"/>
                  <a:gd name="T46" fmla="*/ 5 w 9"/>
                  <a:gd name="T47" fmla="*/ 9 h 16"/>
                  <a:gd name="T48" fmla="*/ 4 w 9"/>
                  <a:gd name="T49" fmla="*/ 8 h 16"/>
                  <a:gd name="T50" fmla="*/ 5 w 9"/>
                  <a:gd name="T51" fmla="*/ 7 h 16"/>
                  <a:gd name="T52" fmla="*/ 4 w 9"/>
                  <a:gd name="T53" fmla="*/ 5 h 16"/>
                  <a:gd name="T54" fmla="*/ 1 w 9"/>
                  <a:gd name="T55" fmla="*/ 5 h 16"/>
                  <a:gd name="T56" fmla="*/ 0 w 9"/>
                  <a:gd name="T57" fmla="*/ 4 h 16"/>
                  <a:gd name="T58" fmla="*/ 0 w 9"/>
                  <a:gd name="T59" fmla="*/ 2 h 16"/>
                  <a:gd name="T60" fmla="*/ 5 w 9"/>
                  <a:gd name="T6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" h="16">
                    <a:moveTo>
                      <a:pt x="5" y="0"/>
                    </a:moveTo>
                    <a:cubicBezTo>
                      <a:pt x="5" y="0"/>
                      <a:pt x="5" y="1"/>
                      <a:pt x="6" y="1"/>
                    </a:cubicBezTo>
                    <a:cubicBezTo>
                      <a:pt x="6" y="2"/>
                      <a:pt x="7" y="1"/>
                      <a:pt x="8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9"/>
                      <a:pt x="9" y="9"/>
                    </a:cubicBezTo>
                    <a:cubicBezTo>
                      <a:pt x="9" y="10"/>
                      <a:pt x="9" y="10"/>
                      <a:pt x="8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7" y="14"/>
                      <a:pt x="6" y="14"/>
                    </a:cubicBezTo>
                    <a:cubicBezTo>
                      <a:pt x="6" y="15"/>
                      <a:pt x="6" y="15"/>
                      <a:pt x="5" y="15"/>
                    </a:cubicBezTo>
                    <a:cubicBezTo>
                      <a:pt x="5" y="15"/>
                      <a:pt x="5" y="16"/>
                      <a:pt x="5" y="16"/>
                    </a:cubicBezTo>
                    <a:cubicBezTo>
                      <a:pt x="5" y="16"/>
                      <a:pt x="4" y="16"/>
                      <a:pt x="4" y="15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3"/>
                      <a:pt x="2" y="13"/>
                    </a:cubicBezTo>
                    <a:cubicBezTo>
                      <a:pt x="2" y="13"/>
                      <a:pt x="2" y="12"/>
                      <a:pt x="2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8"/>
                      <a:pt x="5" y="8"/>
                      <a:pt x="5" y="7"/>
                    </a:cubicBezTo>
                    <a:cubicBezTo>
                      <a:pt x="5" y="7"/>
                      <a:pt x="4" y="6"/>
                      <a:pt x="4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5" y="0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4" name="Freeform 1220"/>
              <p:cNvSpPr>
                <a:spLocks/>
              </p:cNvSpPr>
              <p:nvPr/>
            </p:nvSpPr>
            <p:spPr bwMode="auto">
              <a:xfrm>
                <a:off x="3601" y="2457"/>
                <a:ext cx="16" cy="8"/>
              </a:xfrm>
              <a:custGeom>
                <a:avLst/>
                <a:gdLst>
                  <a:gd name="T0" fmla="*/ 4 w 6"/>
                  <a:gd name="T1" fmla="*/ 0 h 3"/>
                  <a:gd name="T2" fmla="*/ 2 w 6"/>
                  <a:gd name="T3" fmla="*/ 2 h 3"/>
                  <a:gd name="T4" fmla="*/ 0 w 6"/>
                  <a:gd name="T5" fmla="*/ 2 h 3"/>
                  <a:gd name="T6" fmla="*/ 2 w 6"/>
                  <a:gd name="T7" fmla="*/ 3 h 3"/>
                  <a:gd name="T8" fmla="*/ 4 w 6"/>
                  <a:gd name="T9" fmla="*/ 2 h 3"/>
                  <a:gd name="T10" fmla="*/ 6 w 6"/>
                  <a:gd name="T11" fmla="*/ 2 h 3"/>
                  <a:gd name="T12" fmla="*/ 6 w 6"/>
                  <a:gd name="T13" fmla="*/ 1 h 3"/>
                  <a:gd name="T14" fmla="*/ 5 w 6"/>
                  <a:gd name="T15" fmla="*/ 0 h 3"/>
                  <a:gd name="T16" fmla="*/ 4 w 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4" y="1"/>
                      <a:pt x="3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5" y="2"/>
                      <a:pt x="6" y="3"/>
                      <a:pt x="6" y="2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EFD7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5" name="Freeform 1221"/>
              <p:cNvSpPr>
                <a:spLocks/>
              </p:cNvSpPr>
              <p:nvPr/>
            </p:nvSpPr>
            <p:spPr bwMode="auto">
              <a:xfrm>
                <a:off x="3601" y="2457"/>
                <a:ext cx="16" cy="8"/>
              </a:xfrm>
              <a:custGeom>
                <a:avLst/>
                <a:gdLst>
                  <a:gd name="T0" fmla="*/ 4 w 6"/>
                  <a:gd name="T1" fmla="*/ 0 h 3"/>
                  <a:gd name="T2" fmla="*/ 2 w 6"/>
                  <a:gd name="T3" fmla="*/ 2 h 3"/>
                  <a:gd name="T4" fmla="*/ 0 w 6"/>
                  <a:gd name="T5" fmla="*/ 2 h 3"/>
                  <a:gd name="T6" fmla="*/ 2 w 6"/>
                  <a:gd name="T7" fmla="*/ 3 h 3"/>
                  <a:gd name="T8" fmla="*/ 4 w 6"/>
                  <a:gd name="T9" fmla="*/ 2 h 3"/>
                  <a:gd name="T10" fmla="*/ 6 w 6"/>
                  <a:gd name="T11" fmla="*/ 2 h 3"/>
                  <a:gd name="T12" fmla="*/ 6 w 6"/>
                  <a:gd name="T13" fmla="*/ 1 h 3"/>
                  <a:gd name="T14" fmla="*/ 5 w 6"/>
                  <a:gd name="T15" fmla="*/ 0 h 3"/>
                  <a:gd name="T16" fmla="*/ 4 w 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4" y="1"/>
                      <a:pt x="3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5" y="2"/>
                      <a:pt x="6" y="3"/>
                      <a:pt x="6" y="2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" name="Freeform 1222"/>
              <p:cNvSpPr>
                <a:spLocks/>
              </p:cNvSpPr>
              <p:nvPr/>
            </p:nvSpPr>
            <p:spPr bwMode="auto">
              <a:xfrm>
                <a:off x="3633" y="2454"/>
                <a:ext cx="16" cy="13"/>
              </a:xfrm>
              <a:custGeom>
                <a:avLst/>
                <a:gdLst>
                  <a:gd name="T0" fmla="*/ 4 w 6"/>
                  <a:gd name="T1" fmla="*/ 0 h 5"/>
                  <a:gd name="T2" fmla="*/ 5 w 6"/>
                  <a:gd name="T3" fmla="*/ 1 h 5"/>
                  <a:gd name="T4" fmla="*/ 6 w 6"/>
                  <a:gd name="T5" fmla="*/ 1 h 5"/>
                  <a:gd name="T6" fmla="*/ 4 w 6"/>
                  <a:gd name="T7" fmla="*/ 2 h 5"/>
                  <a:gd name="T8" fmla="*/ 2 w 6"/>
                  <a:gd name="T9" fmla="*/ 5 h 5"/>
                  <a:gd name="T10" fmla="*/ 0 w 6"/>
                  <a:gd name="T11" fmla="*/ 4 h 5"/>
                  <a:gd name="T12" fmla="*/ 2 w 6"/>
                  <a:gd name="T13" fmla="*/ 3 h 5"/>
                  <a:gd name="T14" fmla="*/ 3 w 6"/>
                  <a:gd name="T15" fmla="*/ 1 h 5"/>
                  <a:gd name="T16" fmla="*/ 3 w 6"/>
                  <a:gd name="T17" fmla="*/ 0 h 5"/>
                  <a:gd name="T18" fmla="*/ 4 w 6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3"/>
                      <a:pt x="3" y="5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</a:path>
                </a:pathLst>
              </a:custGeom>
              <a:solidFill>
                <a:srgbClr val="EFD7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7" name="Freeform 1223"/>
              <p:cNvSpPr>
                <a:spLocks/>
              </p:cNvSpPr>
              <p:nvPr/>
            </p:nvSpPr>
            <p:spPr bwMode="auto">
              <a:xfrm>
                <a:off x="3633" y="2454"/>
                <a:ext cx="16" cy="13"/>
              </a:xfrm>
              <a:custGeom>
                <a:avLst/>
                <a:gdLst>
                  <a:gd name="T0" fmla="*/ 4 w 6"/>
                  <a:gd name="T1" fmla="*/ 0 h 5"/>
                  <a:gd name="T2" fmla="*/ 5 w 6"/>
                  <a:gd name="T3" fmla="*/ 1 h 5"/>
                  <a:gd name="T4" fmla="*/ 6 w 6"/>
                  <a:gd name="T5" fmla="*/ 1 h 5"/>
                  <a:gd name="T6" fmla="*/ 4 w 6"/>
                  <a:gd name="T7" fmla="*/ 2 h 5"/>
                  <a:gd name="T8" fmla="*/ 2 w 6"/>
                  <a:gd name="T9" fmla="*/ 5 h 5"/>
                  <a:gd name="T10" fmla="*/ 0 w 6"/>
                  <a:gd name="T11" fmla="*/ 4 h 5"/>
                  <a:gd name="T12" fmla="*/ 2 w 6"/>
                  <a:gd name="T13" fmla="*/ 3 h 5"/>
                  <a:gd name="T14" fmla="*/ 3 w 6"/>
                  <a:gd name="T15" fmla="*/ 1 h 5"/>
                  <a:gd name="T16" fmla="*/ 3 w 6"/>
                  <a:gd name="T17" fmla="*/ 0 h 5"/>
                  <a:gd name="T18" fmla="*/ 4 w 6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3"/>
                      <a:pt x="3" y="5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8" name="Freeform 1224"/>
              <p:cNvSpPr>
                <a:spLocks/>
              </p:cNvSpPr>
              <p:nvPr/>
            </p:nvSpPr>
            <p:spPr bwMode="auto">
              <a:xfrm>
                <a:off x="3609" y="2401"/>
                <a:ext cx="43" cy="61"/>
              </a:xfrm>
              <a:custGeom>
                <a:avLst/>
                <a:gdLst>
                  <a:gd name="T0" fmla="*/ 2 w 16"/>
                  <a:gd name="T1" fmla="*/ 0 h 23"/>
                  <a:gd name="T2" fmla="*/ 0 w 16"/>
                  <a:gd name="T3" fmla="*/ 9 h 23"/>
                  <a:gd name="T4" fmla="*/ 0 w 16"/>
                  <a:gd name="T5" fmla="*/ 21 h 23"/>
                  <a:gd name="T6" fmla="*/ 0 w 16"/>
                  <a:gd name="T7" fmla="*/ 22 h 23"/>
                  <a:gd name="T8" fmla="*/ 1 w 16"/>
                  <a:gd name="T9" fmla="*/ 22 h 23"/>
                  <a:gd name="T10" fmla="*/ 5 w 16"/>
                  <a:gd name="T11" fmla="*/ 21 h 23"/>
                  <a:gd name="T12" fmla="*/ 5 w 16"/>
                  <a:gd name="T13" fmla="*/ 22 h 23"/>
                  <a:gd name="T14" fmla="*/ 7 w 16"/>
                  <a:gd name="T15" fmla="*/ 22 h 23"/>
                  <a:gd name="T16" fmla="*/ 7 w 16"/>
                  <a:gd name="T17" fmla="*/ 23 h 23"/>
                  <a:gd name="T18" fmla="*/ 10 w 16"/>
                  <a:gd name="T19" fmla="*/ 22 h 23"/>
                  <a:gd name="T20" fmla="*/ 12 w 16"/>
                  <a:gd name="T21" fmla="*/ 21 h 23"/>
                  <a:gd name="T22" fmla="*/ 16 w 16"/>
                  <a:gd name="T23" fmla="*/ 21 h 23"/>
                  <a:gd name="T24" fmla="*/ 15 w 16"/>
                  <a:gd name="T25" fmla="*/ 18 h 23"/>
                  <a:gd name="T26" fmla="*/ 14 w 16"/>
                  <a:gd name="T27" fmla="*/ 15 h 23"/>
                  <a:gd name="T28" fmla="*/ 11 w 16"/>
                  <a:gd name="T29" fmla="*/ 3 h 23"/>
                  <a:gd name="T30" fmla="*/ 9 w 16"/>
                  <a:gd name="T31" fmla="*/ 0 h 23"/>
                  <a:gd name="T32" fmla="*/ 2 w 16"/>
                  <a:gd name="T3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3">
                    <a:moveTo>
                      <a:pt x="2" y="0"/>
                    </a:moveTo>
                    <a:cubicBezTo>
                      <a:pt x="1" y="3"/>
                      <a:pt x="0" y="5"/>
                      <a:pt x="0" y="9"/>
                    </a:cubicBezTo>
                    <a:cubicBezTo>
                      <a:pt x="0" y="14"/>
                      <a:pt x="0" y="16"/>
                      <a:pt x="0" y="21"/>
                    </a:cubicBezTo>
                    <a:cubicBezTo>
                      <a:pt x="0" y="21"/>
                      <a:pt x="0" y="21"/>
                      <a:pt x="0" y="22"/>
                    </a:cubicBezTo>
                    <a:cubicBezTo>
                      <a:pt x="0" y="22"/>
                      <a:pt x="1" y="22"/>
                      <a:pt x="1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8" y="23"/>
                      <a:pt x="9" y="22"/>
                      <a:pt x="10" y="22"/>
                    </a:cubicBezTo>
                    <a:cubicBezTo>
                      <a:pt x="11" y="22"/>
                      <a:pt x="12" y="21"/>
                      <a:pt x="12" y="21"/>
                    </a:cubicBezTo>
                    <a:cubicBezTo>
                      <a:pt x="14" y="21"/>
                      <a:pt x="15" y="21"/>
                      <a:pt x="16" y="21"/>
                    </a:cubicBezTo>
                    <a:cubicBezTo>
                      <a:pt x="15" y="20"/>
                      <a:pt x="15" y="19"/>
                      <a:pt x="15" y="18"/>
                    </a:cubicBezTo>
                    <a:cubicBezTo>
                      <a:pt x="14" y="17"/>
                      <a:pt x="14" y="16"/>
                      <a:pt x="14" y="15"/>
                    </a:cubicBezTo>
                    <a:cubicBezTo>
                      <a:pt x="13" y="10"/>
                      <a:pt x="13" y="7"/>
                      <a:pt x="11" y="3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9" name="Freeform 1225"/>
              <p:cNvSpPr>
                <a:spLocks/>
              </p:cNvSpPr>
              <p:nvPr/>
            </p:nvSpPr>
            <p:spPr bwMode="auto">
              <a:xfrm>
                <a:off x="3609" y="2401"/>
                <a:ext cx="43" cy="61"/>
              </a:xfrm>
              <a:custGeom>
                <a:avLst/>
                <a:gdLst>
                  <a:gd name="T0" fmla="*/ 2 w 16"/>
                  <a:gd name="T1" fmla="*/ 0 h 23"/>
                  <a:gd name="T2" fmla="*/ 0 w 16"/>
                  <a:gd name="T3" fmla="*/ 9 h 23"/>
                  <a:gd name="T4" fmla="*/ 0 w 16"/>
                  <a:gd name="T5" fmla="*/ 21 h 23"/>
                  <a:gd name="T6" fmla="*/ 0 w 16"/>
                  <a:gd name="T7" fmla="*/ 22 h 23"/>
                  <a:gd name="T8" fmla="*/ 1 w 16"/>
                  <a:gd name="T9" fmla="*/ 22 h 23"/>
                  <a:gd name="T10" fmla="*/ 5 w 16"/>
                  <a:gd name="T11" fmla="*/ 21 h 23"/>
                  <a:gd name="T12" fmla="*/ 5 w 16"/>
                  <a:gd name="T13" fmla="*/ 22 h 23"/>
                  <a:gd name="T14" fmla="*/ 7 w 16"/>
                  <a:gd name="T15" fmla="*/ 22 h 23"/>
                  <a:gd name="T16" fmla="*/ 7 w 16"/>
                  <a:gd name="T17" fmla="*/ 23 h 23"/>
                  <a:gd name="T18" fmla="*/ 10 w 16"/>
                  <a:gd name="T19" fmla="*/ 22 h 23"/>
                  <a:gd name="T20" fmla="*/ 12 w 16"/>
                  <a:gd name="T21" fmla="*/ 21 h 23"/>
                  <a:gd name="T22" fmla="*/ 16 w 16"/>
                  <a:gd name="T23" fmla="*/ 21 h 23"/>
                  <a:gd name="T24" fmla="*/ 15 w 16"/>
                  <a:gd name="T25" fmla="*/ 18 h 23"/>
                  <a:gd name="T26" fmla="*/ 14 w 16"/>
                  <a:gd name="T27" fmla="*/ 15 h 23"/>
                  <a:gd name="T28" fmla="*/ 11 w 16"/>
                  <a:gd name="T29" fmla="*/ 3 h 23"/>
                  <a:gd name="T30" fmla="*/ 9 w 16"/>
                  <a:gd name="T31" fmla="*/ 0 h 23"/>
                  <a:gd name="T32" fmla="*/ 2 w 16"/>
                  <a:gd name="T3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3">
                    <a:moveTo>
                      <a:pt x="2" y="0"/>
                    </a:moveTo>
                    <a:cubicBezTo>
                      <a:pt x="1" y="3"/>
                      <a:pt x="0" y="5"/>
                      <a:pt x="0" y="9"/>
                    </a:cubicBezTo>
                    <a:cubicBezTo>
                      <a:pt x="0" y="14"/>
                      <a:pt x="0" y="16"/>
                      <a:pt x="0" y="21"/>
                    </a:cubicBezTo>
                    <a:cubicBezTo>
                      <a:pt x="0" y="21"/>
                      <a:pt x="0" y="21"/>
                      <a:pt x="0" y="22"/>
                    </a:cubicBezTo>
                    <a:cubicBezTo>
                      <a:pt x="0" y="22"/>
                      <a:pt x="1" y="22"/>
                      <a:pt x="1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8" y="23"/>
                      <a:pt x="9" y="22"/>
                      <a:pt x="10" y="22"/>
                    </a:cubicBezTo>
                    <a:cubicBezTo>
                      <a:pt x="11" y="22"/>
                      <a:pt x="12" y="21"/>
                      <a:pt x="12" y="21"/>
                    </a:cubicBezTo>
                    <a:cubicBezTo>
                      <a:pt x="14" y="21"/>
                      <a:pt x="15" y="21"/>
                      <a:pt x="16" y="21"/>
                    </a:cubicBezTo>
                    <a:cubicBezTo>
                      <a:pt x="15" y="20"/>
                      <a:pt x="15" y="19"/>
                      <a:pt x="15" y="18"/>
                    </a:cubicBezTo>
                    <a:cubicBezTo>
                      <a:pt x="14" y="17"/>
                      <a:pt x="14" y="16"/>
                      <a:pt x="14" y="15"/>
                    </a:cubicBezTo>
                    <a:cubicBezTo>
                      <a:pt x="13" y="10"/>
                      <a:pt x="13" y="7"/>
                      <a:pt x="11" y="3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0" name="Freeform 1226"/>
              <p:cNvSpPr>
                <a:spLocks/>
              </p:cNvSpPr>
              <p:nvPr/>
            </p:nvSpPr>
            <p:spPr bwMode="auto">
              <a:xfrm>
                <a:off x="3623" y="2355"/>
                <a:ext cx="8" cy="11"/>
              </a:xfrm>
              <a:custGeom>
                <a:avLst/>
                <a:gdLst>
                  <a:gd name="T0" fmla="*/ 8 w 8"/>
                  <a:gd name="T1" fmla="*/ 8 h 11"/>
                  <a:gd name="T2" fmla="*/ 8 w 8"/>
                  <a:gd name="T3" fmla="*/ 3 h 11"/>
                  <a:gd name="T4" fmla="*/ 5 w 8"/>
                  <a:gd name="T5" fmla="*/ 0 h 11"/>
                  <a:gd name="T6" fmla="*/ 0 w 8"/>
                  <a:gd name="T7" fmla="*/ 11 h 11"/>
                  <a:gd name="T8" fmla="*/ 8 w 8"/>
                  <a:gd name="T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8" y="8"/>
                    </a:moveTo>
                    <a:lnTo>
                      <a:pt x="8" y="3"/>
                    </a:lnTo>
                    <a:lnTo>
                      <a:pt x="5" y="0"/>
                    </a:lnTo>
                    <a:lnTo>
                      <a:pt x="0" y="11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EFD7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1" name="Freeform 1227"/>
              <p:cNvSpPr>
                <a:spLocks/>
              </p:cNvSpPr>
              <p:nvPr/>
            </p:nvSpPr>
            <p:spPr bwMode="auto">
              <a:xfrm>
                <a:off x="3623" y="2355"/>
                <a:ext cx="8" cy="11"/>
              </a:xfrm>
              <a:custGeom>
                <a:avLst/>
                <a:gdLst>
                  <a:gd name="T0" fmla="*/ 8 w 8"/>
                  <a:gd name="T1" fmla="*/ 8 h 11"/>
                  <a:gd name="T2" fmla="*/ 8 w 8"/>
                  <a:gd name="T3" fmla="*/ 3 h 11"/>
                  <a:gd name="T4" fmla="*/ 5 w 8"/>
                  <a:gd name="T5" fmla="*/ 0 h 11"/>
                  <a:gd name="T6" fmla="*/ 0 w 8"/>
                  <a:gd name="T7" fmla="*/ 11 h 11"/>
                  <a:gd name="T8" fmla="*/ 8 w 8"/>
                  <a:gd name="T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8" y="8"/>
                    </a:moveTo>
                    <a:lnTo>
                      <a:pt x="8" y="3"/>
                    </a:lnTo>
                    <a:lnTo>
                      <a:pt x="5" y="0"/>
                    </a:lnTo>
                    <a:lnTo>
                      <a:pt x="0" y="11"/>
                    </a:lnTo>
                    <a:lnTo>
                      <a:pt x="8" y="8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2" name="Freeform 1228"/>
              <p:cNvSpPr>
                <a:spLocks/>
              </p:cNvSpPr>
              <p:nvPr/>
            </p:nvSpPr>
            <p:spPr bwMode="auto">
              <a:xfrm>
                <a:off x="3615" y="2352"/>
                <a:ext cx="16" cy="14"/>
              </a:xfrm>
              <a:custGeom>
                <a:avLst/>
                <a:gdLst>
                  <a:gd name="T0" fmla="*/ 0 w 6"/>
                  <a:gd name="T1" fmla="*/ 1 h 5"/>
                  <a:gd name="T2" fmla="*/ 0 w 6"/>
                  <a:gd name="T3" fmla="*/ 3 h 5"/>
                  <a:gd name="T4" fmla="*/ 0 w 6"/>
                  <a:gd name="T5" fmla="*/ 3 h 5"/>
                  <a:gd name="T6" fmla="*/ 0 w 6"/>
                  <a:gd name="T7" fmla="*/ 4 h 5"/>
                  <a:gd name="T8" fmla="*/ 0 w 6"/>
                  <a:gd name="T9" fmla="*/ 4 h 5"/>
                  <a:gd name="T10" fmla="*/ 1 w 6"/>
                  <a:gd name="T11" fmla="*/ 5 h 5"/>
                  <a:gd name="T12" fmla="*/ 1 w 6"/>
                  <a:gd name="T13" fmla="*/ 5 h 5"/>
                  <a:gd name="T14" fmla="*/ 2 w 6"/>
                  <a:gd name="T15" fmla="*/ 5 h 5"/>
                  <a:gd name="T16" fmla="*/ 3 w 6"/>
                  <a:gd name="T17" fmla="*/ 5 h 5"/>
                  <a:gd name="T18" fmla="*/ 3 w 6"/>
                  <a:gd name="T19" fmla="*/ 5 h 5"/>
                  <a:gd name="T20" fmla="*/ 3 w 6"/>
                  <a:gd name="T21" fmla="*/ 5 h 5"/>
                  <a:gd name="T22" fmla="*/ 4 w 6"/>
                  <a:gd name="T23" fmla="*/ 4 h 5"/>
                  <a:gd name="T24" fmla="*/ 4 w 6"/>
                  <a:gd name="T25" fmla="*/ 3 h 5"/>
                  <a:gd name="T26" fmla="*/ 4 w 6"/>
                  <a:gd name="T27" fmla="*/ 3 h 5"/>
                  <a:gd name="T28" fmla="*/ 5 w 6"/>
                  <a:gd name="T29" fmla="*/ 2 h 5"/>
                  <a:gd name="T30" fmla="*/ 5 w 6"/>
                  <a:gd name="T31" fmla="*/ 2 h 5"/>
                  <a:gd name="T32" fmla="*/ 5 w 6"/>
                  <a:gd name="T33" fmla="*/ 2 h 5"/>
                  <a:gd name="T34" fmla="*/ 5 w 6"/>
                  <a:gd name="T35" fmla="*/ 3 h 5"/>
                  <a:gd name="T36" fmla="*/ 5 w 6"/>
                  <a:gd name="T37" fmla="*/ 3 h 5"/>
                  <a:gd name="T38" fmla="*/ 6 w 6"/>
                  <a:gd name="T39" fmla="*/ 3 h 5"/>
                  <a:gd name="T40" fmla="*/ 6 w 6"/>
                  <a:gd name="T41" fmla="*/ 2 h 5"/>
                  <a:gd name="T42" fmla="*/ 6 w 6"/>
                  <a:gd name="T43" fmla="*/ 1 h 5"/>
                  <a:gd name="T44" fmla="*/ 3 w 6"/>
                  <a:gd name="T45" fmla="*/ 0 h 5"/>
                  <a:gd name="T46" fmla="*/ 1 w 6"/>
                  <a:gd name="T47" fmla="*/ 0 h 5"/>
                  <a:gd name="T48" fmla="*/ 0 w 6"/>
                  <a:gd name="T4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" h="5">
                    <a:moveTo>
                      <a:pt x="0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3" name="Freeform 1229"/>
              <p:cNvSpPr>
                <a:spLocks/>
              </p:cNvSpPr>
              <p:nvPr/>
            </p:nvSpPr>
            <p:spPr bwMode="auto">
              <a:xfrm>
                <a:off x="3615" y="2352"/>
                <a:ext cx="16" cy="14"/>
              </a:xfrm>
              <a:custGeom>
                <a:avLst/>
                <a:gdLst>
                  <a:gd name="T0" fmla="*/ 0 w 6"/>
                  <a:gd name="T1" fmla="*/ 1 h 5"/>
                  <a:gd name="T2" fmla="*/ 0 w 6"/>
                  <a:gd name="T3" fmla="*/ 3 h 5"/>
                  <a:gd name="T4" fmla="*/ 0 w 6"/>
                  <a:gd name="T5" fmla="*/ 3 h 5"/>
                  <a:gd name="T6" fmla="*/ 0 w 6"/>
                  <a:gd name="T7" fmla="*/ 4 h 5"/>
                  <a:gd name="T8" fmla="*/ 0 w 6"/>
                  <a:gd name="T9" fmla="*/ 4 h 5"/>
                  <a:gd name="T10" fmla="*/ 1 w 6"/>
                  <a:gd name="T11" fmla="*/ 5 h 5"/>
                  <a:gd name="T12" fmla="*/ 1 w 6"/>
                  <a:gd name="T13" fmla="*/ 5 h 5"/>
                  <a:gd name="T14" fmla="*/ 2 w 6"/>
                  <a:gd name="T15" fmla="*/ 5 h 5"/>
                  <a:gd name="T16" fmla="*/ 3 w 6"/>
                  <a:gd name="T17" fmla="*/ 5 h 5"/>
                  <a:gd name="T18" fmla="*/ 3 w 6"/>
                  <a:gd name="T19" fmla="*/ 5 h 5"/>
                  <a:gd name="T20" fmla="*/ 3 w 6"/>
                  <a:gd name="T21" fmla="*/ 5 h 5"/>
                  <a:gd name="T22" fmla="*/ 4 w 6"/>
                  <a:gd name="T23" fmla="*/ 4 h 5"/>
                  <a:gd name="T24" fmla="*/ 4 w 6"/>
                  <a:gd name="T25" fmla="*/ 3 h 5"/>
                  <a:gd name="T26" fmla="*/ 4 w 6"/>
                  <a:gd name="T27" fmla="*/ 3 h 5"/>
                  <a:gd name="T28" fmla="*/ 5 w 6"/>
                  <a:gd name="T29" fmla="*/ 2 h 5"/>
                  <a:gd name="T30" fmla="*/ 5 w 6"/>
                  <a:gd name="T31" fmla="*/ 2 h 5"/>
                  <a:gd name="T32" fmla="*/ 5 w 6"/>
                  <a:gd name="T33" fmla="*/ 2 h 5"/>
                  <a:gd name="T34" fmla="*/ 5 w 6"/>
                  <a:gd name="T35" fmla="*/ 3 h 5"/>
                  <a:gd name="T36" fmla="*/ 5 w 6"/>
                  <a:gd name="T37" fmla="*/ 3 h 5"/>
                  <a:gd name="T38" fmla="*/ 6 w 6"/>
                  <a:gd name="T39" fmla="*/ 3 h 5"/>
                  <a:gd name="T40" fmla="*/ 6 w 6"/>
                  <a:gd name="T41" fmla="*/ 2 h 5"/>
                  <a:gd name="T42" fmla="*/ 6 w 6"/>
                  <a:gd name="T43" fmla="*/ 1 h 5"/>
                  <a:gd name="T44" fmla="*/ 3 w 6"/>
                  <a:gd name="T45" fmla="*/ 0 h 5"/>
                  <a:gd name="T46" fmla="*/ 1 w 6"/>
                  <a:gd name="T47" fmla="*/ 0 h 5"/>
                  <a:gd name="T48" fmla="*/ 0 w 6"/>
                  <a:gd name="T4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" h="5">
                    <a:moveTo>
                      <a:pt x="0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4" name="Freeform 1230"/>
              <p:cNvSpPr>
                <a:spLocks/>
              </p:cNvSpPr>
              <p:nvPr/>
            </p:nvSpPr>
            <p:spPr bwMode="auto">
              <a:xfrm>
                <a:off x="3615" y="2352"/>
                <a:ext cx="10" cy="11"/>
              </a:xfrm>
              <a:custGeom>
                <a:avLst/>
                <a:gdLst>
                  <a:gd name="T0" fmla="*/ 0 w 10"/>
                  <a:gd name="T1" fmla="*/ 3 h 11"/>
                  <a:gd name="T2" fmla="*/ 0 w 10"/>
                  <a:gd name="T3" fmla="*/ 6 h 11"/>
                  <a:gd name="T4" fmla="*/ 2 w 10"/>
                  <a:gd name="T5" fmla="*/ 8 h 11"/>
                  <a:gd name="T6" fmla="*/ 2 w 10"/>
                  <a:gd name="T7" fmla="*/ 8 h 11"/>
                  <a:gd name="T8" fmla="*/ 2 w 10"/>
                  <a:gd name="T9" fmla="*/ 8 h 11"/>
                  <a:gd name="T10" fmla="*/ 5 w 10"/>
                  <a:gd name="T11" fmla="*/ 8 h 11"/>
                  <a:gd name="T12" fmla="*/ 5 w 10"/>
                  <a:gd name="T13" fmla="*/ 8 h 11"/>
                  <a:gd name="T14" fmla="*/ 5 w 10"/>
                  <a:gd name="T15" fmla="*/ 8 h 11"/>
                  <a:gd name="T16" fmla="*/ 5 w 10"/>
                  <a:gd name="T17" fmla="*/ 8 h 11"/>
                  <a:gd name="T18" fmla="*/ 5 w 10"/>
                  <a:gd name="T19" fmla="*/ 11 h 11"/>
                  <a:gd name="T20" fmla="*/ 5 w 10"/>
                  <a:gd name="T21" fmla="*/ 11 h 11"/>
                  <a:gd name="T22" fmla="*/ 5 w 10"/>
                  <a:gd name="T23" fmla="*/ 8 h 11"/>
                  <a:gd name="T24" fmla="*/ 2 w 10"/>
                  <a:gd name="T25" fmla="*/ 8 h 11"/>
                  <a:gd name="T26" fmla="*/ 2 w 10"/>
                  <a:gd name="T27" fmla="*/ 11 h 11"/>
                  <a:gd name="T28" fmla="*/ 2 w 10"/>
                  <a:gd name="T29" fmla="*/ 11 h 11"/>
                  <a:gd name="T30" fmla="*/ 2 w 10"/>
                  <a:gd name="T31" fmla="*/ 11 h 11"/>
                  <a:gd name="T32" fmla="*/ 5 w 10"/>
                  <a:gd name="T33" fmla="*/ 11 h 11"/>
                  <a:gd name="T34" fmla="*/ 5 w 10"/>
                  <a:gd name="T35" fmla="*/ 11 h 11"/>
                  <a:gd name="T36" fmla="*/ 5 w 10"/>
                  <a:gd name="T37" fmla="*/ 11 h 11"/>
                  <a:gd name="T38" fmla="*/ 8 w 10"/>
                  <a:gd name="T39" fmla="*/ 11 h 11"/>
                  <a:gd name="T40" fmla="*/ 8 w 10"/>
                  <a:gd name="T41" fmla="*/ 11 h 11"/>
                  <a:gd name="T42" fmla="*/ 8 w 10"/>
                  <a:gd name="T43" fmla="*/ 8 h 11"/>
                  <a:gd name="T44" fmla="*/ 8 w 10"/>
                  <a:gd name="T45" fmla="*/ 8 h 11"/>
                  <a:gd name="T46" fmla="*/ 10 w 10"/>
                  <a:gd name="T47" fmla="*/ 6 h 11"/>
                  <a:gd name="T48" fmla="*/ 10 w 10"/>
                  <a:gd name="T49" fmla="*/ 6 h 11"/>
                  <a:gd name="T50" fmla="*/ 10 w 10"/>
                  <a:gd name="T51" fmla="*/ 6 h 11"/>
                  <a:gd name="T52" fmla="*/ 10 w 10"/>
                  <a:gd name="T53" fmla="*/ 3 h 11"/>
                  <a:gd name="T54" fmla="*/ 10 w 10"/>
                  <a:gd name="T55" fmla="*/ 3 h 11"/>
                  <a:gd name="T56" fmla="*/ 10 w 10"/>
                  <a:gd name="T57" fmla="*/ 0 h 11"/>
                  <a:gd name="T58" fmla="*/ 8 w 10"/>
                  <a:gd name="T59" fmla="*/ 0 h 11"/>
                  <a:gd name="T60" fmla="*/ 5 w 10"/>
                  <a:gd name="T61" fmla="*/ 0 h 11"/>
                  <a:gd name="T62" fmla="*/ 2 w 10"/>
                  <a:gd name="T63" fmla="*/ 0 h 11"/>
                  <a:gd name="T64" fmla="*/ 0 w 10"/>
                  <a:gd name="T6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" h="11">
                    <a:moveTo>
                      <a:pt x="0" y="3"/>
                    </a:move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7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5" name="Freeform 1231"/>
              <p:cNvSpPr>
                <a:spLocks/>
              </p:cNvSpPr>
              <p:nvPr/>
            </p:nvSpPr>
            <p:spPr bwMode="auto">
              <a:xfrm>
                <a:off x="3615" y="2352"/>
                <a:ext cx="10" cy="11"/>
              </a:xfrm>
              <a:custGeom>
                <a:avLst/>
                <a:gdLst>
                  <a:gd name="T0" fmla="*/ 0 w 10"/>
                  <a:gd name="T1" fmla="*/ 3 h 11"/>
                  <a:gd name="T2" fmla="*/ 0 w 10"/>
                  <a:gd name="T3" fmla="*/ 6 h 11"/>
                  <a:gd name="T4" fmla="*/ 2 w 10"/>
                  <a:gd name="T5" fmla="*/ 8 h 11"/>
                  <a:gd name="T6" fmla="*/ 2 w 10"/>
                  <a:gd name="T7" fmla="*/ 8 h 11"/>
                  <a:gd name="T8" fmla="*/ 2 w 10"/>
                  <a:gd name="T9" fmla="*/ 8 h 11"/>
                  <a:gd name="T10" fmla="*/ 5 w 10"/>
                  <a:gd name="T11" fmla="*/ 8 h 11"/>
                  <a:gd name="T12" fmla="*/ 5 w 10"/>
                  <a:gd name="T13" fmla="*/ 8 h 11"/>
                  <a:gd name="T14" fmla="*/ 5 w 10"/>
                  <a:gd name="T15" fmla="*/ 8 h 11"/>
                  <a:gd name="T16" fmla="*/ 5 w 10"/>
                  <a:gd name="T17" fmla="*/ 8 h 11"/>
                  <a:gd name="T18" fmla="*/ 5 w 10"/>
                  <a:gd name="T19" fmla="*/ 11 h 11"/>
                  <a:gd name="T20" fmla="*/ 5 w 10"/>
                  <a:gd name="T21" fmla="*/ 11 h 11"/>
                  <a:gd name="T22" fmla="*/ 5 w 10"/>
                  <a:gd name="T23" fmla="*/ 8 h 11"/>
                  <a:gd name="T24" fmla="*/ 2 w 10"/>
                  <a:gd name="T25" fmla="*/ 8 h 11"/>
                  <a:gd name="T26" fmla="*/ 2 w 10"/>
                  <a:gd name="T27" fmla="*/ 11 h 11"/>
                  <a:gd name="T28" fmla="*/ 2 w 10"/>
                  <a:gd name="T29" fmla="*/ 11 h 11"/>
                  <a:gd name="T30" fmla="*/ 2 w 10"/>
                  <a:gd name="T31" fmla="*/ 11 h 11"/>
                  <a:gd name="T32" fmla="*/ 5 w 10"/>
                  <a:gd name="T33" fmla="*/ 11 h 11"/>
                  <a:gd name="T34" fmla="*/ 5 w 10"/>
                  <a:gd name="T35" fmla="*/ 11 h 11"/>
                  <a:gd name="T36" fmla="*/ 5 w 10"/>
                  <a:gd name="T37" fmla="*/ 11 h 11"/>
                  <a:gd name="T38" fmla="*/ 8 w 10"/>
                  <a:gd name="T39" fmla="*/ 11 h 11"/>
                  <a:gd name="T40" fmla="*/ 8 w 10"/>
                  <a:gd name="T41" fmla="*/ 11 h 11"/>
                  <a:gd name="T42" fmla="*/ 8 w 10"/>
                  <a:gd name="T43" fmla="*/ 8 h 11"/>
                  <a:gd name="T44" fmla="*/ 8 w 10"/>
                  <a:gd name="T45" fmla="*/ 8 h 11"/>
                  <a:gd name="T46" fmla="*/ 10 w 10"/>
                  <a:gd name="T47" fmla="*/ 6 h 11"/>
                  <a:gd name="T48" fmla="*/ 10 w 10"/>
                  <a:gd name="T49" fmla="*/ 6 h 11"/>
                  <a:gd name="T50" fmla="*/ 10 w 10"/>
                  <a:gd name="T51" fmla="*/ 6 h 11"/>
                  <a:gd name="T52" fmla="*/ 10 w 10"/>
                  <a:gd name="T53" fmla="*/ 3 h 11"/>
                  <a:gd name="T54" fmla="*/ 10 w 10"/>
                  <a:gd name="T55" fmla="*/ 3 h 11"/>
                  <a:gd name="T56" fmla="*/ 10 w 10"/>
                  <a:gd name="T57" fmla="*/ 0 h 11"/>
                  <a:gd name="T58" fmla="*/ 8 w 10"/>
                  <a:gd name="T59" fmla="*/ 0 h 11"/>
                  <a:gd name="T60" fmla="*/ 5 w 10"/>
                  <a:gd name="T61" fmla="*/ 0 h 11"/>
                  <a:gd name="T62" fmla="*/ 2 w 10"/>
                  <a:gd name="T63" fmla="*/ 0 h 11"/>
                  <a:gd name="T64" fmla="*/ 0 w 10"/>
                  <a:gd name="T6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" h="11">
                    <a:moveTo>
                      <a:pt x="0" y="3"/>
                    </a:move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6" name="Freeform 1232"/>
              <p:cNvSpPr>
                <a:spLocks/>
              </p:cNvSpPr>
              <p:nvPr/>
            </p:nvSpPr>
            <p:spPr bwMode="auto">
              <a:xfrm>
                <a:off x="3617" y="2355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3 w 3"/>
                  <a:gd name="T9" fmla="*/ 3 h 5"/>
                  <a:gd name="T10" fmla="*/ 3 w 3"/>
                  <a:gd name="T11" fmla="*/ 3 h 5"/>
                  <a:gd name="T12" fmla="*/ 0 w 3"/>
                  <a:gd name="T13" fmla="*/ 3 h 5"/>
                  <a:gd name="T14" fmla="*/ 0 w 3"/>
                  <a:gd name="T15" fmla="*/ 5 h 5"/>
                  <a:gd name="T16" fmla="*/ 0 w 3"/>
                  <a:gd name="T17" fmla="*/ 5 h 5"/>
                  <a:gd name="T18" fmla="*/ 0 w 3"/>
                  <a:gd name="T19" fmla="*/ 3 h 5"/>
                  <a:gd name="T20" fmla="*/ 0 w 3"/>
                  <a:gd name="T21" fmla="*/ 3 h 5"/>
                  <a:gd name="T22" fmla="*/ 0 w 3"/>
                  <a:gd name="T23" fmla="*/ 3 h 5"/>
                  <a:gd name="T24" fmla="*/ 0 w 3"/>
                  <a:gd name="T25" fmla="*/ 0 h 5"/>
                  <a:gd name="T26" fmla="*/ 0 w 3"/>
                  <a:gd name="T27" fmla="*/ 3 h 5"/>
                  <a:gd name="T28" fmla="*/ 0 w 3"/>
                  <a:gd name="T2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7" name="Freeform 1233"/>
              <p:cNvSpPr>
                <a:spLocks/>
              </p:cNvSpPr>
              <p:nvPr/>
            </p:nvSpPr>
            <p:spPr bwMode="auto">
              <a:xfrm>
                <a:off x="3617" y="2355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3 w 3"/>
                  <a:gd name="T9" fmla="*/ 3 h 5"/>
                  <a:gd name="T10" fmla="*/ 3 w 3"/>
                  <a:gd name="T11" fmla="*/ 3 h 5"/>
                  <a:gd name="T12" fmla="*/ 0 w 3"/>
                  <a:gd name="T13" fmla="*/ 3 h 5"/>
                  <a:gd name="T14" fmla="*/ 0 w 3"/>
                  <a:gd name="T15" fmla="*/ 5 h 5"/>
                  <a:gd name="T16" fmla="*/ 0 w 3"/>
                  <a:gd name="T17" fmla="*/ 5 h 5"/>
                  <a:gd name="T18" fmla="*/ 0 w 3"/>
                  <a:gd name="T19" fmla="*/ 3 h 5"/>
                  <a:gd name="T20" fmla="*/ 0 w 3"/>
                  <a:gd name="T21" fmla="*/ 3 h 5"/>
                  <a:gd name="T22" fmla="*/ 0 w 3"/>
                  <a:gd name="T23" fmla="*/ 3 h 5"/>
                  <a:gd name="T24" fmla="*/ 0 w 3"/>
                  <a:gd name="T25" fmla="*/ 0 h 5"/>
                  <a:gd name="T26" fmla="*/ 0 w 3"/>
                  <a:gd name="T27" fmla="*/ 3 h 5"/>
                  <a:gd name="T28" fmla="*/ 0 w 3"/>
                  <a:gd name="T2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8" name="Freeform 1234"/>
              <p:cNvSpPr>
                <a:spLocks/>
              </p:cNvSpPr>
              <p:nvPr/>
            </p:nvSpPr>
            <p:spPr bwMode="auto">
              <a:xfrm>
                <a:off x="3620" y="2355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3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3 h 3"/>
                  <a:gd name="T12" fmla="*/ 0 w 3"/>
                  <a:gd name="T13" fmla="*/ 0 h 3"/>
                  <a:gd name="T14" fmla="*/ 3 w 3"/>
                  <a:gd name="T15" fmla="*/ 0 h 3"/>
                  <a:gd name="T16" fmla="*/ 3 w 3"/>
                  <a:gd name="T17" fmla="*/ 0 h 3"/>
                  <a:gd name="T18" fmla="*/ 3 w 3"/>
                  <a:gd name="T19" fmla="*/ 0 h 3"/>
                  <a:gd name="T20" fmla="*/ 3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9" name="Freeform 1235"/>
              <p:cNvSpPr>
                <a:spLocks/>
              </p:cNvSpPr>
              <p:nvPr/>
            </p:nvSpPr>
            <p:spPr bwMode="auto">
              <a:xfrm>
                <a:off x="3620" y="2355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3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3 h 3"/>
                  <a:gd name="T12" fmla="*/ 0 w 3"/>
                  <a:gd name="T13" fmla="*/ 0 h 3"/>
                  <a:gd name="T14" fmla="*/ 3 w 3"/>
                  <a:gd name="T15" fmla="*/ 0 h 3"/>
                  <a:gd name="T16" fmla="*/ 3 w 3"/>
                  <a:gd name="T17" fmla="*/ 0 h 3"/>
                  <a:gd name="T18" fmla="*/ 3 w 3"/>
                  <a:gd name="T19" fmla="*/ 0 h 3"/>
                  <a:gd name="T20" fmla="*/ 3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0" name="Freeform 1236"/>
              <p:cNvSpPr>
                <a:spLocks/>
              </p:cNvSpPr>
              <p:nvPr/>
            </p:nvSpPr>
            <p:spPr bwMode="auto">
              <a:xfrm>
                <a:off x="3620" y="2358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1" name="Freeform 1237"/>
              <p:cNvSpPr>
                <a:spLocks/>
              </p:cNvSpPr>
              <p:nvPr/>
            </p:nvSpPr>
            <p:spPr bwMode="auto">
              <a:xfrm>
                <a:off x="3620" y="2358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2" name="Oval 1238"/>
              <p:cNvSpPr>
                <a:spLocks noChangeArrowheads="1"/>
              </p:cNvSpPr>
              <p:nvPr/>
            </p:nvSpPr>
            <p:spPr bwMode="auto">
              <a:xfrm>
                <a:off x="3617" y="2358"/>
                <a:ext cx="1" cy="1"/>
              </a:xfrm>
              <a:prstGeom prst="ellipse">
                <a:avLst/>
              </a:pr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3" name="Oval 1239"/>
              <p:cNvSpPr>
                <a:spLocks noChangeArrowheads="1"/>
              </p:cNvSpPr>
              <p:nvPr/>
            </p:nvSpPr>
            <p:spPr bwMode="auto">
              <a:xfrm>
                <a:off x="3617" y="2358"/>
                <a:ext cx="1" cy="1"/>
              </a:xfrm>
              <a:prstGeom prst="ellipse">
                <a:avLst/>
              </a:pr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4" name="Freeform 1240"/>
              <p:cNvSpPr>
                <a:spLocks/>
              </p:cNvSpPr>
              <p:nvPr/>
            </p:nvSpPr>
            <p:spPr bwMode="auto">
              <a:xfrm>
                <a:off x="3612" y="2347"/>
                <a:ext cx="24" cy="11"/>
              </a:xfrm>
              <a:custGeom>
                <a:avLst/>
                <a:gdLst>
                  <a:gd name="T0" fmla="*/ 0 w 9"/>
                  <a:gd name="T1" fmla="*/ 3 h 4"/>
                  <a:gd name="T2" fmla="*/ 0 w 9"/>
                  <a:gd name="T3" fmla="*/ 2 h 4"/>
                  <a:gd name="T4" fmla="*/ 1 w 9"/>
                  <a:gd name="T5" fmla="*/ 0 h 4"/>
                  <a:gd name="T6" fmla="*/ 3 w 9"/>
                  <a:gd name="T7" fmla="*/ 0 h 4"/>
                  <a:gd name="T8" fmla="*/ 7 w 9"/>
                  <a:gd name="T9" fmla="*/ 1 h 4"/>
                  <a:gd name="T10" fmla="*/ 9 w 9"/>
                  <a:gd name="T11" fmla="*/ 4 h 4"/>
                  <a:gd name="T12" fmla="*/ 7 w 9"/>
                  <a:gd name="T13" fmla="*/ 4 h 4"/>
                  <a:gd name="T14" fmla="*/ 5 w 9"/>
                  <a:gd name="T15" fmla="*/ 2 h 4"/>
                  <a:gd name="T16" fmla="*/ 3 w 9"/>
                  <a:gd name="T17" fmla="*/ 2 h 4"/>
                  <a:gd name="T18" fmla="*/ 0 w 9"/>
                  <a:gd name="T1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4">
                    <a:moveTo>
                      <a:pt x="0" y="3"/>
                    </a:moveTo>
                    <a:cubicBezTo>
                      <a:pt x="0" y="3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1"/>
                    </a:cubicBezTo>
                    <a:cubicBezTo>
                      <a:pt x="8" y="2"/>
                      <a:pt x="8" y="3"/>
                      <a:pt x="9" y="4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1" y="2"/>
                      <a:pt x="1" y="3"/>
                      <a:pt x="0" y="3"/>
                    </a:cubicBezTo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5" name="Freeform 1241"/>
              <p:cNvSpPr>
                <a:spLocks/>
              </p:cNvSpPr>
              <p:nvPr/>
            </p:nvSpPr>
            <p:spPr bwMode="auto">
              <a:xfrm>
                <a:off x="3612" y="2347"/>
                <a:ext cx="24" cy="11"/>
              </a:xfrm>
              <a:custGeom>
                <a:avLst/>
                <a:gdLst>
                  <a:gd name="T0" fmla="*/ 0 w 9"/>
                  <a:gd name="T1" fmla="*/ 3 h 4"/>
                  <a:gd name="T2" fmla="*/ 0 w 9"/>
                  <a:gd name="T3" fmla="*/ 2 h 4"/>
                  <a:gd name="T4" fmla="*/ 1 w 9"/>
                  <a:gd name="T5" fmla="*/ 0 h 4"/>
                  <a:gd name="T6" fmla="*/ 3 w 9"/>
                  <a:gd name="T7" fmla="*/ 0 h 4"/>
                  <a:gd name="T8" fmla="*/ 7 w 9"/>
                  <a:gd name="T9" fmla="*/ 1 h 4"/>
                  <a:gd name="T10" fmla="*/ 9 w 9"/>
                  <a:gd name="T11" fmla="*/ 4 h 4"/>
                  <a:gd name="T12" fmla="*/ 7 w 9"/>
                  <a:gd name="T13" fmla="*/ 4 h 4"/>
                  <a:gd name="T14" fmla="*/ 5 w 9"/>
                  <a:gd name="T15" fmla="*/ 2 h 4"/>
                  <a:gd name="T16" fmla="*/ 3 w 9"/>
                  <a:gd name="T17" fmla="*/ 2 h 4"/>
                  <a:gd name="T18" fmla="*/ 0 w 9"/>
                  <a:gd name="T1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4">
                    <a:moveTo>
                      <a:pt x="0" y="3"/>
                    </a:moveTo>
                    <a:cubicBezTo>
                      <a:pt x="0" y="3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1"/>
                    </a:cubicBezTo>
                    <a:cubicBezTo>
                      <a:pt x="8" y="2"/>
                      <a:pt x="8" y="3"/>
                      <a:pt x="9" y="4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1" y="2"/>
                      <a:pt x="1" y="3"/>
                      <a:pt x="0" y="3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6" name="Freeform 1242"/>
              <p:cNvSpPr>
                <a:spLocks/>
              </p:cNvSpPr>
              <p:nvPr/>
            </p:nvSpPr>
            <p:spPr bwMode="auto">
              <a:xfrm>
                <a:off x="3596" y="2368"/>
                <a:ext cx="32" cy="33"/>
              </a:xfrm>
              <a:custGeom>
                <a:avLst/>
                <a:gdLst>
                  <a:gd name="T0" fmla="*/ 7 w 12"/>
                  <a:gd name="T1" fmla="*/ 0 h 12"/>
                  <a:gd name="T2" fmla="*/ 6 w 12"/>
                  <a:gd name="T3" fmla="*/ 2 h 12"/>
                  <a:gd name="T4" fmla="*/ 4 w 12"/>
                  <a:gd name="T5" fmla="*/ 5 h 12"/>
                  <a:gd name="T6" fmla="*/ 3 w 12"/>
                  <a:gd name="T7" fmla="*/ 6 h 12"/>
                  <a:gd name="T8" fmla="*/ 0 w 12"/>
                  <a:gd name="T9" fmla="*/ 6 h 12"/>
                  <a:gd name="T10" fmla="*/ 1 w 12"/>
                  <a:gd name="T11" fmla="*/ 7 h 12"/>
                  <a:gd name="T12" fmla="*/ 1 w 12"/>
                  <a:gd name="T13" fmla="*/ 12 h 12"/>
                  <a:gd name="T14" fmla="*/ 1 w 12"/>
                  <a:gd name="T15" fmla="*/ 12 h 12"/>
                  <a:gd name="T16" fmla="*/ 3 w 12"/>
                  <a:gd name="T17" fmla="*/ 12 h 12"/>
                  <a:gd name="T18" fmla="*/ 5 w 12"/>
                  <a:gd name="T19" fmla="*/ 11 h 12"/>
                  <a:gd name="T20" fmla="*/ 6 w 12"/>
                  <a:gd name="T21" fmla="*/ 9 h 12"/>
                  <a:gd name="T22" fmla="*/ 6 w 12"/>
                  <a:gd name="T23" fmla="*/ 11 h 12"/>
                  <a:gd name="T24" fmla="*/ 6 w 12"/>
                  <a:gd name="T25" fmla="*/ 12 h 12"/>
                  <a:gd name="T26" fmla="*/ 7 w 12"/>
                  <a:gd name="T27" fmla="*/ 12 h 12"/>
                  <a:gd name="T28" fmla="*/ 8 w 12"/>
                  <a:gd name="T29" fmla="*/ 12 h 12"/>
                  <a:gd name="T30" fmla="*/ 9 w 12"/>
                  <a:gd name="T31" fmla="*/ 12 h 12"/>
                  <a:gd name="T32" fmla="*/ 10 w 12"/>
                  <a:gd name="T33" fmla="*/ 12 h 12"/>
                  <a:gd name="T34" fmla="*/ 10 w 12"/>
                  <a:gd name="T35" fmla="*/ 12 h 12"/>
                  <a:gd name="T36" fmla="*/ 12 w 12"/>
                  <a:gd name="T37" fmla="*/ 12 h 12"/>
                  <a:gd name="T38" fmla="*/ 12 w 12"/>
                  <a:gd name="T39" fmla="*/ 8 h 12"/>
                  <a:gd name="T40" fmla="*/ 10 w 12"/>
                  <a:gd name="T41" fmla="*/ 5 h 12"/>
                  <a:gd name="T42" fmla="*/ 8 w 12"/>
                  <a:gd name="T43" fmla="*/ 3 h 12"/>
                  <a:gd name="T44" fmla="*/ 7 w 12"/>
                  <a:gd name="T4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" h="12">
                    <a:moveTo>
                      <a:pt x="7" y="0"/>
                    </a:moveTo>
                    <a:cubicBezTo>
                      <a:pt x="7" y="1"/>
                      <a:pt x="6" y="2"/>
                      <a:pt x="6" y="2"/>
                    </a:cubicBezTo>
                    <a:cubicBezTo>
                      <a:pt x="5" y="3"/>
                      <a:pt x="5" y="4"/>
                      <a:pt x="4" y="5"/>
                    </a:cubicBezTo>
                    <a:cubicBezTo>
                      <a:pt x="4" y="5"/>
                      <a:pt x="4" y="6"/>
                      <a:pt x="3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7"/>
                    </a:cubicBezTo>
                    <a:cubicBezTo>
                      <a:pt x="1" y="8"/>
                      <a:pt x="1" y="10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9" y="4"/>
                      <a:pt x="8" y="3"/>
                    </a:cubicBezTo>
                    <a:cubicBezTo>
                      <a:pt x="8" y="2"/>
                      <a:pt x="7" y="1"/>
                      <a:pt x="7" y="0"/>
                    </a:cubicBezTo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7" name="Freeform 1243"/>
              <p:cNvSpPr>
                <a:spLocks/>
              </p:cNvSpPr>
              <p:nvPr/>
            </p:nvSpPr>
            <p:spPr bwMode="auto">
              <a:xfrm>
                <a:off x="3596" y="2368"/>
                <a:ext cx="32" cy="33"/>
              </a:xfrm>
              <a:custGeom>
                <a:avLst/>
                <a:gdLst>
                  <a:gd name="T0" fmla="*/ 7 w 12"/>
                  <a:gd name="T1" fmla="*/ 0 h 12"/>
                  <a:gd name="T2" fmla="*/ 6 w 12"/>
                  <a:gd name="T3" fmla="*/ 2 h 12"/>
                  <a:gd name="T4" fmla="*/ 4 w 12"/>
                  <a:gd name="T5" fmla="*/ 5 h 12"/>
                  <a:gd name="T6" fmla="*/ 3 w 12"/>
                  <a:gd name="T7" fmla="*/ 6 h 12"/>
                  <a:gd name="T8" fmla="*/ 0 w 12"/>
                  <a:gd name="T9" fmla="*/ 6 h 12"/>
                  <a:gd name="T10" fmla="*/ 1 w 12"/>
                  <a:gd name="T11" fmla="*/ 7 h 12"/>
                  <a:gd name="T12" fmla="*/ 1 w 12"/>
                  <a:gd name="T13" fmla="*/ 12 h 12"/>
                  <a:gd name="T14" fmla="*/ 1 w 12"/>
                  <a:gd name="T15" fmla="*/ 12 h 12"/>
                  <a:gd name="T16" fmla="*/ 3 w 12"/>
                  <a:gd name="T17" fmla="*/ 12 h 12"/>
                  <a:gd name="T18" fmla="*/ 5 w 12"/>
                  <a:gd name="T19" fmla="*/ 11 h 12"/>
                  <a:gd name="T20" fmla="*/ 6 w 12"/>
                  <a:gd name="T21" fmla="*/ 9 h 12"/>
                  <a:gd name="T22" fmla="*/ 6 w 12"/>
                  <a:gd name="T23" fmla="*/ 11 h 12"/>
                  <a:gd name="T24" fmla="*/ 6 w 12"/>
                  <a:gd name="T25" fmla="*/ 12 h 12"/>
                  <a:gd name="T26" fmla="*/ 7 w 12"/>
                  <a:gd name="T27" fmla="*/ 12 h 12"/>
                  <a:gd name="T28" fmla="*/ 8 w 12"/>
                  <a:gd name="T29" fmla="*/ 12 h 12"/>
                  <a:gd name="T30" fmla="*/ 9 w 12"/>
                  <a:gd name="T31" fmla="*/ 12 h 12"/>
                  <a:gd name="T32" fmla="*/ 10 w 12"/>
                  <a:gd name="T33" fmla="*/ 12 h 12"/>
                  <a:gd name="T34" fmla="*/ 10 w 12"/>
                  <a:gd name="T35" fmla="*/ 12 h 12"/>
                  <a:gd name="T36" fmla="*/ 12 w 12"/>
                  <a:gd name="T37" fmla="*/ 12 h 12"/>
                  <a:gd name="T38" fmla="*/ 12 w 12"/>
                  <a:gd name="T39" fmla="*/ 8 h 12"/>
                  <a:gd name="T40" fmla="*/ 10 w 12"/>
                  <a:gd name="T41" fmla="*/ 5 h 12"/>
                  <a:gd name="T42" fmla="*/ 8 w 12"/>
                  <a:gd name="T43" fmla="*/ 3 h 12"/>
                  <a:gd name="T44" fmla="*/ 7 w 12"/>
                  <a:gd name="T4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" h="12">
                    <a:moveTo>
                      <a:pt x="7" y="0"/>
                    </a:moveTo>
                    <a:cubicBezTo>
                      <a:pt x="7" y="1"/>
                      <a:pt x="6" y="2"/>
                      <a:pt x="6" y="2"/>
                    </a:cubicBezTo>
                    <a:cubicBezTo>
                      <a:pt x="5" y="3"/>
                      <a:pt x="5" y="4"/>
                      <a:pt x="4" y="5"/>
                    </a:cubicBezTo>
                    <a:cubicBezTo>
                      <a:pt x="4" y="5"/>
                      <a:pt x="4" y="6"/>
                      <a:pt x="3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7"/>
                    </a:cubicBezTo>
                    <a:cubicBezTo>
                      <a:pt x="1" y="8"/>
                      <a:pt x="1" y="10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9" y="4"/>
                      <a:pt x="8" y="3"/>
                    </a:cubicBezTo>
                    <a:cubicBezTo>
                      <a:pt x="8" y="2"/>
                      <a:pt x="7" y="1"/>
                      <a:pt x="7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C52B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" name="Freeform 1244"/>
              <p:cNvSpPr>
                <a:spLocks/>
              </p:cNvSpPr>
              <p:nvPr/>
            </p:nvSpPr>
            <p:spPr bwMode="auto">
              <a:xfrm>
                <a:off x="3623" y="2379"/>
                <a:ext cx="10" cy="16"/>
              </a:xfrm>
              <a:custGeom>
                <a:avLst/>
                <a:gdLst>
                  <a:gd name="T0" fmla="*/ 5 w 10"/>
                  <a:gd name="T1" fmla="*/ 0 h 16"/>
                  <a:gd name="T2" fmla="*/ 0 w 10"/>
                  <a:gd name="T3" fmla="*/ 5 h 16"/>
                  <a:gd name="T4" fmla="*/ 5 w 10"/>
                  <a:gd name="T5" fmla="*/ 16 h 16"/>
                  <a:gd name="T6" fmla="*/ 10 w 10"/>
                  <a:gd name="T7" fmla="*/ 11 h 16"/>
                  <a:gd name="T8" fmla="*/ 5 w 1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6">
                    <a:moveTo>
                      <a:pt x="5" y="0"/>
                    </a:moveTo>
                    <a:lnTo>
                      <a:pt x="0" y="5"/>
                    </a:lnTo>
                    <a:lnTo>
                      <a:pt x="5" y="16"/>
                    </a:lnTo>
                    <a:lnTo>
                      <a:pt x="1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9" name="Freeform 1245"/>
              <p:cNvSpPr>
                <a:spLocks/>
              </p:cNvSpPr>
              <p:nvPr/>
            </p:nvSpPr>
            <p:spPr bwMode="auto">
              <a:xfrm>
                <a:off x="3623" y="2379"/>
                <a:ext cx="10" cy="16"/>
              </a:xfrm>
              <a:custGeom>
                <a:avLst/>
                <a:gdLst>
                  <a:gd name="T0" fmla="*/ 5 w 10"/>
                  <a:gd name="T1" fmla="*/ 0 h 16"/>
                  <a:gd name="T2" fmla="*/ 0 w 10"/>
                  <a:gd name="T3" fmla="*/ 5 h 16"/>
                  <a:gd name="T4" fmla="*/ 5 w 10"/>
                  <a:gd name="T5" fmla="*/ 16 h 16"/>
                  <a:gd name="T6" fmla="*/ 10 w 10"/>
                  <a:gd name="T7" fmla="*/ 11 h 16"/>
                  <a:gd name="T8" fmla="*/ 5 w 1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6">
                    <a:moveTo>
                      <a:pt x="5" y="0"/>
                    </a:moveTo>
                    <a:lnTo>
                      <a:pt x="0" y="5"/>
                    </a:lnTo>
                    <a:lnTo>
                      <a:pt x="5" y="16"/>
                    </a:lnTo>
                    <a:lnTo>
                      <a:pt x="10" y="1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0" name="Freeform 1246"/>
              <p:cNvSpPr>
                <a:spLocks/>
              </p:cNvSpPr>
              <p:nvPr/>
            </p:nvSpPr>
            <p:spPr bwMode="auto">
              <a:xfrm>
                <a:off x="3617" y="2384"/>
                <a:ext cx="11" cy="11"/>
              </a:xfrm>
              <a:custGeom>
                <a:avLst/>
                <a:gdLst>
                  <a:gd name="T0" fmla="*/ 6 w 11"/>
                  <a:gd name="T1" fmla="*/ 0 h 11"/>
                  <a:gd name="T2" fmla="*/ 0 w 11"/>
                  <a:gd name="T3" fmla="*/ 0 h 11"/>
                  <a:gd name="T4" fmla="*/ 8 w 11"/>
                  <a:gd name="T5" fmla="*/ 11 h 11"/>
                  <a:gd name="T6" fmla="*/ 11 w 11"/>
                  <a:gd name="T7" fmla="*/ 11 h 11"/>
                  <a:gd name="T8" fmla="*/ 6 w 11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6" y="0"/>
                    </a:moveTo>
                    <a:lnTo>
                      <a:pt x="0" y="0"/>
                    </a:lnTo>
                    <a:lnTo>
                      <a:pt x="8" y="11"/>
                    </a:lnTo>
                    <a:lnTo>
                      <a:pt x="11" y="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1" name="Freeform 1247"/>
              <p:cNvSpPr>
                <a:spLocks/>
              </p:cNvSpPr>
              <p:nvPr/>
            </p:nvSpPr>
            <p:spPr bwMode="auto">
              <a:xfrm>
                <a:off x="3617" y="2384"/>
                <a:ext cx="11" cy="11"/>
              </a:xfrm>
              <a:custGeom>
                <a:avLst/>
                <a:gdLst>
                  <a:gd name="T0" fmla="*/ 6 w 11"/>
                  <a:gd name="T1" fmla="*/ 0 h 11"/>
                  <a:gd name="T2" fmla="*/ 0 w 11"/>
                  <a:gd name="T3" fmla="*/ 0 h 11"/>
                  <a:gd name="T4" fmla="*/ 8 w 11"/>
                  <a:gd name="T5" fmla="*/ 11 h 11"/>
                  <a:gd name="T6" fmla="*/ 11 w 11"/>
                  <a:gd name="T7" fmla="*/ 11 h 11"/>
                  <a:gd name="T8" fmla="*/ 6 w 11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6" y="0"/>
                    </a:moveTo>
                    <a:lnTo>
                      <a:pt x="0" y="0"/>
                    </a:lnTo>
                    <a:lnTo>
                      <a:pt x="8" y="11"/>
                    </a:lnTo>
                    <a:lnTo>
                      <a:pt x="11" y="11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2" name="Freeform 1248"/>
              <p:cNvSpPr>
                <a:spLocks/>
              </p:cNvSpPr>
              <p:nvPr/>
            </p:nvSpPr>
            <p:spPr bwMode="auto">
              <a:xfrm>
                <a:off x="3617" y="2379"/>
                <a:ext cx="14" cy="5"/>
              </a:xfrm>
              <a:custGeom>
                <a:avLst/>
                <a:gdLst>
                  <a:gd name="T0" fmla="*/ 0 w 14"/>
                  <a:gd name="T1" fmla="*/ 5 h 5"/>
                  <a:gd name="T2" fmla="*/ 8 w 14"/>
                  <a:gd name="T3" fmla="*/ 0 h 5"/>
                  <a:gd name="T4" fmla="*/ 14 w 14"/>
                  <a:gd name="T5" fmla="*/ 0 h 5"/>
                  <a:gd name="T6" fmla="*/ 6 w 14"/>
                  <a:gd name="T7" fmla="*/ 5 h 5"/>
                  <a:gd name="T8" fmla="*/ 0 w 1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0" y="5"/>
                    </a:moveTo>
                    <a:lnTo>
                      <a:pt x="8" y="0"/>
                    </a:lnTo>
                    <a:lnTo>
                      <a:pt x="14" y="0"/>
                    </a:lnTo>
                    <a:lnTo>
                      <a:pt x="6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3" name="Freeform 1249"/>
              <p:cNvSpPr>
                <a:spLocks/>
              </p:cNvSpPr>
              <p:nvPr/>
            </p:nvSpPr>
            <p:spPr bwMode="auto">
              <a:xfrm>
                <a:off x="3617" y="2379"/>
                <a:ext cx="14" cy="5"/>
              </a:xfrm>
              <a:custGeom>
                <a:avLst/>
                <a:gdLst>
                  <a:gd name="T0" fmla="*/ 0 w 14"/>
                  <a:gd name="T1" fmla="*/ 5 h 5"/>
                  <a:gd name="T2" fmla="*/ 8 w 14"/>
                  <a:gd name="T3" fmla="*/ 0 h 5"/>
                  <a:gd name="T4" fmla="*/ 14 w 14"/>
                  <a:gd name="T5" fmla="*/ 0 h 5"/>
                  <a:gd name="T6" fmla="*/ 6 w 14"/>
                  <a:gd name="T7" fmla="*/ 5 h 5"/>
                  <a:gd name="T8" fmla="*/ 0 w 1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0" y="5"/>
                    </a:moveTo>
                    <a:lnTo>
                      <a:pt x="8" y="0"/>
                    </a:lnTo>
                    <a:lnTo>
                      <a:pt x="14" y="0"/>
                    </a:lnTo>
                    <a:lnTo>
                      <a:pt x="6" y="5"/>
                    </a:lnTo>
                    <a:lnTo>
                      <a:pt x="0" y="5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4" name="Freeform 1250"/>
              <p:cNvSpPr>
                <a:spLocks/>
              </p:cNvSpPr>
              <p:nvPr/>
            </p:nvSpPr>
            <p:spPr bwMode="auto">
              <a:xfrm>
                <a:off x="3620" y="2387"/>
                <a:ext cx="11" cy="11"/>
              </a:xfrm>
              <a:custGeom>
                <a:avLst/>
                <a:gdLst>
                  <a:gd name="T0" fmla="*/ 4 w 4"/>
                  <a:gd name="T1" fmla="*/ 4 h 4"/>
                  <a:gd name="T2" fmla="*/ 2 w 4"/>
                  <a:gd name="T3" fmla="*/ 4 h 4"/>
                  <a:gd name="T4" fmla="*/ 1 w 4"/>
                  <a:gd name="T5" fmla="*/ 3 h 4"/>
                  <a:gd name="T6" fmla="*/ 0 w 4"/>
                  <a:gd name="T7" fmla="*/ 2 h 4"/>
                  <a:gd name="T8" fmla="*/ 0 w 4"/>
                  <a:gd name="T9" fmla="*/ 1 h 4"/>
                  <a:gd name="T10" fmla="*/ 1 w 4"/>
                  <a:gd name="T11" fmla="*/ 1 h 4"/>
                  <a:gd name="T12" fmla="*/ 1 w 4"/>
                  <a:gd name="T13" fmla="*/ 2 h 4"/>
                  <a:gd name="T14" fmla="*/ 1 w 4"/>
                  <a:gd name="T15" fmla="*/ 1 h 4"/>
                  <a:gd name="T16" fmla="*/ 1 w 4"/>
                  <a:gd name="T17" fmla="*/ 0 h 4"/>
                  <a:gd name="T18" fmla="*/ 2 w 4"/>
                  <a:gd name="T19" fmla="*/ 1 h 4"/>
                  <a:gd name="T20" fmla="*/ 2 w 4"/>
                  <a:gd name="T21" fmla="*/ 2 h 4"/>
                  <a:gd name="T22" fmla="*/ 3 w 4"/>
                  <a:gd name="T23" fmla="*/ 3 h 4"/>
                  <a:gd name="T24" fmla="*/ 3 w 4"/>
                  <a:gd name="T25" fmla="*/ 1 h 4"/>
                  <a:gd name="T26" fmla="*/ 3 w 4"/>
                  <a:gd name="T27" fmla="*/ 2 h 4"/>
                  <a:gd name="T28" fmla="*/ 4 w 4"/>
                  <a:gd name="T2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FD7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5" name="Freeform 1251"/>
              <p:cNvSpPr>
                <a:spLocks/>
              </p:cNvSpPr>
              <p:nvPr/>
            </p:nvSpPr>
            <p:spPr bwMode="auto">
              <a:xfrm>
                <a:off x="3620" y="2387"/>
                <a:ext cx="11" cy="11"/>
              </a:xfrm>
              <a:custGeom>
                <a:avLst/>
                <a:gdLst>
                  <a:gd name="T0" fmla="*/ 4 w 4"/>
                  <a:gd name="T1" fmla="*/ 4 h 4"/>
                  <a:gd name="T2" fmla="*/ 2 w 4"/>
                  <a:gd name="T3" fmla="*/ 4 h 4"/>
                  <a:gd name="T4" fmla="*/ 1 w 4"/>
                  <a:gd name="T5" fmla="*/ 3 h 4"/>
                  <a:gd name="T6" fmla="*/ 0 w 4"/>
                  <a:gd name="T7" fmla="*/ 2 h 4"/>
                  <a:gd name="T8" fmla="*/ 0 w 4"/>
                  <a:gd name="T9" fmla="*/ 1 h 4"/>
                  <a:gd name="T10" fmla="*/ 1 w 4"/>
                  <a:gd name="T11" fmla="*/ 1 h 4"/>
                  <a:gd name="T12" fmla="*/ 1 w 4"/>
                  <a:gd name="T13" fmla="*/ 2 h 4"/>
                  <a:gd name="T14" fmla="*/ 1 w 4"/>
                  <a:gd name="T15" fmla="*/ 1 h 4"/>
                  <a:gd name="T16" fmla="*/ 1 w 4"/>
                  <a:gd name="T17" fmla="*/ 0 h 4"/>
                  <a:gd name="T18" fmla="*/ 2 w 4"/>
                  <a:gd name="T19" fmla="*/ 1 h 4"/>
                  <a:gd name="T20" fmla="*/ 2 w 4"/>
                  <a:gd name="T21" fmla="*/ 2 h 4"/>
                  <a:gd name="T22" fmla="*/ 3 w 4"/>
                  <a:gd name="T23" fmla="*/ 3 h 4"/>
                  <a:gd name="T24" fmla="*/ 3 w 4"/>
                  <a:gd name="T25" fmla="*/ 1 h 4"/>
                  <a:gd name="T26" fmla="*/ 3 w 4"/>
                  <a:gd name="T27" fmla="*/ 2 h 4"/>
                  <a:gd name="T28" fmla="*/ 4 w 4"/>
                  <a:gd name="T2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4" y="4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" name="Freeform 1252"/>
              <p:cNvSpPr>
                <a:spLocks noEditPoints="1"/>
              </p:cNvSpPr>
              <p:nvPr/>
            </p:nvSpPr>
            <p:spPr bwMode="auto">
              <a:xfrm>
                <a:off x="3607" y="2368"/>
                <a:ext cx="32" cy="91"/>
              </a:xfrm>
              <a:custGeom>
                <a:avLst/>
                <a:gdLst>
                  <a:gd name="T0" fmla="*/ 11 w 12"/>
                  <a:gd name="T1" fmla="*/ 7 h 34"/>
                  <a:gd name="T2" fmla="*/ 11 w 12"/>
                  <a:gd name="T3" fmla="*/ 7 h 34"/>
                  <a:gd name="T4" fmla="*/ 10 w 12"/>
                  <a:gd name="T5" fmla="*/ 7 h 34"/>
                  <a:gd name="T6" fmla="*/ 11 w 12"/>
                  <a:gd name="T7" fmla="*/ 8 h 34"/>
                  <a:gd name="T8" fmla="*/ 12 w 12"/>
                  <a:gd name="T9" fmla="*/ 8 h 34"/>
                  <a:gd name="T10" fmla="*/ 10 w 12"/>
                  <a:gd name="T11" fmla="*/ 5 h 34"/>
                  <a:gd name="T12" fmla="*/ 11 w 12"/>
                  <a:gd name="T13" fmla="*/ 5 h 34"/>
                  <a:gd name="T14" fmla="*/ 9 w 12"/>
                  <a:gd name="T15" fmla="*/ 5 h 34"/>
                  <a:gd name="T16" fmla="*/ 10 w 12"/>
                  <a:gd name="T17" fmla="*/ 4 h 34"/>
                  <a:gd name="T18" fmla="*/ 8 w 12"/>
                  <a:gd name="T19" fmla="*/ 3 h 34"/>
                  <a:gd name="T20" fmla="*/ 9 w 12"/>
                  <a:gd name="T21" fmla="*/ 1 h 34"/>
                  <a:gd name="T22" fmla="*/ 10 w 12"/>
                  <a:gd name="T23" fmla="*/ 0 h 34"/>
                  <a:gd name="T24" fmla="*/ 7 w 12"/>
                  <a:gd name="T25" fmla="*/ 3 h 34"/>
                  <a:gd name="T26" fmla="*/ 8 w 12"/>
                  <a:gd name="T27" fmla="*/ 2 h 34"/>
                  <a:gd name="T28" fmla="*/ 8 w 12"/>
                  <a:gd name="T29" fmla="*/ 1 h 34"/>
                  <a:gd name="T30" fmla="*/ 0 w 12"/>
                  <a:gd name="T31" fmla="*/ 5 h 34"/>
                  <a:gd name="T32" fmla="*/ 0 w 12"/>
                  <a:gd name="T33" fmla="*/ 6 h 34"/>
                  <a:gd name="T34" fmla="*/ 1 w 12"/>
                  <a:gd name="T35" fmla="*/ 7 h 34"/>
                  <a:gd name="T36" fmla="*/ 0 w 12"/>
                  <a:gd name="T37" fmla="*/ 5 h 34"/>
                  <a:gd name="T38" fmla="*/ 1 w 12"/>
                  <a:gd name="T39" fmla="*/ 6 h 34"/>
                  <a:gd name="T40" fmla="*/ 2 w 12"/>
                  <a:gd name="T41" fmla="*/ 7 h 34"/>
                  <a:gd name="T42" fmla="*/ 1 w 12"/>
                  <a:gd name="T43" fmla="*/ 5 h 34"/>
                  <a:gd name="T44" fmla="*/ 1 w 12"/>
                  <a:gd name="T45" fmla="*/ 5 h 34"/>
                  <a:gd name="T46" fmla="*/ 2 w 12"/>
                  <a:gd name="T47" fmla="*/ 6 h 34"/>
                  <a:gd name="T48" fmla="*/ 8 w 12"/>
                  <a:gd name="T49" fmla="*/ 34 h 34"/>
                  <a:gd name="T50" fmla="*/ 8 w 12"/>
                  <a:gd name="T51" fmla="*/ 29 h 34"/>
                  <a:gd name="T52" fmla="*/ 6 w 12"/>
                  <a:gd name="T53" fmla="*/ 33 h 34"/>
                  <a:gd name="T54" fmla="*/ 5 w 12"/>
                  <a:gd name="T55" fmla="*/ 2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" h="34">
                    <a:moveTo>
                      <a:pt x="11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0" y="7"/>
                    </a:cubicBezTo>
                    <a:cubicBezTo>
                      <a:pt x="10" y="7"/>
                      <a:pt x="11" y="7"/>
                      <a:pt x="11" y="8"/>
                    </a:cubicBezTo>
                    <a:cubicBezTo>
                      <a:pt x="11" y="8"/>
                      <a:pt x="11" y="8"/>
                      <a:pt x="12" y="8"/>
                    </a:cubicBezTo>
                    <a:moveTo>
                      <a:pt x="10" y="5"/>
                    </a:moveTo>
                    <a:cubicBezTo>
                      <a:pt x="11" y="5"/>
                      <a:pt x="11" y="5"/>
                      <a:pt x="11" y="5"/>
                    </a:cubicBezTo>
                    <a:moveTo>
                      <a:pt x="9" y="5"/>
                    </a:moveTo>
                    <a:cubicBezTo>
                      <a:pt x="10" y="4"/>
                      <a:pt x="10" y="4"/>
                      <a:pt x="10" y="4"/>
                    </a:cubicBezTo>
                    <a:moveTo>
                      <a:pt x="8" y="3"/>
                    </a:moveTo>
                    <a:cubicBezTo>
                      <a:pt x="8" y="2"/>
                      <a:pt x="9" y="2"/>
                      <a:pt x="9" y="1"/>
                    </a:cubicBezTo>
                    <a:cubicBezTo>
                      <a:pt x="9" y="1"/>
                      <a:pt x="10" y="0"/>
                      <a:pt x="10" y="0"/>
                    </a:cubicBezTo>
                    <a:moveTo>
                      <a:pt x="7" y="3"/>
                    </a:moveTo>
                    <a:cubicBezTo>
                      <a:pt x="7" y="2"/>
                      <a:pt x="7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moveTo>
                      <a:pt x="0" y="5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7"/>
                      <a:pt x="1" y="7"/>
                    </a:cubicBezTo>
                    <a:moveTo>
                      <a:pt x="0" y="5"/>
                    </a:move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2" y="7"/>
                    </a:cubicBezTo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6"/>
                      <a:pt x="2" y="6"/>
                    </a:cubicBezTo>
                    <a:moveTo>
                      <a:pt x="8" y="34"/>
                    </a:moveTo>
                    <a:cubicBezTo>
                      <a:pt x="8" y="29"/>
                      <a:pt x="8" y="29"/>
                      <a:pt x="8" y="29"/>
                    </a:cubicBezTo>
                    <a:moveTo>
                      <a:pt x="6" y="33"/>
                    </a:moveTo>
                    <a:cubicBezTo>
                      <a:pt x="5" y="27"/>
                      <a:pt x="5" y="27"/>
                      <a:pt x="5" y="27"/>
                    </a:cubicBezTo>
                  </a:path>
                </a:pathLst>
              </a:custGeom>
              <a:noFill/>
              <a:ln w="0" cap="flat">
                <a:solidFill>
                  <a:srgbClr val="C52B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7" name="Freeform 1253"/>
              <p:cNvSpPr>
                <a:spLocks/>
              </p:cNvSpPr>
              <p:nvPr/>
            </p:nvSpPr>
            <p:spPr bwMode="auto">
              <a:xfrm>
                <a:off x="3620" y="2363"/>
                <a:ext cx="13" cy="8"/>
              </a:xfrm>
              <a:custGeom>
                <a:avLst/>
                <a:gdLst>
                  <a:gd name="T0" fmla="*/ 0 w 13"/>
                  <a:gd name="T1" fmla="*/ 8 h 8"/>
                  <a:gd name="T2" fmla="*/ 0 w 13"/>
                  <a:gd name="T3" fmla="*/ 8 h 8"/>
                  <a:gd name="T4" fmla="*/ 0 w 13"/>
                  <a:gd name="T5" fmla="*/ 8 h 8"/>
                  <a:gd name="T6" fmla="*/ 3 w 13"/>
                  <a:gd name="T7" fmla="*/ 8 h 8"/>
                  <a:gd name="T8" fmla="*/ 13 w 13"/>
                  <a:gd name="T9" fmla="*/ 3 h 8"/>
                  <a:gd name="T10" fmla="*/ 13 w 13"/>
                  <a:gd name="T11" fmla="*/ 0 h 8"/>
                  <a:gd name="T12" fmla="*/ 11 w 13"/>
                  <a:gd name="T13" fmla="*/ 0 h 8"/>
                  <a:gd name="T14" fmla="*/ 5 w 13"/>
                  <a:gd name="T15" fmla="*/ 3 h 8"/>
                  <a:gd name="T16" fmla="*/ 0 w 13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5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8" name="Freeform 1254"/>
              <p:cNvSpPr>
                <a:spLocks/>
              </p:cNvSpPr>
              <p:nvPr/>
            </p:nvSpPr>
            <p:spPr bwMode="auto">
              <a:xfrm>
                <a:off x="3620" y="2363"/>
                <a:ext cx="13" cy="8"/>
              </a:xfrm>
              <a:custGeom>
                <a:avLst/>
                <a:gdLst>
                  <a:gd name="T0" fmla="*/ 0 w 13"/>
                  <a:gd name="T1" fmla="*/ 8 h 8"/>
                  <a:gd name="T2" fmla="*/ 0 w 13"/>
                  <a:gd name="T3" fmla="*/ 8 h 8"/>
                  <a:gd name="T4" fmla="*/ 0 w 13"/>
                  <a:gd name="T5" fmla="*/ 8 h 8"/>
                  <a:gd name="T6" fmla="*/ 3 w 13"/>
                  <a:gd name="T7" fmla="*/ 8 h 8"/>
                  <a:gd name="T8" fmla="*/ 13 w 13"/>
                  <a:gd name="T9" fmla="*/ 3 h 8"/>
                  <a:gd name="T10" fmla="*/ 13 w 13"/>
                  <a:gd name="T11" fmla="*/ 0 h 8"/>
                  <a:gd name="T12" fmla="*/ 11 w 13"/>
                  <a:gd name="T13" fmla="*/ 0 h 8"/>
                  <a:gd name="T14" fmla="*/ 5 w 13"/>
                  <a:gd name="T15" fmla="*/ 3 h 8"/>
                  <a:gd name="T16" fmla="*/ 0 w 13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5" y="3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0" cap="flat">
                <a:solidFill>
                  <a:srgbClr val="C52B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9" name="Freeform 1255"/>
              <p:cNvSpPr>
                <a:spLocks/>
              </p:cNvSpPr>
              <p:nvPr/>
            </p:nvSpPr>
            <p:spPr bwMode="auto">
              <a:xfrm>
                <a:off x="3617" y="2360"/>
                <a:ext cx="16" cy="11"/>
              </a:xfrm>
              <a:custGeom>
                <a:avLst/>
                <a:gdLst>
                  <a:gd name="T0" fmla="*/ 5 w 6"/>
                  <a:gd name="T1" fmla="*/ 0 h 4"/>
                  <a:gd name="T2" fmla="*/ 6 w 6"/>
                  <a:gd name="T3" fmla="*/ 1 h 4"/>
                  <a:gd name="T4" fmla="*/ 6 w 6"/>
                  <a:gd name="T5" fmla="*/ 1 h 4"/>
                  <a:gd name="T6" fmla="*/ 6 w 6"/>
                  <a:gd name="T7" fmla="*/ 1 h 4"/>
                  <a:gd name="T8" fmla="*/ 6 w 6"/>
                  <a:gd name="T9" fmla="*/ 2 h 4"/>
                  <a:gd name="T10" fmla="*/ 5 w 6"/>
                  <a:gd name="T11" fmla="*/ 1 h 4"/>
                  <a:gd name="T12" fmla="*/ 2 w 6"/>
                  <a:gd name="T13" fmla="*/ 3 h 4"/>
                  <a:gd name="T14" fmla="*/ 1 w 6"/>
                  <a:gd name="T15" fmla="*/ 4 h 4"/>
                  <a:gd name="T16" fmla="*/ 0 w 6"/>
                  <a:gd name="T17" fmla="*/ 3 h 4"/>
                  <a:gd name="T18" fmla="*/ 4 w 6"/>
                  <a:gd name="T19" fmla="*/ 1 h 4"/>
                  <a:gd name="T20" fmla="*/ 5 w 6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4">
                    <a:moveTo>
                      <a:pt x="5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4" y="1"/>
                      <a:pt x="3" y="2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0" name="Freeform 1256"/>
              <p:cNvSpPr>
                <a:spLocks/>
              </p:cNvSpPr>
              <p:nvPr/>
            </p:nvSpPr>
            <p:spPr bwMode="auto">
              <a:xfrm>
                <a:off x="3617" y="2360"/>
                <a:ext cx="16" cy="11"/>
              </a:xfrm>
              <a:custGeom>
                <a:avLst/>
                <a:gdLst>
                  <a:gd name="T0" fmla="*/ 5 w 6"/>
                  <a:gd name="T1" fmla="*/ 0 h 4"/>
                  <a:gd name="T2" fmla="*/ 6 w 6"/>
                  <a:gd name="T3" fmla="*/ 1 h 4"/>
                  <a:gd name="T4" fmla="*/ 6 w 6"/>
                  <a:gd name="T5" fmla="*/ 1 h 4"/>
                  <a:gd name="T6" fmla="*/ 6 w 6"/>
                  <a:gd name="T7" fmla="*/ 1 h 4"/>
                  <a:gd name="T8" fmla="*/ 6 w 6"/>
                  <a:gd name="T9" fmla="*/ 2 h 4"/>
                  <a:gd name="T10" fmla="*/ 5 w 6"/>
                  <a:gd name="T11" fmla="*/ 1 h 4"/>
                  <a:gd name="T12" fmla="*/ 2 w 6"/>
                  <a:gd name="T13" fmla="*/ 3 h 4"/>
                  <a:gd name="T14" fmla="*/ 1 w 6"/>
                  <a:gd name="T15" fmla="*/ 4 h 4"/>
                  <a:gd name="T16" fmla="*/ 0 w 6"/>
                  <a:gd name="T17" fmla="*/ 3 h 4"/>
                  <a:gd name="T18" fmla="*/ 4 w 6"/>
                  <a:gd name="T19" fmla="*/ 1 h 4"/>
                  <a:gd name="T20" fmla="*/ 5 w 6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4">
                    <a:moveTo>
                      <a:pt x="5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4" y="1"/>
                      <a:pt x="3" y="2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C52B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1" name="Freeform 1257"/>
              <p:cNvSpPr>
                <a:spLocks/>
              </p:cNvSpPr>
              <p:nvPr/>
            </p:nvSpPr>
            <p:spPr bwMode="auto">
              <a:xfrm>
                <a:off x="3585" y="2382"/>
                <a:ext cx="6" cy="8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2 h 3"/>
                  <a:gd name="T4" fmla="*/ 1 w 2"/>
                  <a:gd name="T5" fmla="*/ 2 h 3"/>
                  <a:gd name="T6" fmla="*/ 1 w 2"/>
                  <a:gd name="T7" fmla="*/ 1 h 3"/>
                  <a:gd name="T8" fmla="*/ 1 w 2"/>
                  <a:gd name="T9" fmla="*/ 1 h 3"/>
                  <a:gd name="T10" fmla="*/ 0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0" y="0"/>
                      <a:pt x="0" y="0"/>
                    </a:cubicBezTo>
                  </a:path>
                </a:pathLst>
              </a:custGeom>
              <a:solidFill>
                <a:srgbClr val="EFD7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2" name="Freeform 1258"/>
              <p:cNvSpPr>
                <a:spLocks/>
              </p:cNvSpPr>
              <p:nvPr/>
            </p:nvSpPr>
            <p:spPr bwMode="auto">
              <a:xfrm>
                <a:off x="3585" y="2382"/>
                <a:ext cx="6" cy="8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2 h 3"/>
                  <a:gd name="T4" fmla="*/ 1 w 2"/>
                  <a:gd name="T5" fmla="*/ 2 h 3"/>
                  <a:gd name="T6" fmla="*/ 1 w 2"/>
                  <a:gd name="T7" fmla="*/ 1 h 3"/>
                  <a:gd name="T8" fmla="*/ 1 w 2"/>
                  <a:gd name="T9" fmla="*/ 1 h 3"/>
                  <a:gd name="T10" fmla="*/ 0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3" name="Freeform 1259"/>
              <p:cNvSpPr>
                <a:spLocks/>
              </p:cNvSpPr>
              <p:nvPr/>
            </p:nvSpPr>
            <p:spPr bwMode="auto">
              <a:xfrm>
                <a:off x="3628" y="2395"/>
                <a:ext cx="5" cy="14"/>
              </a:xfrm>
              <a:custGeom>
                <a:avLst/>
                <a:gdLst>
                  <a:gd name="T0" fmla="*/ 1 w 2"/>
                  <a:gd name="T1" fmla="*/ 0 h 5"/>
                  <a:gd name="T2" fmla="*/ 2 w 2"/>
                  <a:gd name="T3" fmla="*/ 2 h 5"/>
                  <a:gd name="T4" fmla="*/ 2 w 2"/>
                  <a:gd name="T5" fmla="*/ 5 h 5"/>
                  <a:gd name="T6" fmla="*/ 0 w 2"/>
                  <a:gd name="T7" fmla="*/ 4 h 5"/>
                  <a:gd name="T8" fmla="*/ 0 w 2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0"/>
                      <a:pt x="2" y="1"/>
                      <a:pt x="2" y="2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</a:path>
                </a:pathLst>
              </a:custGeom>
              <a:noFill/>
              <a:ln w="0" cap="flat">
                <a:solidFill>
                  <a:srgbClr val="C52B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4" name="Freeform 1260"/>
              <p:cNvSpPr>
                <a:spLocks/>
              </p:cNvSpPr>
              <p:nvPr/>
            </p:nvSpPr>
            <p:spPr bwMode="auto">
              <a:xfrm>
                <a:off x="3620" y="2344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0 h 8"/>
                  <a:gd name="T4" fmla="*/ 5 w 11"/>
                  <a:gd name="T5" fmla="*/ 0 h 8"/>
                  <a:gd name="T6" fmla="*/ 8 w 11"/>
                  <a:gd name="T7" fmla="*/ 3 h 8"/>
                  <a:gd name="T8" fmla="*/ 11 w 11"/>
                  <a:gd name="T9" fmla="*/ 3 h 8"/>
                  <a:gd name="T10" fmla="*/ 11 w 11"/>
                  <a:gd name="T11" fmla="*/ 8 h 8"/>
                  <a:gd name="T12" fmla="*/ 0 w 11"/>
                  <a:gd name="T1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8">
                    <a:moveTo>
                      <a:pt x="0" y="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1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" name="Freeform 1261"/>
              <p:cNvSpPr>
                <a:spLocks/>
              </p:cNvSpPr>
              <p:nvPr/>
            </p:nvSpPr>
            <p:spPr bwMode="auto">
              <a:xfrm>
                <a:off x="3620" y="2344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0 h 8"/>
                  <a:gd name="T4" fmla="*/ 5 w 11"/>
                  <a:gd name="T5" fmla="*/ 0 h 8"/>
                  <a:gd name="T6" fmla="*/ 8 w 11"/>
                  <a:gd name="T7" fmla="*/ 3 h 8"/>
                  <a:gd name="T8" fmla="*/ 11 w 11"/>
                  <a:gd name="T9" fmla="*/ 3 h 8"/>
                  <a:gd name="T10" fmla="*/ 11 w 11"/>
                  <a:gd name="T11" fmla="*/ 8 h 8"/>
                  <a:gd name="T12" fmla="*/ 0 w 11"/>
                  <a:gd name="T1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8">
                    <a:moveTo>
                      <a:pt x="0" y="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1" y="8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6" name="Rectangle 1262"/>
              <p:cNvSpPr>
                <a:spLocks noChangeArrowheads="1"/>
              </p:cNvSpPr>
              <p:nvPr/>
            </p:nvSpPr>
            <p:spPr bwMode="auto">
              <a:xfrm>
                <a:off x="3148" y="2254"/>
                <a:ext cx="48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Z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77" name="Rectangle 1263"/>
              <p:cNvSpPr>
                <a:spLocks noChangeArrowheads="1"/>
              </p:cNvSpPr>
              <p:nvPr/>
            </p:nvSpPr>
            <p:spPr bwMode="auto">
              <a:xfrm>
                <a:off x="3177" y="2254"/>
                <a:ext cx="61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G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78" name="Freeform 1264"/>
              <p:cNvSpPr>
                <a:spLocks/>
              </p:cNvSpPr>
              <p:nvPr/>
            </p:nvSpPr>
            <p:spPr bwMode="auto">
              <a:xfrm>
                <a:off x="3119" y="2168"/>
                <a:ext cx="128" cy="62"/>
              </a:xfrm>
              <a:custGeom>
                <a:avLst/>
                <a:gdLst>
                  <a:gd name="T0" fmla="*/ 0 w 48"/>
                  <a:gd name="T1" fmla="*/ 0 h 23"/>
                  <a:gd name="T2" fmla="*/ 48 w 48"/>
                  <a:gd name="T3" fmla="*/ 0 h 23"/>
                  <a:gd name="T4" fmla="*/ 48 w 48"/>
                  <a:gd name="T5" fmla="*/ 0 h 23"/>
                  <a:gd name="T6" fmla="*/ 24 w 48"/>
                  <a:gd name="T7" fmla="*/ 23 h 23"/>
                  <a:gd name="T8" fmla="*/ 0 w 48"/>
                  <a:gd name="T9" fmla="*/ 1 h 23"/>
                  <a:gd name="T10" fmla="*/ 0 w 48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3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13"/>
                      <a:pt x="36" y="23"/>
                      <a:pt x="24" y="23"/>
                    </a:cubicBezTo>
                    <a:cubicBezTo>
                      <a:pt x="11" y="23"/>
                      <a:pt x="1" y="13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9" name="Freeform 1265"/>
              <p:cNvSpPr>
                <a:spLocks/>
              </p:cNvSpPr>
              <p:nvPr/>
            </p:nvSpPr>
            <p:spPr bwMode="auto">
              <a:xfrm>
                <a:off x="3119" y="2168"/>
                <a:ext cx="128" cy="62"/>
              </a:xfrm>
              <a:custGeom>
                <a:avLst/>
                <a:gdLst>
                  <a:gd name="T0" fmla="*/ 0 w 48"/>
                  <a:gd name="T1" fmla="*/ 0 h 23"/>
                  <a:gd name="T2" fmla="*/ 48 w 48"/>
                  <a:gd name="T3" fmla="*/ 0 h 23"/>
                  <a:gd name="T4" fmla="*/ 48 w 48"/>
                  <a:gd name="T5" fmla="*/ 0 h 23"/>
                  <a:gd name="T6" fmla="*/ 24 w 48"/>
                  <a:gd name="T7" fmla="*/ 23 h 23"/>
                  <a:gd name="T8" fmla="*/ 0 w 48"/>
                  <a:gd name="T9" fmla="*/ 1 h 23"/>
                  <a:gd name="T10" fmla="*/ 0 w 48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3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13"/>
                      <a:pt x="36" y="23"/>
                      <a:pt x="24" y="23"/>
                    </a:cubicBezTo>
                    <a:cubicBezTo>
                      <a:pt x="11" y="23"/>
                      <a:pt x="1" y="13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80" name="Rectangle 1266"/>
              <p:cNvSpPr>
                <a:spLocks noChangeArrowheads="1"/>
              </p:cNvSpPr>
              <p:nvPr/>
            </p:nvSpPr>
            <p:spPr bwMode="auto">
              <a:xfrm>
                <a:off x="3119" y="2080"/>
                <a:ext cx="128" cy="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81" name="Rectangle 1267"/>
              <p:cNvSpPr>
                <a:spLocks noChangeArrowheads="1"/>
              </p:cNvSpPr>
              <p:nvPr/>
            </p:nvSpPr>
            <p:spPr bwMode="auto">
              <a:xfrm>
                <a:off x="3119" y="2080"/>
                <a:ext cx="128" cy="54"/>
              </a:xfrm>
              <a:prstGeom prst="rect">
                <a:avLst/>
              </a:pr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82" name="Rectangle 1268"/>
              <p:cNvSpPr>
                <a:spLocks noChangeArrowheads="1"/>
              </p:cNvSpPr>
              <p:nvPr/>
            </p:nvSpPr>
            <p:spPr bwMode="auto">
              <a:xfrm>
                <a:off x="3119" y="2134"/>
                <a:ext cx="128" cy="34"/>
              </a:xfrm>
              <a:prstGeom prst="rect">
                <a:avLst/>
              </a:prstGeom>
              <a:solidFill>
                <a:srgbClr val="6A97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83" name="Rectangle 1269"/>
              <p:cNvSpPr>
                <a:spLocks noChangeArrowheads="1"/>
              </p:cNvSpPr>
              <p:nvPr/>
            </p:nvSpPr>
            <p:spPr bwMode="auto">
              <a:xfrm>
                <a:off x="3119" y="2134"/>
                <a:ext cx="128" cy="34"/>
              </a:xfrm>
              <a:prstGeom prst="rect">
                <a:avLst/>
              </a:pr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84" name="Rectangle 1270"/>
              <p:cNvSpPr>
                <a:spLocks noChangeArrowheads="1"/>
              </p:cNvSpPr>
              <p:nvPr/>
            </p:nvSpPr>
            <p:spPr bwMode="auto">
              <a:xfrm>
                <a:off x="1858" y="2915"/>
                <a:ext cx="48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F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85" name="Rectangle 1271"/>
              <p:cNvSpPr>
                <a:spLocks noChangeArrowheads="1"/>
              </p:cNvSpPr>
              <p:nvPr/>
            </p:nvSpPr>
            <p:spPr bwMode="auto">
              <a:xfrm>
                <a:off x="1890" y="2915"/>
                <a:ext cx="54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R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86" name="Freeform 1272"/>
              <p:cNvSpPr>
                <a:spLocks/>
              </p:cNvSpPr>
              <p:nvPr/>
            </p:nvSpPr>
            <p:spPr bwMode="auto">
              <a:xfrm>
                <a:off x="1826" y="2814"/>
                <a:ext cx="128" cy="77"/>
              </a:xfrm>
              <a:custGeom>
                <a:avLst/>
                <a:gdLst>
                  <a:gd name="T0" fmla="*/ 0 w 48"/>
                  <a:gd name="T1" fmla="*/ 0 h 29"/>
                  <a:gd name="T2" fmla="*/ 48 w 48"/>
                  <a:gd name="T3" fmla="*/ 0 h 29"/>
                  <a:gd name="T4" fmla="*/ 48 w 48"/>
                  <a:gd name="T5" fmla="*/ 6 h 29"/>
                  <a:gd name="T6" fmla="*/ 23 w 48"/>
                  <a:gd name="T7" fmla="*/ 29 h 29"/>
                  <a:gd name="T8" fmla="*/ 0 w 48"/>
                  <a:gd name="T9" fmla="*/ 6 h 29"/>
                  <a:gd name="T10" fmla="*/ 0 w 48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9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7" y="19"/>
                      <a:pt x="36" y="29"/>
                      <a:pt x="23" y="29"/>
                    </a:cubicBezTo>
                    <a:cubicBezTo>
                      <a:pt x="11" y="29"/>
                      <a:pt x="1" y="19"/>
                      <a:pt x="0" y="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87" name="Freeform 1273"/>
              <p:cNvSpPr>
                <a:spLocks/>
              </p:cNvSpPr>
              <p:nvPr/>
            </p:nvSpPr>
            <p:spPr bwMode="auto">
              <a:xfrm>
                <a:off x="1826" y="2814"/>
                <a:ext cx="128" cy="77"/>
              </a:xfrm>
              <a:custGeom>
                <a:avLst/>
                <a:gdLst>
                  <a:gd name="T0" fmla="*/ 0 w 48"/>
                  <a:gd name="T1" fmla="*/ 0 h 29"/>
                  <a:gd name="T2" fmla="*/ 48 w 48"/>
                  <a:gd name="T3" fmla="*/ 0 h 29"/>
                  <a:gd name="T4" fmla="*/ 48 w 48"/>
                  <a:gd name="T5" fmla="*/ 6 h 29"/>
                  <a:gd name="T6" fmla="*/ 23 w 48"/>
                  <a:gd name="T7" fmla="*/ 29 h 29"/>
                  <a:gd name="T8" fmla="*/ 0 w 48"/>
                  <a:gd name="T9" fmla="*/ 6 h 29"/>
                  <a:gd name="T10" fmla="*/ 0 w 48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9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7" y="19"/>
                      <a:pt x="36" y="29"/>
                      <a:pt x="23" y="29"/>
                    </a:cubicBezTo>
                    <a:cubicBezTo>
                      <a:pt x="11" y="29"/>
                      <a:pt x="1" y="19"/>
                      <a:pt x="0" y="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88" name="Rectangle 1274"/>
              <p:cNvSpPr>
                <a:spLocks noChangeArrowheads="1"/>
              </p:cNvSpPr>
              <p:nvPr/>
            </p:nvSpPr>
            <p:spPr bwMode="auto">
              <a:xfrm>
                <a:off x="1826" y="2742"/>
                <a:ext cx="128" cy="72"/>
              </a:xfrm>
              <a:prstGeom prst="rect">
                <a:avLst/>
              </a:pr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89" name="Rectangle 1275"/>
              <p:cNvSpPr>
                <a:spLocks noChangeArrowheads="1"/>
              </p:cNvSpPr>
              <p:nvPr/>
            </p:nvSpPr>
            <p:spPr bwMode="auto">
              <a:xfrm>
                <a:off x="1826" y="2742"/>
                <a:ext cx="128" cy="72"/>
              </a:xfrm>
              <a:prstGeom prst="rect">
                <a:avLst/>
              </a:pr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90" name="Rectangle 1276"/>
              <p:cNvSpPr>
                <a:spLocks noChangeArrowheads="1"/>
              </p:cNvSpPr>
              <p:nvPr/>
            </p:nvSpPr>
            <p:spPr bwMode="auto">
              <a:xfrm>
                <a:off x="2241" y="2123"/>
                <a:ext cx="51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S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91" name="Rectangle 1277"/>
              <p:cNvSpPr>
                <a:spLocks noChangeArrowheads="1"/>
              </p:cNvSpPr>
              <p:nvPr/>
            </p:nvSpPr>
            <p:spPr bwMode="auto">
              <a:xfrm>
                <a:off x="2276" y="2123"/>
                <a:ext cx="61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O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92" name="Freeform 1278"/>
              <p:cNvSpPr>
                <a:spLocks/>
              </p:cNvSpPr>
              <p:nvPr/>
            </p:nvSpPr>
            <p:spPr bwMode="auto">
              <a:xfrm>
                <a:off x="2215" y="2022"/>
                <a:ext cx="128" cy="77"/>
              </a:xfrm>
              <a:custGeom>
                <a:avLst/>
                <a:gdLst>
                  <a:gd name="T0" fmla="*/ 0 w 48"/>
                  <a:gd name="T1" fmla="*/ 0 h 29"/>
                  <a:gd name="T2" fmla="*/ 48 w 48"/>
                  <a:gd name="T3" fmla="*/ 0 h 29"/>
                  <a:gd name="T4" fmla="*/ 48 w 48"/>
                  <a:gd name="T5" fmla="*/ 6 h 29"/>
                  <a:gd name="T6" fmla="*/ 24 w 48"/>
                  <a:gd name="T7" fmla="*/ 29 h 29"/>
                  <a:gd name="T8" fmla="*/ 0 w 48"/>
                  <a:gd name="T9" fmla="*/ 7 h 29"/>
                  <a:gd name="T10" fmla="*/ 0 w 48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9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7" y="19"/>
                      <a:pt x="37" y="29"/>
                      <a:pt x="24" y="29"/>
                    </a:cubicBezTo>
                    <a:cubicBezTo>
                      <a:pt x="11" y="29"/>
                      <a:pt x="1" y="19"/>
                      <a:pt x="0" y="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93" name="Freeform 1279"/>
              <p:cNvSpPr>
                <a:spLocks/>
              </p:cNvSpPr>
              <p:nvPr/>
            </p:nvSpPr>
            <p:spPr bwMode="auto">
              <a:xfrm>
                <a:off x="2215" y="2022"/>
                <a:ext cx="128" cy="77"/>
              </a:xfrm>
              <a:custGeom>
                <a:avLst/>
                <a:gdLst>
                  <a:gd name="T0" fmla="*/ 0 w 48"/>
                  <a:gd name="T1" fmla="*/ 0 h 29"/>
                  <a:gd name="T2" fmla="*/ 48 w 48"/>
                  <a:gd name="T3" fmla="*/ 0 h 29"/>
                  <a:gd name="T4" fmla="*/ 48 w 48"/>
                  <a:gd name="T5" fmla="*/ 6 h 29"/>
                  <a:gd name="T6" fmla="*/ 24 w 48"/>
                  <a:gd name="T7" fmla="*/ 29 h 29"/>
                  <a:gd name="T8" fmla="*/ 0 w 48"/>
                  <a:gd name="T9" fmla="*/ 7 h 29"/>
                  <a:gd name="T10" fmla="*/ 0 w 48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9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7" y="19"/>
                      <a:pt x="37" y="29"/>
                      <a:pt x="24" y="29"/>
                    </a:cubicBezTo>
                    <a:cubicBezTo>
                      <a:pt x="11" y="29"/>
                      <a:pt x="1" y="19"/>
                      <a:pt x="0" y="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94" name="Rectangle 1280"/>
              <p:cNvSpPr>
                <a:spLocks noChangeArrowheads="1"/>
              </p:cNvSpPr>
              <p:nvPr/>
            </p:nvSpPr>
            <p:spPr bwMode="auto">
              <a:xfrm>
                <a:off x="2215" y="1950"/>
                <a:ext cx="128" cy="72"/>
              </a:xfrm>
              <a:prstGeom prst="rect">
                <a:avLst/>
              </a:pr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95" name="Rectangle 1281"/>
              <p:cNvSpPr>
                <a:spLocks noChangeArrowheads="1"/>
              </p:cNvSpPr>
              <p:nvPr/>
            </p:nvSpPr>
            <p:spPr bwMode="auto">
              <a:xfrm>
                <a:off x="2215" y="1950"/>
                <a:ext cx="128" cy="72"/>
              </a:xfrm>
              <a:prstGeom prst="rect">
                <a:avLst/>
              </a:pr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96" name="Rectangle 1282"/>
              <p:cNvSpPr>
                <a:spLocks noChangeArrowheads="1"/>
              </p:cNvSpPr>
              <p:nvPr/>
            </p:nvSpPr>
            <p:spPr bwMode="auto">
              <a:xfrm>
                <a:off x="2321" y="1696"/>
                <a:ext cx="51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B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97" name="Rectangle 1283"/>
              <p:cNvSpPr>
                <a:spLocks noChangeArrowheads="1"/>
              </p:cNvSpPr>
              <p:nvPr/>
            </p:nvSpPr>
            <p:spPr bwMode="auto">
              <a:xfrm>
                <a:off x="2356" y="1696"/>
                <a:ext cx="51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S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98" name="Freeform 1284"/>
              <p:cNvSpPr>
                <a:spLocks/>
              </p:cNvSpPr>
              <p:nvPr/>
            </p:nvSpPr>
            <p:spPr bwMode="auto">
              <a:xfrm>
                <a:off x="2289" y="1523"/>
                <a:ext cx="128" cy="152"/>
              </a:xfrm>
              <a:custGeom>
                <a:avLst/>
                <a:gdLst>
                  <a:gd name="T0" fmla="*/ 0 w 48"/>
                  <a:gd name="T1" fmla="*/ 0 h 57"/>
                  <a:gd name="T2" fmla="*/ 48 w 48"/>
                  <a:gd name="T3" fmla="*/ 0 h 57"/>
                  <a:gd name="T4" fmla="*/ 48 w 48"/>
                  <a:gd name="T5" fmla="*/ 34 h 57"/>
                  <a:gd name="T6" fmla="*/ 24 w 48"/>
                  <a:gd name="T7" fmla="*/ 56 h 57"/>
                  <a:gd name="T8" fmla="*/ 0 w 48"/>
                  <a:gd name="T9" fmla="*/ 34 h 57"/>
                  <a:gd name="T10" fmla="*/ 0 w 48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7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47"/>
                      <a:pt x="37" y="57"/>
                      <a:pt x="24" y="56"/>
                    </a:cubicBezTo>
                    <a:cubicBezTo>
                      <a:pt x="11" y="56"/>
                      <a:pt x="1" y="47"/>
                      <a:pt x="0" y="3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699" name="Freeform 1285"/>
              <p:cNvSpPr>
                <a:spLocks/>
              </p:cNvSpPr>
              <p:nvPr/>
            </p:nvSpPr>
            <p:spPr bwMode="auto">
              <a:xfrm>
                <a:off x="2289" y="1523"/>
                <a:ext cx="128" cy="152"/>
              </a:xfrm>
              <a:custGeom>
                <a:avLst/>
                <a:gdLst>
                  <a:gd name="T0" fmla="*/ 0 w 48"/>
                  <a:gd name="T1" fmla="*/ 0 h 57"/>
                  <a:gd name="T2" fmla="*/ 48 w 48"/>
                  <a:gd name="T3" fmla="*/ 0 h 57"/>
                  <a:gd name="T4" fmla="*/ 48 w 48"/>
                  <a:gd name="T5" fmla="*/ 34 h 57"/>
                  <a:gd name="T6" fmla="*/ 24 w 48"/>
                  <a:gd name="T7" fmla="*/ 56 h 57"/>
                  <a:gd name="T8" fmla="*/ 0 w 48"/>
                  <a:gd name="T9" fmla="*/ 34 h 57"/>
                  <a:gd name="T10" fmla="*/ 0 w 48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7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47"/>
                      <a:pt x="37" y="57"/>
                      <a:pt x="24" y="56"/>
                    </a:cubicBezTo>
                    <a:cubicBezTo>
                      <a:pt x="11" y="56"/>
                      <a:pt x="1" y="47"/>
                      <a:pt x="0" y="3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00" name="Freeform 1286"/>
              <p:cNvSpPr>
                <a:spLocks/>
              </p:cNvSpPr>
              <p:nvPr/>
            </p:nvSpPr>
            <p:spPr bwMode="auto">
              <a:xfrm>
                <a:off x="2305" y="1534"/>
                <a:ext cx="67" cy="45"/>
              </a:xfrm>
              <a:custGeom>
                <a:avLst/>
                <a:gdLst>
                  <a:gd name="T0" fmla="*/ 19 w 25"/>
                  <a:gd name="T1" fmla="*/ 2 h 17"/>
                  <a:gd name="T2" fmla="*/ 20 w 25"/>
                  <a:gd name="T3" fmla="*/ 4 h 17"/>
                  <a:gd name="T4" fmla="*/ 24 w 25"/>
                  <a:gd name="T5" fmla="*/ 11 h 17"/>
                  <a:gd name="T6" fmla="*/ 25 w 25"/>
                  <a:gd name="T7" fmla="*/ 14 h 17"/>
                  <a:gd name="T8" fmla="*/ 25 w 25"/>
                  <a:gd name="T9" fmla="*/ 15 h 17"/>
                  <a:gd name="T10" fmla="*/ 21 w 25"/>
                  <a:gd name="T11" fmla="*/ 15 h 17"/>
                  <a:gd name="T12" fmla="*/ 16 w 25"/>
                  <a:gd name="T13" fmla="*/ 5 h 17"/>
                  <a:gd name="T14" fmla="*/ 12 w 25"/>
                  <a:gd name="T15" fmla="*/ 3 h 17"/>
                  <a:gd name="T16" fmla="*/ 11 w 25"/>
                  <a:gd name="T17" fmla="*/ 3 h 17"/>
                  <a:gd name="T18" fmla="*/ 4 w 25"/>
                  <a:gd name="T19" fmla="*/ 5 h 17"/>
                  <a:gd name="T20" fmla="*/ 3 w 25"/>
                  <a:gd name="T21" fmla="*/ 9 h 17"/>
                  <a:gd name="T22" fmla="*/ 4 w 25"/>
                  <a:gd name="T23" fmla="*/ 13 h 17"/>
                  <a:gd name="T24" fmla="*/ 6 w 25"/>
                  <a:gd name="T25" fmla="*/ 14 h 17"/>
                  <a:gd name="T26" fmla="*/ 9 w 25"/>
                  <a:gd name="T27" fmla="*/ 14 h 17"/>
                  <a:gd name="T28" fmla="*/ 11 w 25"/>
                  <a:gd name="T29" fmla="*/ 10 h 17"/>
                  <a:gd name="T30" fmla="*/ 9 w 25"/>
                  <a:gd name="T31" fmla="*/ 8 h 17"/>
                  <a:gd name="T32" fmla="*/ 7 w 25"/>
                  <a:gd name="T33" fmla="*/ 9 h 17"/>
                  <a:gd name="T34" fmla="*/ 7 w 25"/>
                  <a:gd name="T35" fmla="*/ 10 h 17"/>
                  <a:gd name="T36" fmla="*/ 8 w 25"/>
                  <a:gd name="T37" fmla="*/ 11 h 17"/>
                  <a:gd name="T38" fmla="*/ 8 w 25"/>
                  <a:gd name="T39" fmla="*/ 11 h 17"/>
                  <a:gd name="T40" fmla="*/ 7 w 25"/>
                  <a:gd name="T41" fmla="*/ 11 h 17"/>
                  <a:gd name="T42" fmla="*/ 7 w 25"/>
                  <a:gd name="T43" fmla="*/ 9 h 17"/>
                  <a:gd name="T44" fmla="*/ 8 w 25"/>
                  <a:gd name="T45" fmla="*/ 8 h 17"/>
                  <a:gd name="T46" fmla="*/ 10 w 25"/>
                  <a:gd name="T47" fmla="*/ 9 h 17"/>
                  <a:gd name="T48" fmla="*/ 11 w 25"/>
                  <a:gd name="T49" fmla="*/ 10 h 17"/>
                  <a:gd name="T50" fmla="*/ 9 w 25"/>
                  <a:gd name="T51" fmla="*/ 14 h 17"/>
                  <a:gd name="T52" fmla="*/ 5 w 25"/>
                  <a:gd name="T53" fmla="*/ 13 h 17"/>
                  <a:gd name="T54" fmla="*/ 3 w 25"/>
                  <a:gd name="T55" fmla="*/ 8 h 17"/>
                  <a:gd name="T56" fmla="*/ 6 w 25"/>
                  <a:gd name="T57" fmla="*/ 4 h 17"/>
                  <a:gd name="T58" fmla="*/ 14 w 25"/>
                  <a:gd name="T59" fmla="*/ 4 h 17"/>
                  <a:gd name="T60" fmla="*/ 16 w 25"/>
                  <a:gd name="T61" fmla="*/ 5 h 17"/>
                  <a:gd name="T62" fmla="*/ 16 w 25"/>
                  <a:gd name="T63" fmla="*/ 5 h 17"/>
                  <a:gd name="T64" fmla="*/ 19 w 25"/>
                  <a:gd name="T65" fmla="*/ 9 h 17"/>
                  <a:gd name="T66" fmla="*/ 21 w 25"/>
                  <a:gd name="T67" fmla="*/ 14 h 17"/>
                  <a:gd name="T68" fmla="*/ 20 w 25"/>
                  <a:gd name="T69" fmla="*/ 15 h 17"/>
                  <a:gd name="T70" fmla="*/ 17 w 25"/>
                  <a:gd name="T71" fmla="*/ 16 h 17"/>
                  <a:gd name="T72" fmla="*/ 16 w 25"/>
                  <a:gd name="T73" fmla="*/ 10 h 17"/>
                  <a:gd name="T74" fmla="*/ 10 w 25"/>
                  <a:gd name="T75" fmla="*/ 5 h 17"/>
                  <a:gd name="T76" fmla="*/ 5 w 25"/>
                  <a:gd name="T77" fmla="*/ 7 h 17"/>
                  <a:gd name="T78" fmla="*/ 5 w 25"/>
                  <a:gd name="T79" fmla="*/ 11 h 17"/>
                  <a:gd name="T80" fmla="*/ 7 w 25"/>
                  <a:gd name="T81" fmla="*/ 12 h 17"/>
                  <a:gd name="T82" fmla="*/ 9 w 25"/>
                  <a:gd name="T83" fmla="*/ 12 h 17"/>
                  <a:gd name="T84" fmla="*/ 9 w 25"/>
                  <a:gd name="T85" fmla="*/ 10 h 17"/>
                  <a:gd name="T86" fmla="*/ 9 w 25"/>
                  <a:gd name="T87" fmla="*/ 9 h 17"/>
                  <a:gd name="T88" fmla="*/ 8 w 25"/>
                  <a:gd name="T89" fmla="*/ 10 h 17"/>
                  <a:gd name="T90" fmla="*/ 7 w 25"/>
                  <a:gd name="T91" fmla="*/ 10 h 17"/>
                  <a:gd name="T92" fmla="*/ 8 w 25"/>
                  <a:gd name="T93" fmla="*/ 10 h 17"/>
                  <a:gd name="T94" fmla="*/ 8 w 25"/>
                  <a:gd name="T95" fmla="*/ 10 h 17"/>
                  <a:gd name="T96" fmla="*/ 8 w 25"/>
                  <a:gd name="T97" fmla="*/ 10 h 17"/>
                  <a:gd name="T98" fmla="*/ 9 w 25"/>
                  <a:gd name="T99" fmla="*/ 11 h 17"/>
                  <a:gd name="T100" fmla="*/ 7 w 25"/>
                  <a:gd name="T101" fmla="*/ 12 h 17"/>
                  <a:gd name="T102" fmla="*/ 6 w 25"/>
                  <a:gd name="T103" fmla="*/ 11 h 17"/>
                  <a:gd name="T104" fmla="*/ 5 w 25"/>
                  <a:gd name="T105" fmla="*/ 9 h 17"/>
                  <a:gd name="T106" fmla="*/ 7 w 25"/>
                  <a:gd name="T107" fmla="*/ 7 h 17"/>
                  <a:gd name="T108" fmla="*/ 11 w 25"/>
                  <a:gd name="T109" fmla="*/ 7 h 17"/>
                  <a:gd name="T110" fmla="*/ 13 w 25"/>
                  <a:gd name="T111" fmla="*/ 11 h 17"/>
                  <a:gd name="T112" fmla="*/ 9 w 25"/>
                  <a:gd name="T113" fmla="*/ 16 h 17"/>
                  <a:gd name="T114" fmla="*/ 2 w 25"/>
                  <a:gd name="T115" fmla="*/ 14 h 17"/>
                  <a:gd name="T116" fmla="*/ 1 w 25"/>
                  <a:gd name="T117" fmla="*/ 12 h 17"/>
                  <a:gd name="T118" fmla="*/ 0 w 25"/>
                  <a:gd name="T119" fmla="*/ 7 h 17"/>
                  <a:gd name="T120" fmla="*/ 5 w 25"/>
                  <a:gd name="T121" fmla="*/ 1 h 17"/>
                  <a:gd name="T122" fmla="*/ 14 w 25"/>
                  <a:gd name="T123" fmla="*/ 0 h 17"/>
                  <a:gd name="T124" fmla="*/ 19 w 25"/>
                  <a:gd name="T125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5" h="17">
                    <a:moveTo>
                      <a:pt x="19" y="2"/>
                    </a:moveTo>
                    <a:cubicBezTo>
                      <a:pt x="19" y="3"/>
                      <a:pt x="20" y="3"/>
                      <a:pt x="20" y="4"/>
                    </a:cubicBezTo>
                    <a:cubicBezTo>
                      <a:pt x="23" y="6"/>
                      <a:pt x="23" y="9"/>
                      <a:pt x="24" y="11"/>
                    </a:cubicBezTo>
                    <a:cubicBezTo>
                      <a:pt x="24" y="12"/>
                      <a:pt x="25" y="13"/>
                      <a:pt x="25" y="14"/>
                    </a:cubicBezTo>
                    <a:cubicBezTo>
                      <a:pt x="25" y="14"/>
                      <a:pt x="25" y="15"/>
                      <a:pt x="25" y="15"/>
                    </a:cubicBezTo>
                    <a:cubicBezTo>
                      <a:pt x="24" y="15"/>
                      <a:pt x="22" y="15"/>
                      <a:pt x="21" y="15"/>
                    </a:cubicBezTo>
                    <a:cubicBezTo>
                      <a:pt x="20" y="11"/>
                      <a:pt x="19" y="7"/>
                      <a:pt x="16" y="5"/>
                    </a:cubicBezTo>
                    <a:cubicBezTo>
                      <a:pt x="15" y="4"/>
                      <a:pt x="13" y="3"/>
                      <a:pt x="12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9" y="3"/>
                      <a:pt x="6" y="3"/>
                      <a:pt x="4" y="5"/>
                    </a:cubicBezTo>
                    <a:cubicBezTo>
                      <a:pt x="3" y="6"/>
                      <a:pt x="2" y="7"/>
                      <a:pt x="3" y="9"/>
                    </a:cubicBezTo>
                    <a:cubicBezTo>
                      <a:pt x="2" y="11"/>
                      <a:pt x="3" y="11"/>
                      <a:pt x="4" y="13"/>
                    </a:cubicBezTo>
                    <a:cubicBezTo>
                      <a:pt x="4" y="13"/>
                      <a:pt x="5" y="14"/>
                      <a:pt x="6" y="14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0" y="13"/>
                      <a:pt x="11" y="12"/>
                      <a:pt x="11" y="10"/>
                    </a:cubicBezTo>
                    <a:cubicBezTo>
                      <a:pt x="11" y="9"/>
                      <a:pt x="10" y="8"/>
                      <a:pt x="9" y="8"/>
                    </a:cubicBezTo>
                    <a:cubicBezTo>
                      <a:pt x="8" y="8"/>
                      <a:pt x="7" y="8"/>
                      <a:pt x="7" y="9"/>
                    </a:cubicBezTo>
                    <a:cubicBezTo>
                      <a:pt x="6" y="9"/>
                      <a:pt x="7" y="10"/>
                      <a:pt x="7" y="10"/>
                    </a:cubicBezTo>
                    <a:cubicBezTo>
                      <a:pt x="7" y="11"/>
                      <a:pt x="7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9"/>
                      <a:pt x="7" y="9"/>
                      <a:pt x="8" y="8"/>
                    </a:cubicBezTo>
                    <a:cubicBezTo>
                      <a:pt x="9" y="8"/>
                      <a:pt x="9" y="8"/>
                      <a:pt x="10" y="9"/>
                    </a:cubicBezTo>
                    <a:cubicBezTo>
                      <a:pt x="10" y="9"/>
                      <a:pt x="11" y="10"/>
                      <a:pt x="11" y="10"/>
                    </a:cubicBezTo>
                    <a:cubicBezTo>
                      <a:pt x="11" y="12"/>
                      <a:pt x="10" y="13"/>
                      <a:pt x="9" y="14"/>
                    </a:cubicBezTo>
                    <a:cubicBezTo>
                      <a:pt x="7" y="14"/>
                      <a:pt x="6" y="14"/>
                      <a:pt x="5" y="13"/>
                    </a:cubicBezTo>
                    <a:cubicBezTo>
                      <a:pt x="3" y="12"/>
                      <a:pt x="3" y="10"/>
                      <a:pt x="3" y="8"/>
                    </a:cubicBezTo>
                    <a:cubicBezTo>
                      <a:pt x="3" y="6"/>
                      <a:pt x="4" y="5"/>
                      <a:pt x="6" y="4"/>
                    </a:cubicBezTo>
                    <a:cubicBezTo>
                      <a:pt x="9" y="3"/>
                      <a:pt x="12" y="3"/>
                      <a:pt x="14" y="4"/>
                    </a:cubicBezTo>
                    <a:cubicBezTo>
                      <a:pt x="15" y="4"/>
                      <a:pt x="15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7" y="6"/>
                      <a:pt x="18" y="7"/>
                      <a:pt x="19" y="9"/>
                    </a:cubicBezTo>
                    <a:cubicBezTo>
                      <a:pt x="20" y="10"/>
                      <a:pt x="20" y="12"/>
                      <a:pt x="21" y="14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15"/>
                      <a:pt x="18" y="15"/>
                      <a:pt x="17" y="16"/>
                    </a:cubicBezTo>
                    <a:cubicBezTo>
                      <a:pt x="17" y="14"/>
                      <a:pt x="17" y="12"/>
                      <a:pt x="16" y="10"/>
                    </a:cubicBezTo>
                    <a:cubicBezTo>
                      <a:pt x="15" y="7"/>
                      <a:pt x="12" y="5"/>
                      <a:pt x="10" y="5"/>
                    </a:cubicBezTo>
                    <a:cubicBezTo>
                      <a:pt x="8" y="5"/>
                      <a:pt x="6" y="6"/>
                      <a:pt x="5" y="7"/>
                    </a:cubicBezTo>
                    <a:cubicBezTo>
                      <a:pt x="5" y="8"/>
                      <a:pt x="4" y="10"/>
                      <a:pt x="5" y="11"/>
                    </a:cubicBezTo>
                    <a:cubicBezTo>
                      <a:pt x="6" y="12"/>
                      <a:pt x="6" y="12"/>
                      <a:pt x="7" y="12"/>
                    </a:cubicBezTo>
                    <a:cubicBezTo>
                      <a:pt x="8" y="12"/>
                      <a:pt x="8" y="12"/>
                      <a:pt x="9" y="12"/>
                    </a:cubicBezTo>
                    <a:cubicBezTo>
                      <a:pt x="9" y="11"/>
                      <a:pt x="10" y="11"/>
                      <a:pt x="9" y="10"/>
                    </a:cubicBezTo>
                    <a:cubicBezTo>
                      <a:pt x="9" y="10"/>
                      <a:pt x="9" y="9"/>
                      <a:pt x="9" y="9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11"/>
                      <a:pt x="8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9" y="11"/>
                      <a:pt x="9" y="11"/>
                    </a:cubicBezTo>
                    <a:cubicBezTo>
                      <a:pt x="8" y="11"/>
                      <a:pt x="8" y="11"/>
                      <a:pt x="7" y="12"/>
                    </a:cubicBezTo>
                    <a:cubicBezTo>
                      <a:pt x="7" y="12"/>
                      <a:pt x="6" y="11"/>
                      <a:pt x="6" y="11"/>
                    </a:cubicBezTo>
                    <a:cubicBezTo>
                      <a:pt x="6" y="10"/>
                      <a:pt x="5" y="10"/>
                      <a:pt x="5" y="9"/>
                    </a:cubicBezTo>
                    <a:cubicBezTo>
                      <a:pt x="5" y="8"/>
                      <a:pt x="6" y="7"/>
                      <a:pt x="7" y="7"/>
                    </a:cubicBezTo>
                    <a:cubicBezTo>
                      <a:pt x="8" y="6"/>
                      <a:pt x="10" y="6"/>
                      <a:pt x="11" y="7"/>
                    </a:cubicBezTo>
                    <a:cubicBezTo>
                      <a:pt x="12" y="8"/>
                      <a:pt x="13" y="9"/>
                      <a:pt x="13" y="11"/>
                    </a:cubicBezTo>
                    <a:cubicBezTo>
                      <a:pt x="13" y="14"/>
                      <a:pt x="11" y="15"/>
                      <a:pt x="9" y="16"/>
                    </a:cubicBezTo>
                    <a:cubicBezTo>
                      <a:pt x="6" y="17"/>
                      <a:pt x="4" y="16"/>
                      <a:pt x="2" y="14"/>
                    </a:cubicBezTo>
                    <a:cubicBezTo>
                      <a:pt x="1" y="13"/>
                      <a:pt x="1" y="13"/>
                      <a:pt x="1" y="12"/>
                    </a:cubicBezTo>
                    <a:cubicBezTo>
                      <a:pt x="0" y="11"/>
                      <a:pt x="0" y="9"/>
                      <a:pt x="0" y="7"/>
                    </a:cubicBezTo>
                    <a:cubicBezTo>
                      <a:pt x="1" y="4"/>
                      <a:pt x="3" y="2"/>
                      <a:pt x="5" y="1"/>
                    </a:cubicBezTo>
                    <a:cubicBezTo>
                      <a:pt x="8" y="0"/>
                      <a:pt x="11" y="0"/>
                      <a:pt x="14" y="0"/>
                    </a:cubicBezTo>
                    <a:cubicBezTo>
                      <a:pt x="16" y="1"/>
                      <a:pt x="17" y="1"/>
                      <a:pt x="19" y="2"/>
                    </a:cubicBezTo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01" name="Freeform 1287"/>
              <p:cNvSpPr>
                <a:spLocks/>
              </p:cNvSpPr>
              <p:nvPr/>
            </p:nvSpPr>
            <p:spPr bwMode="auto">
              <a:xfrm>
                <a:off x="2345" y="1574"/>
                <a:ext cx="32" cy="5"/>
              </a:xfrm>
              <a:custGeom>
                <a:avLst/>
                <a:gdLst>
                  <a:gd name="T0" fmla="*/ 6 w 12"/>
                  <a:gd name="T1" fmla="*/ 0 h 2"/>
                  <a:gd name="T2" fmla="*/ 9 w 12"/>
                  <a:gd name="T3" fmla="*/ 1 h 2"/>
                  <a:gd name="T4" fmla="*/ 12 w 12"/>
                  <a:gd name="T5" fmla="*/ 1 h 2"/>
                  <a:gd name="T6" fmla="*/ 12 w 12"/>
                  <a:gd name="T7" fmla="*/ 2 h 2"/>
                  <a:gd name="T8" fmla="*/ 11 w 12"/>
                  <a:gd name="T9" fmla="*/ 2 h 2"/>
                  <a:gd name="T10" fmla="*/ 6 w 12"/>
                  <a:gd name="T11" fmla="*/ 1 h 2"/>
                  <a:gd name="T12" fmla="*/ 4 w 12"/>
                  <a:gd name="T13" fmla="*/ 1 h 2"/>
                  <a:gd name="T14" fmla="*/ 1 w 12"/>
                  <a:gd name="T15" fmla="*/ 2 h 2"/>
                  <a:gd name="T16" fmla="*/ 1 w 12"/>
                  <a:gd name="T17" fmla="*/ 2 h 2"/>
                  <a:gd name="T18" fmla="*/ 1 w 12"/>
                  <a:gd name="T19" fmla="*/ 1 h 2"/>
                  <a:gd name="T20" fmla="*/ 4 w 12"/>
                  <a:gd name="T21" fmla="*/ 0 h 2"/>
                  <a:gd name="T22" fmla="*/ 5 w 12"/>
                  <a:gd name="T23" fmla="*/ 0 h 2"/>
                  <a:gd name="T24" fmla="*/ 6 w 12"/>
                  <a:gd name="T2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">
                    <a:moveTo>
                      <a:pt x="6" y="0"/>
                    </a:moveTo>
                    <a:cubicBezTo>
                      <a:pt x="7" y="0"/>
                      <a:pt x="8" y="0"/>
                      <a:pt x="9" y="1"/>
                    </a:cubicBezTo>
                    <a:cubicBezTo>
                      <a:pt x="10" y="1"/>
                      <a:pt x="11" y="1"/>
                      <a:pt x="12" y="1"/>
                    </a:cubicBezTo>
                    <a:cubicBezTo>
                      <a:pt x="12" y="1"/>
                      <a:pt x="12" y="1"/>
                      <a:pt x="12" y="2"/>
                    </a:cubicBezTo>
                    <a:cubicBezTo>
                      <a:pt x="12" y="2"/>
                      <a:pt x="11" y="2"/>
                      <a:pt x="11" y="2"/>
                    </a:cubicBezTo>
                    <a:cubicBezTo>
                      <a:pt x="9" y="1"/>
                      <a:pt x="7" y="1"/>
                      <a:pt x="6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02" name="Rectangle 1288"/>
              <p:cNvSpPr>
                <a:spLocks noChangeArrowheads="1"/>
              </p:cNvSpPr>
              <p:nvPr/>
            </p:nvSpPr>
            <p:spPr bwMode="auto">
              <a:xfrm>
                <a:off x="2359" y="1574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03" name="Freeform 1289"/>
              <p:cNvSpPr>
                <a:spLocks/>
              </p:cNvSpPr>
              <p:nvPr/>
            </p:nvSpPr>
            <p:spPr bwMode="auto">
              <a:xfrm>
                <a:off x="2351" y="1576"/>
                <a:ext cx="10" cy="6"/>
              </a:xfrm>
              <a:custGeom>
                <a:avLst/>
                <a:gdLst>
                  <a:gd name="T0" fmla="*/ 3 w 4"/>
                  <a:gd name="T1" fmla="*/ 0 h 2"/>
                  <a:gd name="T2" fmla="*/ 4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1 h 2"/>
                  <a:gd name="T10" fmla="*/ 3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04" name="Freeform 1290"/>
              <p:cNvSpPr>
                <a:spLocks/>
              </p:cNvSpPr>
              <p:nvPr/>
            </p:nvSpPr>
            <p:spPr bwMode="auto">
              <a:xfrm>
                <a:off x="2361" y="1576"/>
                <a:ext cx="14" cy="6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1 h 2"/>
                  <a:gd name="T8" fmla="*/ 0 w 5"/>
                  <a:gd name="T9" fmla="*/ 0 h 2"/>
                  <a:gd name="T10" fmla="*/ 0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3" y="1"/>
                      <a:pt x="5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3" y="1"/>
                      <a:pt x="2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05" name="Freeform 1291"/>
              <p:cNvSpPr>
                <a:spLocks/>
              </p:cNvSpPr>
              <p:nvPr/>
            </p:nvSpPr>
            <p:spPr bwMode="auto">
              <a:xfrm>
                <a:off x="2345" y="1579"/>
                <a:ext cx="32" cy="5"/>
              </a:xfrm>
              <a:custGeom>
                <a:avLst/>
                <a:gdLst>
                  <a:gd name="T0" fmla="*/ 9 w 12"/>
                  <a:gd name="T1" fmla="*/ 1 h 2"/>
                  <a:gd name="T2" fmla="*/ 12 w 12"/>
                  <a:gd name="T3" fmla="*/ 1 h 2"/>
                  <a:gd name="T4" fmla="*/ 12 w 12"/>
                  <a:gd name="T5" fmla="*/ 1 h 2"/>
                  <a:gd name="T6" fmla="*/ 6 w 12"/>
                  <a:gd name="T7" fmla="*/ 0 h 2"/>
                  <a:gd name="T8" fmla="*/ 0 w 12"/>
                  <a:gd name="T9" fmla="*/ 2 h 2"/>
                  <a:gd name="T10" fmla="*/ 0 w 12"/>
                  <a:gd name="T11" fmla="*/ 2 h 2"/>
                  <a:gd name="T12" fmla="*/ 0 w 12"/>
                  <a:gd name="T13" fmla="*/ 2 h 2"/>
                  <a:gd name="T14" fmla="*/ 2 w 12"/>
                  <a:gd name="T15" fmla="*/ 1 h 2"/>
                  <a:gd name="T16" fmla="*/ 5 w 12"/>
                  <a:gd name="T17" fmla="*/ 0 h 2"/>
                  <a:gd name="T18" fmla="*/ 9 w 12"/>
                  <a:gd name="T1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">
                    <a:moveTo>
                      <a:pt x="9" y="1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1"/>
                      <a:pt x="8" y="0"/>
                      <a:pt x="6" y="0"/>
                    </a:cubicBezTo>
                    <a:cubicBezTo>
                      <a:pt x="4" y="1"/>
                      <a:pt x="2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7" y="0"/>
                      <a:pt x="8" y="0"/>
                      <a:pt x="9" y="1"/>
                    </a:cubicBezTo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06" name="Freeform 1292"/>
              <p:cNvSpPr>
                <a:spLocks/>
              </p:cNvSpPr>
              <p:nvPr/>
            </p:nvSpPr>
            <p:spPr bwMode="auto">
              <a:xfrm>
                <a:off x="2343" y="1579"/>
                <a:ext cx="40" cy="11"/>
              </a:xfrm>
              <a:custGeom>
                <a:avLst/>
                <a:gdLst>
                  <a:gd name="T0" fmla="*/ 13 w 15"/>
                  <a:gd name="T1" fmla="*/ 2 h 4"/>
                  <a:gd name="T2" fmla="*/ 14 w 15"/>
                  <a:gd name="T3" fmla="*/ 2 h 4"/>
                  <a:gd name="T4" fmla="*/ 14 w 15"/>
                  <a:gd name="T5" fmla="*/ 3 h 4"/>
                  <a:gd name="T6" fmla="*/ 12 w 15"/>
                  <a:gd name="T7" fmla="*/ 3 h 4"/>
                  <a:gd name="T8" fmla="*/ 7 w 15"/>
                  <a:gd name="T9" fmla="*/ 2 h 4"/>
                  <a:gd name="T10" fmla="*/ 6 w 15"/>
                  <a:gd name="T11" fmla="*/ 1 h 4"/>
                  <a:gd name="T12" fmla="*/ 6 w 15"/>
                  <a:gd name="T13" fmla="*/ 1 h 4"/>
                  <a:gd name="T14" fmla="*/ 6 w 15"/>
                  <a:gd name="T15" fmla="*/ 1 h 4"/>
                  <a:gd name="T16" fmla="*/ 6 w 15"/>
                  <a:gd name="T17" fmla="*/ 2 h 4"/>
                  <a:gd name="T18" fmla="*/ 1 w 15"/>
                  <a:gd name="T19" fmla="*/ 4 h 4"/>
                  <a:gd name="T20" fmla="*/ 0 w 15"/>
                  <a:gd name="T21" fmla="*/ 4 h 4"/>
                  <a:gd name="T22" fmla="*/ 0 w 15"/>
                  <a:gd name="T23" fmla="*/ 3 h 4"/>
                  <a:gd name="T24" fmla="*/ 1 w 15"/>
                  <a:gd name="T25" fmla="*/ 2 h 4"/>
                  <a:gd name="T26" fmla="*/ 6 w 15"/>
                  <a:gd name="T27" fmla="*/ 0 h 4"/>
                  <a:gd name="T28" fmla="*/ 6 w 15"/>
                  <a:gd name="T29" fmla="*/ 1 h 4"/>
                  <a:gd name="T30" fmla="*/ 8 w 15"/>
                  <a:gd name="T31" fmla="*/ 0 h 4"/>
                  <a:gd name="T32" fmla="*/ 13 w 15"/>
                  <a:gd name="T3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4">
                    <a:moveTo>
                      <a:pt x="13" y="2"/>
                    </a:moveTo>
                    <a:cubicBezTo>
                      <a:pt x="14" y="2"/>
                      <a:pt x="14" y="2"/>
                      <a:pt x="14" y="2"/>
                    </a:cubicBezTo>
                    <a:cubicBezTo>
                      <a:pt x="15" y="3"/>
                      <a:pt x="14" y="3"/>
                      <a:pt x="14" y="3"/>
                    </a:cubicBezTo>
                    <a:cubicBezTo>
                      <a:pt x="13" y="4"/>
                      <a:pt x="13" y="3"/>
                      <a:pt x="12" y="3"/>
                    </a:cubicBezTo>
                    <a:cubicBezTo>
                      <a:pt x="10" y="3"/>
                      <a:pt x="9" y="3"/>
                      <a:pt x="7" y="2"/>
                    </a:cubicBezTo>
                    <a:cubicBezTo>
                      <a:pt x="7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3" y="3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7" y="0"/>
                      <a:pt x="8" y="0"/>
                    </a:cubicBez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07" name="Freeform 1293"/>
              <p:cNvSpPr>
                <a:spLocks/>
              </p:cNvSpPr>
              <p:nvPr/>
            </p:nvSpPr>
            <p:spPr bwMode="auto">
              <a:xfrm>
                <a:off x="2345" y="1584"/>
                <a:ext cx="14" cy="6"/>
              </a:xfrm>
              <a:custGeom>
                <a:avLst/>
                <a:gdLst>
                  <a:gd name="T0" fmla="*/ 5 w 5"/>
                  <a:gd name="T1" fmla="*/ 0 h 2"/>
                  <a:gd name="T2" fmla="*/ 4 w 5"/>
                  <a:gd name="T3" fmla="*/ 1 h 2"/>
                  <a:gd name="T4" fmla="*/ 0 w 5"/>
                  <a:gd name="T5" fmla="*/ 2 h 2"/>
                  <a:gd name="T6" fmla="*/ 1 w 5"/>
                  <a:gd name="T7" fmla="*/ 2 h 2"/>
                  <a:gd name="T8" fmla="*/ 5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cubicBezTo>
                      <a:pt x="5" y="1"/>
                      <a:pt x="5" y="1"/>
                      <a:pt x="4" y="1"/>
                    </a:cubicBezTo>
                    <a:cubicBezTo>
                      <a:pt x="3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" y="1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08" name="Freeform 1294"/>
              <p:cNvSpPr>
                <a:spLocks/>
              </p:cNvSpPr>
              <p:nvPr/>
            </p:nvSpPr>
            <p:spPr bwMode="auto">
              <a:xfrm>
                <a:off x="2361" y="1584"/>
                <a:ext cx="16" cy="6"/>
              </a:xfrm>
              <a:custGeom>
                <a:avLst/>
                <a:gdLst>
                  <a:gd name="T0" fmla="*/ 6 w 6"/>
                  <a:gd name="T1" fmla="*/ 2 h 2"/>
                  <a:gd name="T2" fmla="*/ 6 w 6"/>
                  <a:gd name="T3" fmla="*/ 2 h 2"/>
                  <a:gd name="T4" fmla="*/ 0 w 6"/>
                  <a:gd name="T5" fmla="*/ 1 h 2"/>
                  <a:gd name="T6" fmla="*/ 0 w 6"/>
                  <a:gd name="T7" fmla="*/ 0 h 2"/>
                  <a:gd name="T8" fmla="*/ 6 w 6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4" y="2"/>
                      <a:pt x="2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4" y="1"/>
                      <a:pt x="6" y="2"/>
                    </a:cubicBezTo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09" name="Freeform 1295"/>
              <p:cNvSpPr>
                <a:spLocks/>
              </p:cNvSpPr>
              <p:nvPr/>
            </p:nvSpPr>
            <p:spPr bwMode="auto">
              <a:xfrm>
                <a:off x="2348" y="1587"/>
                <a:ext cx="13" cy="5"/>
              </a:xfrm>
              <a:custGeom>
                <a:avLst/>
                <a:gdLst>
                  <a:gd name="T0" fmla="*/ 5 w 5"/>
                  <a:gd name="T1" fmla="*/ 0 h 2"/>
                  <a:gd name="T2" fmla="*/ 0 w 5"/>
                  <a:gd name="T3" fmla="*/ 2 h 2"/>
                  <a:gd name="T4" fmla="*/ 0 w 5"/>
                  <a:gd name="T5" fmla="*/ 1 h 2"/>
                  <a:gd name="T6" fmla="*/ 4 w 5"/>
                  <a:gd name="T7" fmla="*/ 0 h 2"/>
                  <a:gd name="T8" fmla="*/ 4 w 5"/>
                  <a:gd name="T9" fmla="*/ 0 h 2"/>
                  <a:gd name="T10" fmla="*/ 5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cubicBezTo>
                      <a:pt x="3" y="1"/>
                      <a:pt x="2" y="1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0" name="Freeform 1296"/>
              <p:cNvSpPr>
                <a:spLocks/>
              </p:cNvSpPr>
              <p:nvPr/>
            </p:nvSpPr>
            <p:spPr bwMode="auto">
              <a:xfrm>
                <a:off x="2361" y="1587"/>
                <a:ext cx="16" cy="5"/>
              </a:xfrm>
              <a:custGeom>
                <a:avLst/>
                <a:gdLst>
                  <a:gd name="T0" fmla="*/ 6 w 6"/>
                  <a:gd name="T1" fmla="*/ 1 h 2"/>
                  <a:gd name="T2" fmla="*/ 4 w 6"/>
                  <a:gd name="T3" fmla="*/ 1 h 2"/>
                  <a:gd name="T4" fmla="*/ 1 w 6"/>
                  <a:gd name="T5" fmla="*/ 0 h 2"/>
                  <a:gd name="T6" fmla="*/ 0 w 6"/>
                  <a:gd name="T7" fmla="*/ 0 h 2"/>
                  <a:gd name="T8" fmla="*/ 0 w 6"/>
                  <a:gd name="T9" fmla="*/ 0 h 2"/>
                  <a:gd name="T10" fmla="*/ 6 w 6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1"/>
                    </a:moveTo>
                    <a:cubicBezTo>
                      <a:pt x="5" y="2"/>
                      <a:pt x="5" y="1"/>
                      <a:pt x="4" y="1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1"/>
                      <a:pt x="6" y="1"/>
                    </a:cubicBezTo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1" name="Freeform 1297"/>
              <p:cNvSpPr>
                <a:spLocks/>
              </p:cNvSpPr>
              <p:nvPr/>
            </p:nvSpPr>
            <p:spPr bwMode="auto">
              <a:xfrm>
                <a:off x="2345" y="1590"/>
                <a:ext cx="16" cy="5"/>
              </a:xfrm>
              <a:custGeom>
                <a:avLst/>
                <a:gdLst>
                  <a:gd name="T0" fmla="*/ 6 w 6"/>
                  <a:gd name="T1" fmla="*/ 0 h 2"/>
                  <a:gd name="T2" fmla="*/ 5 w 6"/>
                  <a:gd name="T3" fmla="*/ 0 h 2"/>
                  <a:gd name="T4" fmla="*/ 4 w 6"/>
                  <a:gd name="T5" fmla="*/ 1 h 2"/>
                  <a:gd name="T6" fmla="*/ 1 w 6"/>
                  <a:gd name="T7" fmla="*/ 2 h 2"/>
                  <a:gd name="T8" fmla="*/ 0 w 6"/>
                  <a:gd name="T9" fmla="*/ 1 h 2"/>
                  <a:gd name="T10" fmla="*/ 4 w 6"/>
                  <a:gd name="T11" fmla="*/ 0 h 2"/>
                  <a:gd name="T12" fmla="*/ 6 w 6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5" y="0"/>
                      <a:pt x="6" y="0"/>
                      <a:pt x="5" y="0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2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2" y="1"/>
                      <a:pt x="3" y="1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2" name="Freeform 1298"/>
              <p:cNvSpPr>
                <a:spLocks/>
              </p:cNvSpPr>
              <p:nvPr/>
            </p:nvSpPr>
            <p:spPr bwMode="auto">
              <a:xfrm>
                <a:off x="2361" y="1590"/>
                <a:ext cx="16" cy="2"/>
              </a:xfrm>
              <a:custGeom>
                <a:avLst/>
                <a:gdLst>
                  <a:gd name="T0" fmla="*/ 6 w 6"/>
                  <a:gd name="T1" fmla="*/ 1 h 1"/>
                  <a:gd name="T2" fmla="*/ 6 w 6"/>
                  <a:gd name="T3" fmla="*/ 1 h 1"/>
                  <a:gd name="T4" fmla="*/ 5 w 6"/>
                  <a:gd name="T5" fmla="*/ 1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5 w 6"/>
                  <a:gd name="T13" fmla="*/ 1 h 1"/>
                  <a:gd name="T14" fmla="*/ 6 w 6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3" name="Freeform 1299"/>
              <p:cNvSpPr>
                <a:spLocks/>
              </p:cNvSpPr>
              <p:nvPr/>
            </p:nvSpPr>
            <p:spPr bwMode="auto">
              <a:xfrm>
                <a:off x="2335" y="1592"/>
                <a:ext cx="56" cy="59"/>
              </a:xfrm>
              <a:custGeom>
                <a:avLst/>
                <a:gdLst>
                  <a:gd name="T0" fmla="*/ 10 w 21"/>
                  <a:gd name="T1" fmla="*/ 0 h 22"/>
                  <a:gd name="T2" fmla="*/ 10 w 21"/>
                  <a:gd name="T3" fmla="*/ 6 h 22"/>
                  <a:gd name="T4" fmla="*/ 10 w 21"/>
                  <a:gd name="T5" fmla="*/ 6 h 22"/>
                  <a:gd name="T6" fmla="*/ 10 w 21"/>
                  <a:gd name="T7" fmla="*/ 12 h 22"/>
                  <a:gd name="T8" fmla="*/ 10 w 21"/>
                  <a:gd name="T9" fmla="*/ 13 h 22"/>
                  <a:gd name="T10" fmla="*/ 1 w 21"/>
                  <a:gd name="T11" fmla="*/ 22 h 22"/>
                  <a:gd name="T12" fmla="*/ 1 w 21"/>
                  <a:gd name="T13" fmla="*/ 21 h 22"/>
                  <a:gd name="T14" fmla="*/ 10 w 21"/>
                  <a:gd name="T15" fmla="*/ 13 h 22"/>
                  <a:gd name="T16" fmla="*/ 19 w 21"/>
                  <a:gd name="T17" fmla="*/ 21 h 22"/>
                  <a:gd name="T18" fmla="*/ 19 w 21"/>
                  <a:gd name="T19" fmla="*/ 21 h 22"/>
                  <a:gd name="T20" fmla="*/ 10 w 21"/>
                  <a:gd name="T21" fmla="*/ 13 h 22"/>
                  <a:gd name="T22" fmla="*/ 10 w 21"/>
                  <a:gd name="T23" fmla="*/ 7 h 22"/>
                  <a:gd name="T24" fmla="*/ 10 w 21"/>
                  <a:gd name="T25" fmla="*/ 5 h 22"/>
                  <a:gd name="T26" fmla="*/ 10 w 21"/>
                  <a:gd name="T27" fmla="*/ 0 h 22"/>
                  <a:gd name="T28" fmla="*/ 13 w 21"/>
                  <a:gd name="T29" fmla="*/ 0 h 22"/>
                  <a:gd name="T30" fmla="*/ 15 w 21"/>
                  <a:gd name="T31" fmla="*/ 1 h 22"/>
                  <a:gd name="T32" fmla="*/ 17 w 21"/>
                  <a:gd name="T33" fmla="*/ 9 h 22"/>
                  <a:gd name="T34" fmla="*/ 17 w 21"/>
                  <a:gd name="T35" fmla="*/ 11 h 22"/>
                  <a:gd name="T36" fmla="*/ 20 w 21"/>
                  <a:gd name="T37" fmla="*/ 18 h 22"/>
                  <a:gd name="T38" fmla="*/ 20 w 21"/>
                  <a:gd name="T39" fmla="*/ 20 h 22"/>
                  <a:gd name="T40" fmla="*/ 21 w 21"/>
                  <a:gd name="T41" fmla="*/ 22 h 22"/>
                  <a:gd name="T42" fmla="*/ 18 w 21"/>
                  <a:gd name="T43" fmla="*/ 21 h 22"/>
                  <a:gd name="T44" fmla="*/ 15 w 21"/>
                  <a:gd name="T45" fmla="*/ 18 h 22"/>
                  <a:gd name="T46" fmla="*/ 10 w 21"/>
                  <a:gd name="T47" fmla="*/ 14 h 22"/>
                  <a:gd name="T48" fmla="*/ 0 w 21"/>
                  <a:gd name="T49" fmla="*/ 22 h 22"/>
                  <a:gd name="T50" fmla="*/ 0 w 21"/>
                  <a:gd name="T51" fmla="*/ 22 h 22"/>
                  <a:gd name="T52" fmla="*/ 3 w 21"/>
                  <a:gd name="T53" fmla="*/ 13 h 22"/>
                  <a:gd name="T54" fmla="*/ 4 w 21"/>
                  <a:gd name="T55" fmla="*/ 6 h 22"/>
                  <a:gd name="T56" fmla="*/ 5 w 21"/>
                  <a:gd name="T57" fmla="*/ 1 h 22"/>
                  <a:gd name="T58" fmla="*/ 9 w 21"/>
                  <a:gd name="T59" fmla="*/ 0 h 22"/>
                  <a:gd name="T60" fmla="*/ 10 w 21"/>
                  <a:gd name="T6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" h="22">
                    <a:moveTo>
                      <a:pt x="10" y="0"/>
                    </a:moveTo>
                    <a:cubicBezTo>
                      <a:pt x="10" y="2"/>
                      <a:pt x="10" y="4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8"/>
                      <a:pt x="10" y="10"/>
                      <a:pt x="10" y="12"/>
                    </a:cubicBezTo>
                    <a:cubicBezTo>
                      <a:pt x="10" y="12"/>
                      <a:pt x="10" y="12"/>
                      <a:pt x="10" y="13"/>
                    </a:cubicBezTo>
                    <a:cubicBezTo>
                      <a:pt x="7" y="16"/>
                      <a:pt x="4" y="18"/>
                      <a:pt x="1" y="22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4" y="19"/>
                      <a:pt x="7" y="16"/>
                      <a:pt x="10" y="13"/>
                    </a:cubicBezTo>
                    <a:cubicBezTo>
                      <a:pt x="13" y="16"/>
                      <a:pt x="16" y="18"/>
                      <a:pt x="19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18"/>
                      <a:pt x="13" y="15"/>
                      <a:pt x="10" y="13"/>
                    </a:cubicBezTo>
                    <a:cubicBezTo>
                      <a:pt x="10" y="11"/>
                      <a:pt x="10" y="9"/>
                      <a:pt x="10" y="7"/>
                    </a:cubicBezTo>
                    <a:cubicBezTo>
                      <a:pt x="10" y="7"/>
                      <a:pt x="10" y="6"/>
                      <a:pt x="10" y="5"/>
                    </a:cubicBezTo>
                    <a:cubicBezTo>
                      <a:pt x="10" y="4"/>
                      <a:pt x="10" y="2"/>
                      <a:pt x="10" y="0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4" y="0"/>
                      <a:pt x="15" y="1"/>
                      <a:pt x="15" y="1"/>
                    </a:cubicBezTo>
                    <a:cubicBezTo>
                      <a:pt x="16" y="4"/>
                      <a:pt x="16" y="6"/>
                      <a:pt x="17" y="9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8" y="13"/>
                      <a:pt x="19" y="16"/>
                      <a:pt x="20" y="18"/>
                    </a:cubicBezTo>
                    <a:cubicBezTo>
                      <a:pt x="20" y="19"/>
                      <a:pt x="20" y="19"/>
                      <a:pt x="20" y="20"/>
                    </a:cubicBezTo>
                    <a:cubicBezTo>
                      <a:pt x="20" y="20"/>
                      <a:pt x="20" y="21"/>
                      <a:pt x="21" y="22"/>
                    </a:cubicBezTo>
                    <a:cubicBezTo>
                      <a:pt x="20" y="22"/>
                      <a:pt x="19" y="21"/>
                      <a:pt x="18" y="21"/>
                    </a:cubicBezTo>
                    <a:cubicBezTo>
                      <a:pt x="17" y="20"/>
                      <a:pt x="16" y="19"/>
                      <a:pt x="15" y="18"/>
                    </a:cubicBezTo>
                    <a:cubicBezTo>
                      <a:pt x="13" y="17"/>
                      <a:pt x="12" y="16"/>
                      <a:pt x="10" y="14"/>
                    </a:cubicBezTo>
                    <a:cubicBezTo>
                      <a:pt x="7" y="17"/>
                      <a:pt x="4" y="20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19"/>
                      <a:pt x="2" y="16"/>
                      <a:pt x="3" y="13"/>
                    </a:cubicBezTo>
                    <a:cubicBezTo>
                      <a:pt x="4" y="10"/>
                      <a:pt x="4" y="8"/>
                      <a:pt x="4" y="6"/>
                    </a:cubicBezTo>
                    <a:cubicBezTo>
                      <a:pt x="5" y="5"/>
                      <a:pt x="5" y="3"/>
                      <a:pt x="5" y="1"/>
                    </a:cubicBezTo>
                    <a:cubicBezTo>
                      <a:pt x="7" y="1"/>
                      <a:pt x="8" y="0"/>
                      <a:pt x="9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4" name="Freeform 1300"/>
              <p:cNvSpPr>
                <a:spLocks/>
              </p:cNvSpPr>
              <p:nvPr/>
            </p:nvSpPr>
            <p:spPr bwMode="auto">
              <a:xfrm>
                <a:off x="2353" y="1632"/>
                <a:ext cx="19" cy="27"/>
              </a:xfrm>
              <a:custGeom>
                <a:avLst/>
                <a:gdLst>
                  <a:gd name="T0" fmla="*/ 7 w 7"/>
                  <a:gd name="T1" fmla="*/ 3 h 10"/>
                  <a:gd name="T2" fmla="*/ 7 w 7"/>
                  <a:gd name="T3" fmla="*/ 3 h 10"/>
                  <a:gd name="T4" fmla="*/ 7 w 7"/>
                  <a:gd name="T5" fmla="*/ 3 h 10"/>
                  <a:gd name="T6" fmla="*/ 2 w 7"/>
                  <a:gd name="T7" fmla="*/ 10 h 10"/>
                  <a:gd name="T8" fmla="*/ 0 w 7"/>
                  <a:gd name="T9" fmla="*/ 3 h 10"/>
                  <a:gd name="T10" fmla="*/ 3 w 7"/>
                  <a:gd name="T11" fmla="*/ 0 h 10"/>
                  <a:gd name="T12" fmla="*/ 7 w 7"/>
                  <a:gd name="T1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7" y="3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5"/>
                      <a:pt x="4" y="8"/>
                      <a:pt x="2" y="10"/>
                    </a:cubicBezTo>
                    <a:cubicBezTo>
                      <a:pt x="1" y="8"/>
                      <a:pt x="0" y="5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4" y="1"/>
                      <a:pt x="6" y="2"/>
                      <a:pt x="7" y="3"/>
                    </a:cubicBezTo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5" name="Freeform 1301"/>
              <p:cNvSpPr>
                <a:spLocks/>
              </p:cNvSpPr>
              <p:nvPr/>
            </p:nvSpPr>
            <p:spPr bwMode="auto">
              <a:xfrm>
                <a:off x="2361" y="1632"/>
                <a:ext cx="0" cy="11"/>
              </a:xfrm>
              <a:custGeom>
                <a:avLst/>
                <a:gdLst>
                  <a:gd name="T0" fmla="*/ 4 h 4"/>
                  <a:gd name="T1" fmla="*/ 1 h 4"/>
                  <a:gd name="T2" fmla="*/ 0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6" name="Rectangle 1302"/>
              <p:cNvSpPr>
                <a:spLocks noChangeArrowheads="1"/>
              </p:cNvSpPr>
              <p:nvPr/>
            </p:nvSpPr>
            <p:spPr bwMode="auto">
              <a:xfrm>
                <a:off x="2479" y="1904"/>
                <a:ext cx="51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B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717" name="Rectangle 1303"/>
              <p:cNvSpPr>
                <a:spLocks noChangeArrowheads="1"/>
              </p:cNvSpPr>
              <p:nvPr/>
            </p:nvSpPr>
            <p:spPr bwMode="auto">
              <a:xfrm>
                <a:off x="2511" y="1904"/>
                <a:ext cx="42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L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718" name="Freeform 1304"/>
              <p:cNvSpPr>
                <a:spLocks/>
              </p:cNvSpPr>
              <p:nvPr/>
            </p:nvSpPr>
            <p:spPr bwMode="auto">
              <a:xfrm>
                <a:off x="2444" y="1731"/>
                <a:ext cx="128" cy="152"/>
              </a:xfrm>
              <a:custGeom>
                <a:avLst/>
                <a:gdLst>
                  <a:gd name="T0" fmla="*/ 0 w 48"/>
                  <a:gd name="T1" fmla="*/ 0 h 57"/>
                  <a:gd name="T2" fmla="*/ 48 w 48"/>
                  <a:gd name="T3" fmla="*/ 0 h 57"/>
                  <a:gd name="T4" fmla="*/ 48 w 48"/>
                  <a:gd name="T5" fmla="*/ 34 h 57"/>
                  <a:gd name="T6" fmla="*/ 24 w 48"/>
                  <a:gd name="T7" fmla="*/ 56 h 57"/>
                  <a:gd name="T8" fmla="*/ 0 w 48"/>
                  <a:gd name="T9" fmla="*/ 34 h 57"/>
                  <a:gd name="T10" fmla="*/ 0 w 48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7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7" y="47"/>
                      <a:pt x="37" y="57"/>
                      <a:pt x="24" y="56"/>
                    </a:cubicBezTo>
                    <a:cubicBezTo>
                      <a:pt x="11" y="56"/>
                      <a:pt x="1" y="47"/>
                      <a:pt x="0" y="3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9" name="Freeform 1305"/>
              <p:cNvSpPr>
                <a:spLocks/>
              </p:cNvSpPr>
              <p:nvPr/>
            </p:nvSpPr>
            <p:spPr bwMode="auto">
              <a:xfrm>
                <a:off x="2444" y="1731"/>
                <a:ext cx="128" cy="152"/>
              </a:xfrm>
              <a:custGeom>
                <a:avLst/>
                <a:gdLst>
                  <a:gd name="T0" fmla="*/ 0 w 48"/>
                  <a:gd name="T1" fmla="*/ 0 h 57"/>
                  <a:gd name="T2" fmla="*/ 48 w 48"/>
                  <a:gd name="T3" fmla="*/ 0 h 57"/>
                  <a:gd name="T4" fmla="*/ 48 w 48"/>
                  <a:gd name="T5" fmla="*/ 34 h 57"/>
                  <a:gd name="T6" fmla="*/ 24 w 48"/>
                  <a:gd name="T7" fmla="*/ 56 h 57"/>
                  <a:gd name="T8" fmla="*/ 0 w 48"/>
                  <a:gd name="T9" fmla="*/ 34 h 57"/>
                  <a:gd name="T10" fmla="*/ 0 w 48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7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7" y="47"/>
                      <a:pt x="37" y="57"/>
                      <a:pt x="24" y="56"/>
                    </a:cubicBezTo>
                    <a:cubicBezTo>
                      <a:pt x="11" y="56"/>
                      <a:pt x="1" y="47"/>
                      <a:pt x="0" y="3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20" name="Oval 1306"/>
              <p:cNvSpPr>
                <a:spLocks noChangeArrowheads="1"/>
              </p:cNvSpPr>
              <p:nvPr/>
            </p:nvSpPr>
            <p:spPr bwMode="auto">
              <a:xfrm>
                <a:off x="2489" y="1758"/>
                <a:ext cx="11" cy="10"/>
              </a:xfrm>
              <a:prstGeom prst="ellipse">
                <a:avLst/>
              </a:pr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21" name="Oval 1307"/>
              <p:cNvSpPr>
                <a:spLocks noChangeArrowheads="1"/>
              </p:cNvSpPr>
              <p:nvPr/>
            </p:nvSpPr>
            <p:spPr bwMode="auto">
              <a:xfrm>
                <a:off x="2489" y="1758"/>
                <a:ext cx="11" cy="10"/>
              </a:xfrm>
              <a:prstGeom prst="ellipse">
                <a:avLst/>
              </a:pr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22" name="Oval 1308"/>
              <p:cNvSpPr>
                <a:spLocks noChangeArrowheads="1"/>
              </p:cNvSpPr>
              <p:nvPr/>
            </p:nvSpPr>
            <p:spPr bwMode="auto">
              <a:xfrm>
                <a:off x="2500" y="1744"/>
                <a:ext cx="11" cy="11"/>
              </a:xfrm>
              <a:prstGeom prst="ellipse">
                <a:avLst/>
              </a:pr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23" name="Oval 1309"/>
              <p:cNvSpPr>
                <a:spLocks noChangeArrowheads="1"/>
              </p:cNvSpPr>
              <p:nvPr/>
            </p:nvSpPr>
            <p:spPr bwMode="auto">
              <a:xfrm>
                <a:off x="2500" y="1744"/>
                <a:ext cx="11" cy="11"/>
              </a:xfrm>
              <a:prstGeom prst="ellipse">
                <a:avLst/>
              </a:pr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24" name="Oval 1310"/>
              <p:cNvSpPr>
                <a:spLocks noChangeArrowheads="1"/>
              </p:cNvSpPr>
              <p:nvPr/>
            </p:nvSpPr>
            <p:spPr bwMode="auto">
              <a:xfrm>
                <a:off x="2513" y="1736"/>
                <a:ext cx="11" cy="11"/>
              </a:xfrm>
              <a:prstGeom prst="ellipse">
                <a:avLst/>
              </a:pr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25" name="Oval 1311"/>
              <p:cNvSpPr>
                <a:spLocks noChangeArrowheads="1"/>
              </p:cNvSpPr>
              <p:nvPr/>
            </p:nvSpPr>
            <p:spPr bwMode="auto">
              <a:xfrm>
                <a:off x="2513" y="1736"/>
                <a:ext cx="11" cy="11"/>
              </a:xfrm>
              <a:prstGeom prst="ellipse">
                <a:avLst/>
              </a:pr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26" name="Oval 1312"/>
              <p:cNvSpPr>
                <a:spLocks noChangeArrowheads="1"/>
              </p:cNvSpPr>
              <p:nvPr/>
            </p:nvSpPr>
            <p:spPr bwMode="auto">
              <a:xfrm>
                <a:off x="2532" y="1739"/>
                <a:ext cx="11" cy="8"/>
              </a:xfrm>
              <a:prstGeom prst="ellipse">
                <a:avLst/>
              </a:pr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27" name="Oval 1313"/>
              <p:cNvSpPr>
                <a:spLocks noChangeArrowheads="1"/>
              </p:cNvSpPr>
              <p:nvPr/>
            </p:nvSpPr>
            <p:spPr bwMode="auto">
              <a:xfrm>
                <a:off x="2532" y="1739"/>
                <a:ext cx="11" cy="8"/>
              </a:xfrm>
              <a:prstGeom prst="ellipse">
                <a:avLst/>
              </a:pr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28" name="Oval 1314"/>
              <p:cNvSpPr>
                <a:spLocks noChangeArrowheads="1"/>
              </p:cNvSpPr>
              <p:nvPr/>
            </p:nvSpPr>
            <p:spPr bwMode="auto">
              <a:xfrm>
                <a:off x="2548" y="1747"/>
                <a:ext cx="8" cy="8"/>
              </a:xfrm>
              <a:prstGeom prst="ellipse">
                <a:avLst/>
              </a:pr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29" name="Oval 1315"/>
              <p:cNvSpPr>
                <a:spLocks noChangeArrowheads="1"/>
              </p:cNvSpPr>
              <p:nvPr/>
            </p:nvSpPr>
            <p:spPr bwMode="auto">
              <a:xfrm>
                <a:off x="2548" y="1747"/>
                <a:ext cx="8" cy="8"/>
              </a:xfrm>
              <a:prstGeom prst="ellipse">
                <a:avLst/>
              </a:pr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30" name="Oval 1316"/>
              <p:cNvSpPr>
                <a:spLocks noChangeArrowheads="1"/>
              </p:cNvSpPr>
              <p:nvPr/>
            </p:nvSpPr>
            <p:spPr bwMode="auto">
              <a:xfrm>
                <a:off x="2548" y="1776"/>
                <a:ext cx="8" cy="11"/>
              </a:xfrm>
              <a:prstGeom prst="ellipse">
                <a:avLst/>
              </a:pr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31" name="Oval 1317"/>
              <p:cNvSpPr>
                <a:spLocks noChangeArrowheads="1"/>
              </p:cNvSpPr>
              <p:nvPr/>
            </p:nvSpPr>
            <p:spPr bwMode="auto">
              <a:xfrm>
                <a:off x="2548" y="1776"/>
                <a:ext cx="8" cy="11"/>
              </a:xfrm>
              <a:prstGeom prst="ellipse">
                <a:avLst/>
              </a:pr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32" name="Oval 1318"/>
              <p:cNvSpPr>
                <a:spLocks noChangeArrowheads="1"/>
              </p:cNvSpPr>
              <p:nvPr/>
            </p:nvSpPr>
            <p:spPr bwMode="auto">
              <a:xfrm>
                <a:off x="2553" y="1763"/>
                <a:ext cx="8" cy="8"/>
              </a:xfrm>
              <a:prstGeom prst="ellipse">
                <a:avLst/>
              </a:pr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33" name="Oval 1319"/>
              <p:cNvSpPr>
                <a:spLocks noChangeArrowheads="1"/>
              </p:cNvSpPr>
              <p:nvPr/>
            </p:nvSpPr>
            <p:spPr bwMode="auto">
              <a:xfrm>
                <a:off x="2553" y="1763"/>
                <a:ext cx="8" cy="8"/>
              </a:xfrm>
              <a:prstGeom prst="ellipse">
                <a:avLst/>
              </a:pr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34" name="Freeform 1320"/>
              <p:cNvSpPr>
                <a:spLocks/>
              </p:cNvSpPr>
              <p:nvPr/>
            </p:nvSpPr>
            <p:spPr bwMode="auto">
              <a:xfrm>
                <a:off x="2489" y="1742"/>
                <a:ext cx="70" cy="48"/>
              </a:xfrm>
              <a:custGeom>
                <a:avLst/>
                <a:gdLst>
                  <a:gd name="T0" fmla="*/ 7 w 26"/>
                  <a:gd name="T1" fmla="*/ 3 h 18"/>
                  <a:gd name="T2" fmla="*/ 5 w 26"/>
                  <a:gd name="T3" fmla="*/ 5 h 18"/>
                  <a:gd name="T4" fmla="*/ 1 w 26"/>
                  <a:gd name="T5" fmla="*/ 12 h 18"/>
                  <a:gd name="T6" fmla="*/ 0 w 26"/>
                  <a:gd name="T7" fmla="*/ 15 h 18"/>
                  <a:gd name="T8" fmla="*/ 0 w 26"/>
                  <a:gd name="T9" fmla="*/ 16 h 18"/>
                  <a:gd name="T10" fmla="*/ 4 w 26"/>
                  <a:gd name="T11" fmla="*/ 15 h 18"/>
                  <a:gd name="T12" fmla="*/ 10 w 26"/>
                  <a:gd name="T13" fmla="*/ 5 h 18"/>
                  <a:gd name="T14" fmla="*/ 13 w 26"/>
                  <a:gd name="T15" fmla="*/ 4 h 18"/>
                  <a:gd name="T16" fmla="*/ 14 w 26"/>
                  <a:gd name="T17" fmla="*/ 3 h 18"/>
                  <a:gd name="T18" fmla="*/ 21 w 26"/>
                  <a:gd name="T19" fmla="*/ 5 h 18"/>
                  <a:gd name="T20" fmla="*/ 23 w 26"/>
                  <a:gd name="T21" fmla="*/ 10 h 18"/>
                  <a:gd name="T22" fmla="*/ 21 w 26"/>
                  <a:gd name="T23" fmla="*/ 13 h 18"/>
                  <a:gd name="T24" fmla="*/ 20 w 26"/>
                  <a:gd name="T25" fmla="*/ 15 h 18"/>
                  <a:gd name="T26" fmla="*/ 16 w 26"/>
                  <a:gd name="T27" fmla="*/ 15 h 18"/>
                  <a:gd name="T28" fmla="*/ 14 w 26"/>
                  <a:gd name="T29" fmla="*/ 11 h 18"/>
                  <a:gd name="T30" fmla="*/ 17 w 26"/>
                  <a:gd name="T31" fmla="*/ 9 h 18"/>
                  <a:gd name="T32" fmla="*/ 19 w 26"/>
                  <a:gd name="T33" fmla="*/ 9 h 18"/>
                  <a:gd name="T34" fmla="*/ 19 w 26"/>
                  <a:gd name="T35" fmla="*/ 11 h 18"/>
                  <a:gd name="T36" fmla="*/ 18 w 26"/>
                  <a:gd name="T37" fmla="*/ 12 h 18"/>
                  <a:gd name="T38" fmla="*/ 17 w 26"/>
                  <a:gd name="T39" fmla="*/ 11 h 18"/>
                  <a:gd name="T40" fmla="*/ 18 w 26"/>
                  <a:gd name="T41" fmla="*/ 12 h 18"/>
                  <a:gd name="T42" fmla="*/ 19 w 26"/>
                  <a:gd name="T43" fmla="*/ 10 h 18"/>
                  <a:gd name="T44" fmla="*/ 18 w 26"/>
                  <a:gd name="T45" fmla="*/ 9 h 18"/>
                  <a:gd name="T46" fmla="*/ 15 w 26"/>
                  <a:gd name="T47" fmla="*/ 9 h 18"/>
                  <a:gd name="T48" fmla="*/ 14 w 26"/>
                  <a:gd name="T49" fmla="*/ 11 h 18"/>
                  <a:gd name="T50" fmla="*/ 17 w 26"/>
                  <a:gd name="T51" fmla="*/ 14 h 18"/>
                  <a:gd name="T52" fmla="*/ 21 w 26"/>
                  <a:gd name="T53" fmla="*/ 14 h 18"/>
                  <a:gd name="T54" fmla="*/ 23 w 26"/>
                  <a:gd name="T55" fmla="*/ 9 h 18"/>
                  <a:gd name="T56" fmla="*/ 20 w 26"/>
                  <a:gd name="T57" fmla="*/ 5 h 18"/>
                  <a:gd name="T58" fmla="*/ 11 w 26"/>
                  <a:gd name="T59" fmla="*/ 5 h 18"/>
                  <a:gd name="T60" fmla="*/ 10 w 26"/>
                  <a:gd name="T61" fmla="*/ 6 h 18"/>
                  <a:gd name="T62" fmla="*/ 9 w 26"/>
                  <a:gd name="T63" fmla="*/ 6 h 18"/>
                  <a:gd name="T64" fmla="*/ 6 w 26"/>
                  <a:gd name="T65" fmla="*/ 9 h 18"/>
                  <a:gd name="T66" fmla="*/ 5 w 26"/>
                  <a:gd name="T67" fmla="*/ 15 h 18"/>
                  <a:gd name="T68" fmla="*/ 6 w 26"/>
                  <a:gd name="T69" fmla="*/ 16 h 18"/>
                  <a:gd name="T70" fmla="*/ 9 w 26"/>
                  <a:gd name="T71" fmla="*/ 16 h 18"/>
                  <a:gd name="T72" fmla="*/ 9 w 26"/>
                  <a:gd name="T73" fmla="*/ 10 h 18"/>
                  <a:gd name="T74" fmla="*/ 16 w 26"/>
                  <a:gd name="T75" fmla="*/ 6 h 18"/>
                  <a:gd name="T76" fmla="*/ 20 w 26"/>
                  <a:gd name="T77" fmla="*/ 8 h 18"/>
                  <a:gd name="T78" fmla="*/ 20 w 26"/>
                  <a:gd name="T79" fmla="*/ 12 h 18"/>
                  <a:gd name="T80" fmla="*/ 18 w 26"/>
                  <a:gd name="T81" fmla="*/ 13 h 18"/>
                  <a:gd name="T82" fmla="*/ 16 w 26"/>
                  <a:gd name="T83" fmla="*/ 12 h 18"/>
                  <a:gd name="T84" fmla="*/ 16 w 26"/>
                  <a:gd name="T85" fmla="*/ 11 h 18"/>
                  <a:gd name="T86" fmla="*/ 17 w 26"/>
                  <a:gd name="T87" fmla="*/ 10 h 18"/>
                  <a:gd name="T88" fmla="*/ 18 w 26"/>
                  <a:gd name="T89" fmla="*/ 10 h 18"/>
                  <a:gd name="T90" fmla="*/ 18 w 26"/>
                  <a:gd name="T91" fmla="*/ 11 h 18"/>
                  <a:gd name="T92" fmla="*/ 17 w 26"/>
                  <a:gd name="T93" fmla="*/ 11 h 18"/>
                  <a:gd name="T94" fmla="*/ 17 w 26"/>
                  <a:gd name="T95" fmla="*/ 11 h 18"/>
                  <a:gd name="T96" fmla="*/ 17 w 26"/>
                  <a:gd name="T97" fmla="*/ 11 h 18"/>
                  <a:gd name="T98" fmla="*/ 17 w 26"/>
                  <a:gd name="T99" fmla="*/ 12 h 18"/>
                  <a:gd name="T100" fmla="*/ 18 w 26"/>
                  <a:gd name="T101" fmla="*/ 12 h 18"/>
                  <a:gd name="T102" fmla="*/ 20 w 26"/>
                  <a:gd name="T103" fmla="*/ 11 h 18"/>
                  <a:gd name="T104" fmla="*/ 20 w 26"/>
                  <a:gd name="T105" fmla="*/ 10 h 18"/>
                  <a:gd name="T106" fmla="*/ 19 w 26"/>
                  <a:gd name="T107" fmla="*/ 7 h 18"/>
                  <a:gd name="T108" fmla="*/ 14 w 26"/>
                  <a:gd name="T109" fmla="*/ 7 h 18"/>
                  <a:gd name="T110" fmla="*/ 12 w 26"/>
                  <a:gd name="T111" fmla="*/ 12 h 18"/>
                  <a:gd name="T112" fmla="*/ 16 w 26"/>
                  <a:gd name="T113" fmla="*/ 17 h 18"/>
                  <a:gd name="T114" fmla="*/ 24 w 26"/>
                  <a:gd name="T115" fmla="*/ 15 h 18"/>
                  <a:gd name="T116" fmla="*/ 25 w 26"/>
                  <a:gd name="T117" fmla="*/ 13 h 18"/>
                  <a:gd name="T118" fmla="*/ 25 w 26"/>
                  <a:gd name="T119" fmla="*/ 8 h 18"/>
                  <a:gd name="T120" fmla="*/ 20 w 26"/>
                  <a:gd name="T121" fmla="*/ 2 h 18"/>
                  <a:gd name="T122" fmla="*/ 11 w 26"/>
                  <a:gd name="T123" fmla="*/ 1 h 18"/>
                  <a:gd name="T124" fmla="*/ 7 w 26"/>
                  <a:gd name="T125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" h="18">
                    <a:moveTo>
                      <a:pt x="7" y="3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3" y="7"/>
                      <a:pt x="2" y="9"/>
                      <a:pt x="1" y="12"/>
                    </a:cubicBezTo>
                    <a:cubicBezTo>
                      <a:pt x="1" y="13"/>
                      <a:pt x="1" y="14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2" y="16"/>
                      <a:pt x="3" y="16"/>
                      <a:pt x="4" y="15"/>
                    </a:cubicBezTo>
                    <a:cubicBezTo>
                      <a:pt x="5" y="11"/>
                      <a:pt x="6" y="7"/>
                      <a:pt x="10" y="5"/>
                    </a:cubicBezTo>
                    <a:cubicBezTo>
                      <a:pt x="11" y="5"/>
                      <a:pt x="12" y="4"/>
                      <a:pt x="13" y="4"/>
                    </a:cubicBezTo>
                    <a:cubicBezTo>
                      <a:pt x="13" y="4"/>
                      <a:pt x="14" y="4"/>
                      <a:pt x="14" y="3"/>
                    </a:cubicBezTo>
                    <a:cubicBezTo>
                      <a:pt x="16" y="3"/>
                      <a:pt x="19" y="4"/>
                      <a:pt x="21" y="5"/>
                    </a:cubicBezTo>
                    <a:cubicBezTo>
                      <a:pt x="22" y="7"/>
                      <a:pt x="23" y="8"/>
                      <a:pt x="23" y="10"/>
                    </a:cubicBezTo>
                    <a:cubicBezTo>
                      <a:pt x="23" y="11"/>
                      <a:pt x="22" y="12"/>
                      <a:pt x="21" y="13"/>
                    </a:cubicBezTo>
                    <a:cubicBezTo>
                      <a:pt x="21" y="14"/>
                      <a:pt x="20" y="14"/>
                      <a:pt x="20" y="15"/>
                    </a:cubicBezTo>
                    <a:cubicBezTo>
                      <a:pt x="19" y="15"/>
                      <a:pt x="17" y="15"/>
                      <a:pt x="16" y="15"/>
                    </a:cubicBezTo>
                    <a:cubicBezTo>
                      <a:pt x="15" y="14"/>
                      <a:pt x="14" y="12"/>
                      <a:pt x="14" y="11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9"/>
                      <a:pt x="18" y="9"/>
                      <a:pt x="19" y="9"/>
                    </a:cubicBezTo>
                    <a:cubicBezTo>
                      <a:pt x="19" y="10"/>
                      <a:pt x="19" y="11"/>
                      <a:pt x="19" y="11"/>
                    </a:cubicBezTo>
                    <a:cubicBezTo>
                      <a:pt x="18" y="11"/>
                      <a:pt x="18" y="12"/>
                      <a:pt x="18" y="12"/>
                    </a:cubicBezTo>
                    <a:cubicBezTo>
                      <a:pt x="17" y="12"/>
                      <a:pt x="17" y="12"/>
                      <a:pt x="17" y="11"/>
                    </a:cubicBezTo>
                    <a:cubicBezTo>
                      <a:pt x="17" y="12"/>
                      <a:pt x="18" y="12"/>
                      <a:pt x="18" y="12"/>
                    </a:cubicBezTo>
                    <a:cubicBezTo>
                      <a:pt x="18" y="11"/>
                      <a:pt x="19" y="11"/>
                      <a:pt x="19" y="10"/>
                    </a:cubicBezTo>
                    <a:cubicBezTo>
                      <a:pt x="18" y="10"/>
                      <a:pt x="18" y="9"/>
                      <a:pt x="18" y="9"/>
                    </a:cubicBezTo>
                    <a:cubicBezTo>
                      <a:pt x="17" y="9"/>
                      <a:pt x="16" y="9"/>
                      <a:pt x="15" y="9"/>
                    </a:cubicBezTo>
                    <a:cubicBezTo>
                      <a:pt x="15" y="10"/>
                      <a:pt x="15" y="10"/>
                      <a:pt x="14" y="11"/>
                    </a:cubicBezTo>
                    <a:cubicBezTo>
                      <a:pt x="14" y="13"/>
                      <a:pt x="16" y="14"/>
                      <a:pt x="17" y="14"/>
                    </a:cubicBezTo>
                    <a:cubicBezTo>
                      <a:pt x="18" y="15"/>
                      <a:pt x="20" y="14"/>
                      <a:pt x="21" y="14"/>
                    </a:cubicBezTo>
                    <a:cubicBezTo>
                      <a:pt x="22" y="12"/>
                      <a:pt x="23" y="11"/>
                      <a:pt x="23" y="9"/>
                    </a:cubicBezTo>
                    <a:cubicBezTo>
                      <a:pt x="22" y="7"/>
                      <a:pt x="21" y="5"/>
                      <a:pt x="20" y="5"/>
                    </a:cubicBezTo>
                    <a:cubicBezTo>
                      <a:pt x="17" y="3"/>
                      <a:pt x="13" y="3"/>
                      <a:pt x="11" y="5"/>
                    </a:cubicBezTo>
                    <a:cubicBezTo>
                      <a:pt x="11" y="5"/>
                      <a:pt x="10" y="5"/>
                      <a:pt x="10" y="6"/>
                    </a:cubicBezTo>
                    <a:cubicBezTo>
                      <a:pt x="10" y="6"/>
                      <a:pt x="9" y="6"/>
                      <a:pt x="9" y="6"/>
                    </a:cubicBezTo>
                    <a:cubicBezTo>
                      <a:pt x="8" y="7"/>
                      <a:pt x="7" y="8"/>
                      <a:pt x="6" y="9"/>
                    </a:cubicBezTo>
                    <a:cubicBezTo>
                      <a:pt x="6" y="11"/>
                      <a:pt x="5" y="13"/>
                      <a:pt x="5" y="15"/>
                    </a:cubicBezTo>
                    <a:cubicBezTo>
                      <a:pt x="5" y="15"/>
                      <a:pt x="6" y="15"/>
                      <a:pt x="6" y="16"/>
                    </a:cubicBezTo>
                    <a:cubicBezTo>
                      <a:pt x="7" y="16"/>
                      <a:pt x="8" y="16"/>
                      <a:pt x="9" y="16"/>
                    </a:cubicBezTo>
                    <a:cubicBezTo>
                      <a:pt x="9" y="14"/>
                      <a:pt x="9" y="12"/>
                      <a:pt x="9" y="10"/>
                    </a:cubicBezTo>
                    <a:cubicBezTo>
                      <a:pt x="11" y="8"/>
                      <a:pt x="13" y="6"/>
                      <a:pt x="16" y="6"/>
                    </a:cubicBezTo>
                    <a:cubicBezTo>
                      <a:pt x="18" y="6"/>
                      <a:pt x="19" y="6"/>
                      <a:pt x="20" y="8"/>
                    </a:cubicBezTo>
                    <a:cubicBezTo>
                      <a:pt x="21" y="9"/>
                      <a:pt x="21" y="10"/>
                      <a:pt x="20" y="12"/>
                    </a:cubicBezTo>
                    <a:cubicBezTo>
                      <a:pt x="20" y="12"/>
                      <a:pt x="19" y="13"/>
                      <a:pt x="18" y="13"/>
                    </a:cubicBezTo>
                    <a:cubicBezTo>
                      <a:pt x="18" y="13"/>
                      <a:pt x="17" y="13"/>
                      <a:pt x="16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17" y="10"/>
                      <a:pt x="18" y="10"/>
                      <a:pt x="18" y="10"/>
                    </a:cubicBezTo>
                    <a:cubicBezTo>
                      <a:pt x="18" y="10"/>
                      <a:pt x="18" y="11"/>
                      <a:pt x="18" y="11"/>
                    </a:cubicBezTo>
                    <a:cubicBezTo>
                      <a:pt x="18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2"/>
                    </a:cubicBezTo>
                    <a:cubicBezTo>
                      <a:pt x="17" y="12"/>
                      <a:pt x="17" y="12"/>
                      <a:pt x="18" y="12"/>
                    </a:cubicBezTo>
                    <a:cubicBezTo>
                      <a:pt x="19" y="12"/>
                      <a:pt x="19" y="12"/>
                      <a:pt x="20" y="11"/>
                    </a:cubicBezTo>
                    <a:cubicBezTo>
                      <a:pt x="20" y="11"/>
                      <a:pt x="20" y="10"/>
                      <a:pt x="20" y="10"/>
                    </a:cubicBezTo>
                    <a:cubicBezTo>
                      <a:pt x="20" y="9"/>
                      <a:pt x="19" y="8"/>
                      <a:pt x="19" y="7"/>
                    </a:cubicBezTo>
                    <a:cubicBezTo>
                      <a:pt x="17" y="7"/>
                      <a:pt x="16" y="7"/>
                      <a:pt x="14" y="7"/>
                    </a:cubicBezTo>
                    <a:cubicBezTo>
                      <a:pt x="13" y="9"/>
                      <a:pt x="12" y="10"/>
                      <a:pt x="12" y="12"/>
                    </a:cubicBezTo>
                    <a:cubicBezTo>
                      <a:pt x="13" y="14"/>
                      <a:pt x="14" y="16"/>
                      <a:pt x="16" y="17"/>
                    </a:cubicBezTo>
                    <a:cubicBezTo>
                      <a:pt x="19" y="18"/>
                      <a:pt x="22" y="17"/>
                      <a:pt x="24" y="15"/>
                    </a:cubicBezTo>
                    <a:cubicBezTo>
                      <a:pt x="24" y="14"/>
                      <a:pt x="24" y="14"/>
                      <a:pt x="25" y="13"/>
                    </a:cubicBezTo>
                    <a:cubicBezTo>
                      <a:pt x="26" y="11"/>
                      <a:pt x="26" y="9"/>
                      <a:pt x="25" y="8"/>
                    </a:cubicBezTo>
                    <a:cubicBezTo>
                      <a:pt x="25" y="5"/>
                      <a:pt x="22" y="3"/>
                      <a:pt x="20" y="2"/>
                    </a:cubicBezTo>
                    <a:cubicBezTo>
                      <a:pt x="17" y="0"/>
                      <a:pt x="14" y="0"/>
                      <a:pt x="11" y="1"/>
                    </a:cubicBezTo>
                    <a:cubicBezTo>
                      <a:pt x="10" y="1"/>
                      <a:pt x="8" y="2"/>
                      <a:pt x="7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35" name="Freeform 1321"/>
              <p:cNvSpPr>
                <a:spLocks/>
              </p:cNvSpPr>
              <p:nvPr/>
            </p:nvSpPr>
            <p:spPr bwMode="auto">
              <a:xfrm>
                <a:off x="2489" y="1742"/>
                <a:ext cx="70" cy="48"/>
              </a:xfrm>
              <a:custGeom>
                <a:avLst/>
                <a:gdLst>
                  <a:gd name="T0" fmla="*/ 7 w 26"/>
                  <a:gd name="T1" fmla="*/ 3 h 18"/>
                  <a:gd name="T2" fmla="*/ 5 w 26"/>
                  <a:gd name="T3" fmla="*/ 5 h 18"/>
                  <a:gd name="T4" fmla="*/ 1 w 26"/>
                  <a:gd name="T5" fmla="*/ 12 h 18"/>
                  <a:gd name="T6" fmla="*/ 0 w 26"/>
                  <a:gd name="T7" fmla="*/ 15 h 18"/>
                  <a:gd name="T8" fmla="*/ 0 w 26"/>
                  <a:gd name="T9" fmla="*/ 16 h 18"/>
                  <a:gd name="T10" fmla="*/ 4 w 26"/>
                  <a:gd name="T11" fmla="*/ 15 h 18"/>
                  <a:gd name="T12" fmla="*/ 10 w 26"/>
                  <a:gd name="T13" fmla="*/ 5 h 18"/>
                  <a:gd name="T14" fmla="*/ 13 w 26"/>
                  <a:gd name="T15" fmla="*/ 4 h 18"/>
                  <a:gd name="T16" fmla="*/ 14 w 26"/>
                  <a:gd name="T17" fmla="*/ 3 h 18"/>
                  <a:gd name="T18" fmla="*/ 21 w 26"/>
                  <a:gd name="T19" fmla="*/ 5 h 18"/>
                  <a:gd name="T20" fmla="*/ 23 w 26"/>
                  <a:gd name="T21" fmla="*/ 10 h 18"/>
                  <a:gd name="T22" fmla="*/ 21 w 26"/>
                  <a:gd name="T23" fmla="*/ 13 h 18"/>
                  <a:gd name="T24" fmla="*/ 20 w 26"/>
                  <a:gd name="T25" fmla="*/ 15 h 18"/>
                  <a:gd name="T26" fmla="*/ 16 w 26"/>
                  <a:gd name="T27" fmla="*/ 15 h 18"/>
                  <a:gd name="T28" fmla="*/ 14 w 26"/>
                  <a:gd name="T29" fmla="*/ 11 h 18"/>
                  <a:gd name="T30" fmla="*/ 17 w 26"/>
                  <a:gd name="T31" fmla="*/ 9 h 18"/>
                  <a:gd name="T32" fmla="*/ 19 w 26"/>
                  <a:gd name="T33" fmla="*/ 9 h 18"/>
                  <a:gd name="T34" fmla="*/ 19 w 26"/>
                  <a:gd name="T35" fmla="*/ 11 h 18"/>
                  <a:gd name="T36" fmla="*/ 18 w 26"/>
                  <a:gd name="T37" fmla="*/ 12 h 18"/>
                  <a:gd name="T38" fmla="*/ 17 w 26"/>
                  <a:gd name="T39" fmla="*/ 11 h 18"/>
                  <a:gd name="T40" fmla="*/ 18 w 26"/>
                  <a:gd name="T41" fmla="*/ 12 h 18"/>
                  <a:gd name="T42" fmla="*/ 19 w 26"/>
                  <a:gd name="T43" fmla="*/ 10 h 18"/>
                  <a:gd name="T44" fmla="*/ 18 w 26"/>
                  <a:gd name="T45" fmla="*/ 9 h 18"/>
                  <a:gd name="T46" fmla="*/ 15 w 26"/>
                  <a:gd name="T47" fmla="*/ 9 h 18"/>
                  <a:gd name="T48" fmla="*/ 14 w 26"/>
                  <a:gd name="T49" fmla="*/ 11 h 18"/>
                  <a:gd name="T50" fmla="*/ 17 w 26"/>
                  <a:gd name="T51" fmla="*/ 14 h 18"/>
                  <a:gd name="T52" fmla="*/ 21 w 26"/>
                  <a:gd name="T53" fmla="*/ 14 h 18"/>
                  <a:gd name="T54" fmla="*/ 23 w 26"/>
                  <a:gd name="T55" fmla="*/ 9 h 18"/>
                  <a:gd name="T56" fmla="*/ 20 w 26"/>
                  <a:gd name="T57" fmla="*/ 5 h 18"/>
                  <a:gd name="T58" fmla="*/ 11 w 26"/>
                  <a:gd name="T59" fmla="*/ 5 h 18"/>
                  <a:gd name="T60" fmla="*/ 10 w 26"/>
                  <a:gd name="T61" fmla="*/ 6 h 18"/>
                  <a:gd name="T62" fmla="*/ 9 w 26"/>
                  <a:gd name="T63" fmla="*/ 6 h 18"/>
                  <a:gd name="T64" fmla="*/ 6 w 26"/>
                  <a:gd name="T65" fmla="*/ 9 h 18"/>
                  <a:gd name="T66" fmla="*/ 5 w 26"/>
                  <a:gd name="T67" fmla="*/ 15 h 18"/>
                  <a:gd name="T68" fmla="*/ 6 w 26"/>
                  <a:gd name="T69" fmla="*/ 16 h 18"/>
                  <a:gd name="T70" fmla="*/ 9 w 26"/>
                  <a:gd name="T71" fmla="*/ 16 h 18"/>
                  <a:gd name="T72" fmla="*/ 9 w 26"/>
                  <a:gd name="T73" fmla="*/ 10 h 18"/>
                  <a:gd name="T74" fmla="*/ 16 w 26"/>
                  <a:gd name="T75" fmla="*/ 6 h 18"/>
                  <a:gd name="T76" fmla="*/ 20 w 26"/>
                  <a:gd name="T77" fmla="*/ 8 h 18"/>
                  <a:gd name="T78" fmla="*/ 20 w 26"/>
                  <a:gd name="T79" fmla="*/ 12 h 18"/>
                  <a:gd name="T80" fmla="*/ 18 w 26"/>
                  <a:gd name="T81" fmla="*/ 13 h 18"/>
                  <a:gd name="T82" fmla="*/ 16 w 26"/>
                  <a:gd name="T83" fmla="*/ 12 h 18"/>
                  <a:gd name="T84" fmla="*/ 16 w 26"/>
                  <a:gd name="T85" fmla="*/ 11 h 18"/>
                  <a:gd name="T86" fmla="*/ 17 w 26"/>
                  <a:gd name="T87" fmla="*/ 10 h 18"/>
                  <a:gd name="T88" fmla="*/ 18 w 26"/>
                  <a:gd name="T89" fmla="*/ 10 h 18"/>
                  <a:gd name="T90" fmla="*/ 18 w 26"/>
                  <a:gd name="T91" fmla="*/ 11 h 18"/>
                  <a:gd name="T92" fmla="*/ 17 w 26"/>
                  <a:gd name="T93" fmla="*/ 11 h 18"/>
                  <a:gd name="T94" fmla="*/ 17 w 26"/>
                  <a:gd name="T95" fmla="*/ 11 h 18"/>
                  <a:gd name="T96" fmla="*/ 17 w 26"/>
                  <a:gd name="T97" fmla="*/ 11 h 18"/>
                  <a:gd name="T98" fmla="*/ 17 w 26"/>
                  <a:gd name="T99" fmla="*/ 12 h 18"/>
                  <a:gd name="T100" fmla="*/ 18 w 26"/>
                  <a:gd name="T101" fmla="*/ 12 h 18"/>
                  <a:gd name="T102" fmla="*/ 20 w 26"/>
                  <a:gd name="T103" fmla="*/ 11 h 18"/>
                  <a:gd name="T104" fmla="*/ 20 w 26"/>
                  <a:gd name="T105" fmla="*/ 10 h 18"/>
                  <a:gd name="T106" fmla="*/ 19 w 26"/>
                  <a:gd name="T107" fmla="*/ 7 h 18"/>
                  <a:gd name="T108" fmla="*/ 14 w 26"/>
                  <a:gd name="T109" fmla="*/ 7 h 18"/>
                  <a:gd name="T110" fmla="*/ 12 w 26"/>
                  <a:gd name="T111" fmla="*/ 12 h 18"/>
                  <a:gd name="T112" fmla="*/ 16 w 26"/>
                  <a:gd name="T113" fmla="*/ 17 h 18"/>
                  <a:gd name="T114" fmla="*/ 24 w 26"/>
                  <a:gd name="T115" fmla="*/ 15 h 18"/>
                  <a:gd name="T116" fmla="*/ 25 w 26"/>
                  <a:gd name="T117" fmla="*/ 13 h 18"/>
                  <a:gd name="T118" fmla="*/ 25 w 26"/>
                  <a:gd name="T119" fmla="*/ 8 h 18"/>
                  <a:gd name="T120" fmla="*/ 20 w 26"/>
                  <a:gd name="T121" fmla="*/ 2 h 18"/>
                  <a:gd name="T122" fmla="*/ 11 w 26"/>
                  <a:gd name="T123" fmla="*/ 1 h 18"/>
                  <a:gd name="T124" fmla="*/ 7 w 26"/>
                  <a:gd name="T125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" h="18">
                    <a:moveTo>
                      <a:pt x="7" y="3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3" y="7"/>
                      <a:pt x="2" y="9"/>
                      <a:pt x="1" y="12"/>
                    </a:cubicBezTo>
                    <a:cubicBezTo>
                      <a:pt x="1" y="13"/>
                      <a:pt x="1" y="14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2" y="16"/>
                      <a:pt x="3" y="16"/>
                      <a:pt x="4" y="15"/>
                    </a:cubicBezTo>
                    <a:cubicBezTo>
                      <a:pt x="5" y="11"/>
                      <a:pt x="6" y="7"/>
                      <a:pt x="10" y="5"/>
                    </a:cubicBezTo>
                    <a:cubicBezTo>
                      <a:pt x="11" y="5"/>
                      <a:pt x="12" y="4"/>
                      <a:pt x="13" y="4"/>
                    </a:cubicBezTo>
                    <a:cubicBezTo>
                      <a:pt x="13" y="4"/>
                      <a:pt x="14" y="4"/>
                      <a:pt x="14" y="3"/>
                    </a:cubicBezTo>
                    <a:cubicBezTo>
                      <a:pt x="16" y="3"/>
                      <a:pt x="19" y="4"/>
                      <a:pt x="21" y="5"/>
                    </a:cubicBezTo>
                    <a:cubicBezTo>
                      <a:pt x="22" y="7"/>
                      <a:pt x="23" y="8"/>
                      <a:pt x="23" y="10"/>
                    </a:cubicBezTo>
                    <a:cubicBezTo>
                      <a:pt x="23" y="11"/>
                      <a:pt x="22" y="12"/>
                      <a:pt x="21" y="13"/>
                    </a:cubicBezTo>
                    <a:cubicBezTo>
                      <a:pt x="21" y="14"/>
                      <a:pt x="20" y="14"/>
                      <a:pt x="20" y="15"/>
                    </a:cubicBezTo>
                    <a:cubicBezTo>
                      <a:pt x="19" y="15"/>
                      <a:pt x="17" y="15"/>
                      <a:pt x="16" y="15"/>
                    </a:cubicBezTo>
                    <a:cubicBezTo>
                      <a:pt x="15" y="14"/>
                      <a:pt x="14" y="12"/>
                      <a:pt x="14" y="11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9"/>
                      <a:pt x="18" y="9"/>
                      <a:pt x="19" y="9"/>
                    </a:cubicBezTo>
                    <a:cubicBezTo>
                      <a:pt x="19" y="10"/>
                      <a:pt x="19" y="11"/>
                      <a:pt x="19" y="11"/>
                    </a:cubicBezTo>
                    <a:cubicBezTo>
                      <a:pt x="18" y="11"/>
                      <a:pt x="18" y="12"/>
                      <a:pt x="18" y="12"/>
                    </a:cubicBezTo>
                    <a:cubicBezTo>
                      <a:pt x="17" y="12"/>
                      <a:pt x="17" y="12"/>
                      <a:pt x="17" y="11"/>
                    </a:cubicBezTo>
                    <a:cubicBezTo>
                      <a:pt x="17" y="12"/>
                      <a:pt x="18" y="12"/>
                      <a:pt x="18" y="12"/>
                    </a:cubicBezTo>
                    <a:cubicBezTo>
                      <a:pt x="18" y="11"/>
                      <a:pt x="19" y="11"/>
                      <a:pt x="19" y="10"/>
                    </a:cubicBezTo>
                    <a:cubicBezTo>
                      <a:pt x="18" y="10"/>
                      <a:pt x="18" y="9"/>
                      <a:pt x="18" y="9"/>
                    </a:cubicBezTo>
                    <a:cubicBezTo>
                      <a:pt x="17" y="9"/>
                      <a:pt x="16" y="9"/>
                      <a:pt x="15" y="9"/>
                    </a:cubicBezTo>
                    <a:cubicBezTo>
                      <a:pt x="15" y="10"/>
                      <a:pt x="15" y="10"/>
                      <a:pt x="14" y="11"/>
                    </a:cubicBezTo>
                    <a:cubicBezTo>
                      <a:pt x="14" y="13"/>
                      <a:pt x="16" y="14"/>
                      <a:pt x="17" y="14"/>
                    </a:cubicBezTo>
                    <a:cubicBezTo>
                      <a:pt x="18" y="15"/>
                      <a:pt x="20" y="14"/>
                      <a:pt x="21" y="14"/>
                    </a:cubicBezTo>
                    <a:cubicBezTo>
                      <a:pt x="22" y="12"/>
                      <a:pt x="23" y="11"/>
                      <a:pt x="23" y="9"/>
                    </a:cubicBezTo>
                    <a:cubicBezTo>
                      <a:pt x="22" y="7"/>
                      <a:pt x="21" y="5"/>
                      <a:pt x="20" y="5"/>
                    </a:cubicBezTo>
                    <a:cubicBezTo>
                      <a:pt x="17" y="3"/>
                      <a:pt x="13" y="3"/>
                      <a:pt x="11" y="5"/>
                    </a:cubicBezTo>
                    <a:cubicBezTo>
                      <a:pt x="11" y="5"/>
                      <a:pt x="10" y="5"/>
                      <a:pt x="10" y="6"/>
                    </a:cubicBezTo>
                    <a:cubicBezTo>
                      <a:pt x="10" y="6"/>
                      <a:pt x="9" y="6"/>
                      <a:pt x="9" y="6"/>
                    </a:cubicBezTo>
                    <a:cubicBezTo>
                      <a:pt x="8" y="7"/>
                      <a:pt x="7" y="8"/>
                      <a:pt x="6" y="9"/>
                    </a:cubicBezTo>
                    <a:cubicBezTo>
                      <a:pt x="6" y="11"/>
                      <a:pt x="5" y="13"/>
                      <a:pt x="5" y="15"/>
                    </a:cubicBezTo>
                    <a:cubicBezTo>
                      <a:pt x="5" y="15"/>
                      <a:pt x="6" y="15"/>
                      <a:pt x="6" y="16"/>
                    </a:cubicBezTo>
                    <a:cubicBezTo>
                      <a:pt x="7" y="16"/>
                      <a:pt x="8" y="16"/>
                      <a:pt x="9" y="16"/>
                    </a:cubicBezTo>
                    <a:cubicBezTo>
                      <a:pt x="9" y="14"/>
                      <a:pt x="9" y="12"/>
                      <a:pt x="9" y="10"/>
                    </a:cubicBezTo>
                    <a:cubicBezTo>
                      <a:pt x="11" y="8"/>
                      <a:pt x="13" y="6"/>
                      <a:pt x="16" y="6"/>
                    </a:cubicBezTo>
                    <a:cubicBezTo>
                      <a:pt x="18" y="6"/>
                      <a:pt x="19" y="6"/>
                      <a:pt x="20" y="8"/>
                    </a:cubicBezTo>
                    <a:cubicBezTo>
                      <a:pt x="21" y="9"/>
                      <a:pt x="21" y="10"/>
                      <a:pt x="20" y="12"/>
                    </a:cubicBezTo>
                    <a:cubicBezTo>
                      <a:pt x="20" y="12"/>
                      <a:pt x="19" y="13"/>
                      <a:pt x="18" y="13"/>
                    </a:cubicBezTo>
                    <a:cubicBezTo>
                      <a:pt x="18" y="13"/>
                      <a:pt x="17" y="13"/>
                      <a:pt x="16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17" y="10"/>
                      <a:pt x="18" y="10"/>
                      <a:pt x="18" y="10"/>
                    </a:cubicBezTo>
                    <a:cubicBezTo>
                      <a:pt x="18" y="10"/>
                      <a:pt x="18" y="11"/>
                      <a:pt x="18" y="11"/>
                    </a:cubicBezTo>
                    <a:cubicBezTo>
                      <a:pt x="18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2"/>
                    </a:cubicBezTo>
                    <a:cubicBezTo>
                      <a:pt x="17" y="12"/>
                      <a:pt x="17" y="12"/>
                      <a:pt x="18" y="12"/>
                    </a:cubicBezTo>
                    <a:cubicBezTo>
                      <a:pt x="19" y="12"/>
                      <a:pt x="19" y="12"/>
                      <a:pt x="20" y="11"/>
                    </a:cubicBezTo>
                    <a:cubicBezTo>
                      <a:pt x="20" y="11"/>
                      <a:pt x="20" y="10"/>
                      <a:pt x="20" y="10"/>
                    </a:cubicBezTo>
                    <a:cubicBezTo>
                      <a:pt x="20" y="9"/>
                      <a:pt x="19" y="8"/>
                      <a:pt x="19" y="7"/>
                    </a:cubicBezTo>
                    <a:cubicBezTo>
                      <a:pt x="17" y="7"/>
                      <a:pt x="16" y="7"/>
                      <a:pt x="14" y="7"/>
                    </a:cubicBezTo>
                    <a:cubicBezTo>
                      <a:pt x="13" y="9"/>
                      <a:pt x="12" y="10"/>
                      <a:pt x="12" y="12"/>
                    </a:cubicBezTo>
                    <a:cubicBezTo>
                      <a:pt x="13" y="14"/>
                      <a:pt x="14" y="16"/>
                      <a:pt x="16" y="17"/>
                    </a:cubicBezTo>
                    <a:cubicBezTo>
                      <a:pt x="19" y="18"/>
                      <a:pt x="22" y="17"/>
                      <a:pt x="24" y="15"/>
                    </a:cubicBezTo>
                    <a:cubicBezTo>
                      <a:pt x="24" y="14"/>
                      <a:pt x="24" y="14"/>
                      <a:pt x="25" y="13"/>
                    </a:cubicBezTo>
                    <a:cubicBezTo>
                      <a:pt x="26" y="11"/>
                      <a:pt x="26" y="9"/>
                      <a:pt x="25" y="8"/>
                    </a:cubicBezTo>
                    <a:cubicBezTo>
                      <a:pt x="25" y="5"/>
                      <a:pt x="22" y="3"/>
                      <a:pt x="20" y="2"/>
                    </a:cubicBezTo>
                    <a:cubicBezTo>
                      <a:pt x="17" y="0"/>
                      <a:pt x="14" y="0"/>
                      <a:pt x="11" y="1"/>
                    </a:cubicBezTo>
                    <a:cubicBezTo>
                      <a:pt x="10" y="1"/>
                      <a:pt x="8" y="2"/>
                      <a:pt x="7" y="3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36" name="Freeform 1322"/>
              <p:cNvSpPr>
                <a:spLocks/>
              </p:cNvSpPr>
              <p:nvPr/>
            </p:nvSpPr>
            <p:spPr bwMode="auto">
              <a:xfrm>
                <a:off x="2489" y="1742"/>
                <a:ext cx="70" cy="48"/>
              </a:xfrm>
              <a:custGeom>
                <a:avLst/>
                <a:gdLst>
                  <a:gd name="T0" fmla="*/ 7 w 26"/>
                  <a:gd name="T1" fmla="*/ 3 h 18"/>
                  <a:gd name="T2" fmla="*/ 5 w 26"/>
                  <a:gd name="T3" fmla="*/ 5 h 18"/>
                  <a:gd name="T4" fmla="*/ 1 w 26"/>
                  <a:gd name="T5" fmla="*/ 12 h 18"/>
                  <a:gd name="T6" fmla="*/ 0 w 26"/>
                  <a:gd name="T7" fmla="*/ 15 h 18"/>
                  <a:gd name="T8" fmla="*/ 0 w 26"/>
                  <a:gd name="T9" fmla="*/ 16 h 18"/>
                  <a:gd name="T10" fmla="*/ 4 w 26"/>
                  <a:gd name="T11" fmla="*/ 15 h 18"/>
                  <a:gd name="T12" fmla="*/ 10 w 26"/>
                  <a:gd name="T13" fmla="*/ 5 h 18"/>
                  <a:gd name="T14" fmla="*/ 13 w 26"/>
                  <a:gd name="T15" fmla="*/ 4 h 18"/>
                  <a:gd name="T16" fmla="*/ 14 w 26"/>
                  <a:gd name="T17" fmla="*/ 3 h 18"/>
                  <a:gd name="T18" fmla="*/ 21 w 26"/>
                  <a:gd name="T19" fmla="*/ 5 h 18"/>
                  <a:gd name="T20" fmla="*/ 23 w 26"/>
                  <a:gd name="T21" fmla="*/ 10 h 18"/>
                  <a:gd name="T22" fmla="*/ 21 w 26"/>
                  <a:gd name="T23" fmla="*/ 13 h 18"/>
                  <a:gd name="T24" fmla="*/ 20 w 26"/>
                  <a:gd name="T25" fmla="*/ 15 h 18"/>
                  <a:gd name="T26" fmla="*/ 16 w 26"/>
                  <a:gd name="T27" fmla="*/ 15 h 18"/>
                  <a:gd name="T28" fmla="*/ 14 w 26"/>
                  <a:gd name="T29" fmla="*/ 11 h 18"/>
                  <a:gd name="T30" fmla="*/ 17 w 26"/>
                  <a:gd name="T31" fmla="*/ 9 h 18"/>
                  <a:gd name="T32" fmla="*/ 19 w 26"/>
                  <a:gd name="T33" fmla="*/ 9 h 18"/>
                  <a:gd name="T34" fmla="*/ 19 w 26"/>
                  <a:gd name="T35" fmla="*/ 11 h 18"/>
                  <a:gd name="T36" fmla="*/ 18 w 26"/>
                  <a:gd name="T37" fmla="*/ 12 h 18"/>
                  <a:gd name="T38" fmla="*/ 17 w 26"/>
                  <a:gd name="T39" fmla="*/ 11 h 18"/>
                  <a:gd name="T40" fmla="*/ 18 w 26"/>
                  <a:gd name="T41" fmla="*/ 12 h 18"/>
                  <a:gd name="T42" fmla="*/ 19 w 26"/>
                  <a:gd name="T43" fmla="*/ 10 h 18"/>
                  <a:gd name="T44" fmla="*/ 18 w 26"/>
                  <a:gd name="T45" fmla="*/ 9 h 18"/>
                  <a:gd name="T46" fmla="*/ 15 w 26"/>
                  <a:gd name="T47" fmla="*/ 9 h 18"/>
                  <a:gd name="T48" fmla="*/ 14 w 26"/>
                  <a:gd name="T49" fmla="*/ 11 h 18"/>
                  <a:gd name="T50" fmla="*/ 17 w 26"/>
                  <a:gd name="T51" fmla="*/ 14 h 18"/>
                  <a:gd name="T52" fmla="*/ 21 w 26"/>
                  <a:gd name="T53" fmla="*/ 14 h 18"/>
                  <a:gd name="T54" fmla="*/ 23 w 26"/>
                  <a:gd name="T55" fmla="*/ 9 h 18"/>
                  <a:gd name="T56" fmla="*/ 20 w 26"/>
                  <a:gd name="T57" fmla="*/ 5 h 18"/>
                  <a:gd name="T58" fmla="*/ 11 w 26"/>
                  <a:gd name="T59" fmla="*/ 5 h 18"/>
                  <a:gd name="T60" fmla="*/ 10 w 26"/>
                  <a:gd name="T61" fmla="*/ 6 h 18"/>
                  <a:gd name="T62" fmla="*/ 9 w 26"/>
                  <a:gd name="T63" fmla="*/ 6 h 18"/>
                  <a:gd name="T64" fmla="*/ 6 w 26"/>
                  <a:gd name="T65" fmla="*/ 9 h 18"/>
                  <a:gd name="T66" fmla="*/ 5 w 26"/>
                  <a:gd name="T67" fmla="*/ 15 h 18"/>
                  <a:gd name="T68" fmla="*/ 6 w 26"/>
                  <a:gd name="T69" fmla="*/ 16 h 18"/>
                  <a:gd name="T70" fmla="*/ 9 w 26"/>
                  <a:gd name="T71" fmla="*/ 16 h 18"/>
                  <a:gd name="T72" fmla="*/ 9 w 26"/>
                  <a:gd name="T73" fmla="*/ 10 h 18"/>
                  <a:gd name="T74" fmla="*/ 16 w 26"/>
                  <a:gd name="T75" fmla="*/ 6 h 18"/>
                  <a:gd name="T76" fmla="*/ 20 w 26"/>
                  <a:gd name="T77" fmla="*/ 8 h 18"/>
                  <a:gd name="T78" fmla="*/ 20 w 26"/>
                  <a:gd name="T79" fmla="*/ 12 h 18"/>
                  <a:gd name="T80" fmla="*/ 18 w 26"/>
                  <a:gd name="T81" fmla="*/ 13 h 18"/>
                  <a:gd name="T82" fmla="*/ 16 w 26"/>
                  <a:gd name="T83" fmla="*/ 12 h 18"/>
                  <a:gd name="T84" fmla="*/ 16 w 26"/>
                  <a:gd name="T85" fmla="*/ 11 h 18"/>
                  <a:gd name="T86" fmla="*/ 17 w 26"/>
                  <a:gd name="T87" fmla="*/ 10 h 18"/>
                  <a:gd name="T88" fmla="*/ 18 w 26"/>
                  <a:gd name="T89" fmla="*/ 10 h 18"/>
                  <a:gd name="T90" fmla="*/ 18 w 26"/>
                  <a:gd name="T91" fmla="*/ 11 h 18"/>
                  <a:gd name="T92" fmla="*/ 17 w 26"/>
                  <a:gd name="T93" fmla="*/ 11 h 18"/>
                  <a:gd name="T94" fmla="*/ 17 w 26"/>
                  <a:gd name="T95" fmla="*/ 11 h 18"/>
                  <a:gd name="T96" fmla="*/ 17 w 26"/>
                  <a:gd name="T97" fmla="*/ 11 h 18"/>
                  <a:gd name="T98" fmla="*/ 17 w 26"/>
                  <a:gd name="T99" fmla="*/ 12 h 18"/>
                  <a:gd name="T100" fmla="*/ 18 w 26"/>
                  <a:gd name="T101" fmla="*/ 12 h 18"/>
                  <a:gd name="T102" fmla="*/ 20 w 26"/>
                  <a:gd name="T103" fmla="*/ 11 h 18"/>
                  <a:gd name="T104" fmla="*/ 20 w 26"/>
                  <a:gd name="T105" fmla="*/ 10 h 18"/>
                  <a:gd name="T106" fmla="*/ 19 w 26"/>
                  <a:gd name="T107" fmla="*/ 7 h 18"/>
                  <a:gd name="T108" fmla="*/ 14 w 26"/>
                  <a:gd name="T109" fmla="*/ 7 h 18"/>
                  <a:gd name="T110" fmla="*/ 12 w 26"/>
                  <a:gd name="T111" fmla="*/ 12 h 18"/>
                  <a:gd name="T112" fmla="*/ 16 w 26"/>
                  <a:gd name="T113" fmla="*/ 17 h 18"/>
                  <a:gd name="T114" fmla="*/ 24 w 26"/>
                  <a:gd name="T115" fmla="*/ 15 h 18"/>
                  <a:gd name="T116" fmla="*/ 25 w 26"/>
                  <a:gd name="T117" fmla="*/ 13 h 18"/>
                  <a:gd name="T118" fmla="*/ 25 w 26"/>
                  <a:gd name="T119" fmla="*/ 8 h 18"/>
                  <a:gd name="T120" fmla="*/ 20 w 26"/>
                  <a:gd name="T121" fmla="*/ 2 h 18"/>
                  <a:gd name="T122" fmla="*/ 11 w 26"/>
                  <a:gd name="T123" fmla="*/ 1 h 18"/>
                  <a:gd name="T124" fmla="*/ 7 w 26"/>
                  <a:gd name="T125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" h="18">
                    <a:moveTo>
                      <a:pt x="7" y="3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3" y="7"/>
                      <a:pt x="2" y="9"/>
                      <a:pt x="1" y="12"/>
                    </a:cubicBezTo>
                    <a:cubicBezTo>
                      <a:pt x="1" y="13"/>
                      <a:pt x="1" y="14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2" y="16"/>
                      <a:pt x="3" y="16"/>
                      <a:pt x="4" y="15"/>
                    </a:cubicBezTo>
                    <a:cubicBezTo>
                      <a:pt x="5" y="11"/>
                      <a:pt x="6" y="7"/>
                      <a:pt x="10" y="5"/>
                    </a:cubicBezTo>
                    <a:cubicBezTo>
                      <a:pt x="11" y="5"/>
                      <a:pt x="12" y="4"/>
                      <a:pt x="13" y="4"/>
                    </a:cubicBezTo>
                    <a:cubicBezTo>
                      <a:pt x="13" y="4"/>
                      <a:pt x="14" y="4"/>
                      <a:pt x="14" y="3"/>
                    </a:cubicBezTo>
                    <a:cubicBezTo>
                      <a:pt x="16" y="3"/>
                      <a:pt x="19" y="4"/>
                      <a:pt x="21" y="5"/>
                    </a:cubicBezTo>
                    <a:cubicBezTo>
                      <a:pt x="22" y="7"/>
                      <a:pt x="23" y="8"/>
                      <a:pt x="23" y="10"/>
                    </a:cubicBezTo>
                    <a:cubicBezTo>
                      <a:pt x="23" y="11"/>
                      <a:pt x="22" y="12"/>
                      <a:pt x="21" y="13"/>
                    </a:cubicBezTo>
                    <a:cubicBezTo>
                      <a:pt x="21" y="14"/>
                      <a:pt x="20" y="14"/>
                      <a:pt x="20" y="15"/>
                    </a:cubicBezTo>
                    <a:cubicBezTo>
                      <a:pt x="19" y="15"/>
                      <a:pt x="17" y="15"/>
                      <a:pt x="16" y="15"/>
                    </a:cubicBezTo>
                    <a:cubicBezTo>
                      <a:pt x="15" y="14"/>
                      <a:pt x="14" y="12"/>
                      <a:pt x="14" y="11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9"/>
                      <a:pt x="18" y="9"/>
                      <a:pt x="19" y="9"/>
                    </a:cubicBezTo>
                    <a:cubicBezTo>
                      <a:pt x="19" y="10"/>
                      <a:pt x="19" y="11"/>
                      <a:pt x="19" y="11"/>
                    </a:cubicBezTo>
                    <a:cubicBezTo>
                      <a:pt x="18" y="11"/>
                      <a:pt x="18" y="12"/>
                      <a:pt x="18" y="12"/>
                    </a:cubicBezTo>
                    <a:cubicBezTo>
                      <a:pt x="17" y="12"/>
                      <a:pt x="17" y="12"/>
                      <a:pt x="17" y="11"/>
                    </a:cubicBezTo>
                    <a:cubicBezTo>
                      <a:pt x="17" y="12"/>
                      <a:pt x="18" y="12"/>
                      <a:pt x="18" y="12"/>
                    </a:cubicBezTo>
                    <a:cubicBezTo>
                      <a:pt x="18" y="11"/>
                      <a:pt x="19" y="11"/>
                      <a:pt x="19" y="10"/>
                    </a:cubicBezTo>
                    <a:cubicBezTo>
                      <a:pt x="18" y="10"/>
                      <a:pt x="18" y="9"/>
                      <a:pt x="18" y="9"/>
                    </a:cubicBezTo>
                    <a:cubicBezTo>
                      <a:pt x="17" y="9"/>
                      <a:pt x="16" y="9"/>
                      <a:pt x="15" y="9"/>
                    </a:cubicBezTo>
                    <a:cubicBezTo>
                      <a:pt x="15" y="10"/>
                      <a:pt x="15" y="10"/>
                      <a:pt x="14" y="11"/>
                    </a:cubicBezTo>
                    <a:cubicBezTo>
                      <a:pt x="14" y="13"/>
                      <a:pt x="16" y="14"/>
                      <a:pt x="17" y="14"/>
                    </a:cubicBezTo>
                    <a:cubicBezTo>
                      <a:pt x="18" y="15"/>
                      <a:pt x="20" y="14"/>
                      <a:pt x="21" y="14"/>
                    </a:cubicBezTo>
                    <a:cubicBezTo>
                      <a:pt x="22" y="12"/>
                      <a:pt x="23" y="11"/>
                      <a:pt x="23" y="9"/>
                    </a:cubicBezTo>
                    <a:cubicBezTo>
                      <a:pt x="22" y="7"/>
                      <a:pt x="21" y="5"/>
                      <a:pt x="20" y="5"/>
                    </a:cubicBezTo>
                    <a:cubicBezTo>
                      <a:pt x="17" y="3"/>
                      <a:pt x="13" y="3"/>
                      <a:pt x="11" y="5"/>
                    </a:cubicBezTo>
                    <a:cubicBezTo>
                      <a:pt x="11" y="5"/>
                      <a:pt x="10" y="5"/>
                      <a:pt x="10" y="6"/>
                    </a:cubicBezTo>
                    <a:cubicBezTo>
                      <a:pt x="10" y="6"/>
                      <a:pt x="9" y="6"/>
                      <a:pt x="9" y="6"/>
                    </a:cubicBezTo>
                    <a:cubicBezTo>
                      <a:pt x="8" y="7"/>
                      <a:pt x="7" y="8"/>
                      <a:pt x="6" y="9"/>
                    </a:cubicBezTo>
                    <a:cubicBezTo>
                      <a:pt x="6" y="11"/>
                      <a:pt x="5" y="13"/>
                      <a:pt x="5" y="15"/>
                    </a:cubicBezTo>
                    <a:cubicBezTo>
                      <a:pt x="5" y="15"/>
                      <a:pt x="6" y="15"/>
                      <a:pt x="6" y="16"/>
                    </a:cubicBezTo>
                    <a:cubicBezTo>
                      <a:pt x="7" y="16"/>
                      <a:pt x="8" y="16"/>
                      <a:pt x="9" y="16"/>
                    </a:cubicBezTo>
                    <a:cubicBezTo>
                      <a:pt x="9" y="14"/>
                      <a:pt x="9" y="12"/>
                      <a:pt x="9" y="10"/>
                    </a:cubicBezTo>
                    <a:cubicBezTo>
                      <a:pt x="11" y="8"/>
                      <a:pt x="13" y="6"/>
                      <a:pt x="16" y="6"/>
                    </a:cubicBezTo>
                    <a:cubicBezTo>
                      <a:pt x="18" y="6"/>
                      <a:pt x="19" y="6"/>
                      <a:pt x="20" y="8"/>
                    </a:cubicBezTo>
                    <a:cubicBezTo>
                      <a:pt x="21" y="9"/>
                      <a:pt x="21" y="10"/>
                      <a:pt x="20" y="12"/>
                    </a:cubicBezTo>
                    <a:cubicBezTo>
                      <a:pt x="20" y="12"/>
                      <a:pt x="19" y="13"/>
                      <a:pt x="18" y="13"/>
                    </a:cubicBezTo>
                    <a:cubicBezTo>
                      <a:pt x="18" y="13"/>
                      <a:pt x="17" y="13"/>
                      <a:pt x="16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17" y="10"/>
                      <a:pt x="18" y="10"/>
                      <a:pt x="18" y="10"/>
                    </a:cubicBezTo>
                    <a:cubicBezTo>
                      <a:pt x="18" y="10"/>
                      <a:pt x="18" y="11"/>
                      <a:pt x="18" y="11"/>
                    </a:cubicBezTo>
                    <a:cubicBezTo>
                      <a:pt x="18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2"/>
                    </a:cubicBezTo>
                    <a:cubicBezTo>
                      <a:pt x="17" y="12"/>
                      <a:pt x="17" y="12"/>
                      <a:pt x="18" y="12"/>
                    </a:cubicBezTo>
                    <a:cubicBezTo>
                      <a:pt x="19" y="12"/>
                      <a:pt x="19" y="12"/>
                      <a:pt x="20" y="11"/>
                    </a:cubicBezTo>
                    <a:cubicBezTo>
                      <a:pt x="20" y="11"/>
                      <a:pt x="20" y="10"/>
                      <a:pt x="20" y="10"/>
                    </a:cubicBezTo>
                    <a:cubicBezTo>
                      <a:pt x="20" y="9"/>
                      <a:pt x="19" y="8"/>
                      <a:pt x="19" y="7"/>
                    </a:cubicBezTo>
                    <a:cubicBezTo>
                      <a:pt x="17" y="7"/>
                      <a:pt x="16" y="7"/>
                      <a:pt x="14" y="7"/>
                    </a:cubicBezTo>
                    <a:cubicBezTo>
                      <a:pt x="13" y="9"/>
                      <a:pt x="12" y="10"/>
                      <a:pt x="12" y="12"/>
                    </a:cubicBezTo>
                    <a:cubicBezTo>
                      <a:pt x="13" y="14"/>
                      <a:pt x="14" y="16"/>
                      <a:pt x="16" y="17"/>
                    </a:cubicBezTo>
                    <a:cubicBezTo>
                      <a:pt x="19" y="18"/>
                      <a:pt x="22" y="17"/>
                      <a:pt x="24" y="15"/>
                    </a:cubicBezTo>
                    <a:cubicBezTo>
                      <a:pt x="24" y="14"/>
                      <a:pt x="24" y="14"/>
                      <a:pt x="25" y="13"/>
                    </a:cubicBezTo>
                    <a:cubicBezTo>
                      <a:pt x="26" y="11"/>
                      <a:pt x="26" y="9"/>
                      <a:pt x="25" y="8"/>
                    </a:cubicBezTo>
                    <a:cubicBezTo>
                      <a:pt x="25" y="5"/>
                      <a:pt x="22" y="3"/>
                      <a:pt x="20" y="2"/>
                    </a:cubicBezTo>
                    <a:cubicBezTo>
                      <a:pt x="17" y="0"/>
                      <a:pt x="14" y="0"/>
                      <a:pt x="11" y="1"/>
                    </a:cubicBezTo>
                    <a:cubicBezTo>
                      <a:pt x="10" y="1"/>
                      <a:pt x="8" y="2"/>
                      <a:pt x="7" y="3"/>
                    </a:cubicBezTo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37" name="Freeform 1323"/>
              <p:cNvSpPr>
                <a:spLocks/>
              </p:cNvSpPr>
              <p:nvPr/>
            </p:nvSpPr>
            <p:spPr bwMode="auto">
              <a:xfrm>
                <a:off x="2489" y="1742"/>
                <a:ext cx="70" cy="48"/>
              </a:xfrm>
              <a:custGeom>
                <a:avLst/>
                <a:gdLst>
                  <a:gd name="T0" fmla="*/ 7 w 26"/>
                  <a:gd name="T1" fmla="*/ 3 h 18"/>
                  <a:gd name="T2" fmla="*/ 5 w 26"/>
                  <a:gd name="T3" fmla="*/ 5 h 18"/>
                  <a:gd name="T4" fmla="*/ 1 w 26"/>
                  <a:gd name="T5" fmla="*/ 12 h 18"/>
                  <a:gd name="T6" fmla="*/ 0 w 26"/>
                  <a:gd name="T7" fmla="*/ 15 h 18"/>
                  <a:gd name="T8" fmla="*/ 0 w 26"/>
                  <a:gd name="T9" fmla="*/ 16 h 18"/>
                  <a:gd name="T10" fmla="*/ 4 w 26"/>
                  <a:gd name="T11" fmla="*/ 15 h 18"/>
                  <a:gd name="T12" fmla="*/ 10 w 26"/>
                  <a:gd name="T13" fmla="*/ 5 h 18"/>
                  <a:gd name="T14" fmla="*/ 13 w 26"/>
                  <a:gd name="T15" fmla="*/ 4 h 18"/>
                  <a:gd name="T16" fmla="*/ 14 w 26"/>
                  <a:gd name="T17" fmla="*/ 3 h 18"/>
                  <a:gd name="T18" fmla="*/ 21 w 26"/>
                  <a:gd name="T19" fmla="*/ 5 h 18"/>
                  <a:gd name="T20" fmla="*/ 23 w 26"/>
                  <a:gd name="T21" fmla="*/ 10 h 18"/>
                  <a:gd name="T22" fmla="*/ 21 w 26"/>
                  <a:gd name="T23" fmla="*/ 13 h 18"/>
                  <a:gd name="T24" fmla="*/ 20 w 26"/>
                  <a:gd name="T25" fmla="*/ 15 h 18"/>
                  <a:gd name="T26" fmla="*/ 16 w 26"/>
                  <a:gd name="T27" fmla="*/ 15 h 18"/>
                  <a:gd name="T28" fmla="*/ 14 w 26"/>
                  <a:gd name="T29" fmla="*/ 11 h 18"/>
                  <a:gd name="T30" fmla="*/ 17 w 26"/>
                  <a:gd name="T31" fmla="*/ 9 h 18"/>
                  <a:gd name="T32" fmla="*/ 19 w 26"/>
                  <a:gd name="T33" fmla="*/ 9 h 18"/>
                  <a:gd name="T34" fmla="*/ 19 w 26"/>
                  <a:gd name="T35" fmla="*/ 11 h 18"/>
                  <a:gd name="T36" fmla="*/ 18 w 26"/>
                  <a:gd name="T37" fmla="*/ 12 h 18"/>
                  <a:gd name="T38" fmla="*/ 17 w 26"/>
                  <a:gd name="T39" fmla="*/ 11 h 18"/>
                  <a:gd name="T40" fmla="*/ 18 w 26"/>
                  <a:gd name="T41" fmla="*/ 12 h 18"/>
                  <a:gd name="T42" fmla="*/ 19 w 26"/>
                  <a:gd name="T43" fmla="*/ 10 h 18"/>
                  <a:gd name="T44" fmla="*/ 18 w 26"/>
                  <a:gd name="T45" fmla="*/ 9 h 18"/>
                  <a:gd name="T46" fmla="*/ 15 w 26"/>
                  <a:gd name="T47" fmla="*/ 9 h 18"/>
                  <a:gd name="T48" fmla="*/ 14 w 26"/>
                  <a:gd name="T49" fmla="*/ 11 h 18"/>
                  <a:gd name="T50" fmla="*/ 17 w 26"/>
                  <a:gd name="T51" fmla="*/ 14 h 18"/>
                  <a:gd name="T52" fmla="*/ 21 w 26"/>
                  <a:gd name="T53" fmla="*/ 14 h 18"/>
                  <a:gd name="T54" fmla="*/ 23 w 26"/>
                  <a:gd name="T55" fmla="*/ 9 h 18"/>
                  <a:gd name="T56" fmla="*/ 20 w 26"/>
                  <a:gd name="T57" fmla="*/ 5 h 18"/>
                  <a:gd name="T58" fmla="*/ 11 w 26"/>
                  <a:gd name="T59" fmla="*/ 5 h 18"/>
                  <a:gd name="T60" fmla="*/ 10 w 26"/>
                  <a:gd name="T61" fmla="*/ 6 h 18"/>
                  <a:gd name="T62" fmla="*/ 9 w 26"/>
                  <a:gd name="T63" fmla="*/ 6 h 18"/>
                  <a:gd name="T64" fmla="*/ 6 w 26"/>
                  <a:gd name="T65" fmla="*/ 9 h 18"/>
                  <a:gd name="T66" fmla="*/ 5 w 26"/>
                  <a:gd name="T67" fmla="*/ 15 h 18"/>
                  <a:gd name="T68" fmla="*/ 6 w 26"/>
                  <a:gd name="T69" fmla="*/ 16 h 18"/>
                  <a:gd name="T70" fmla="*/ 9 w 26"/>
                  <a:gd name="T71" fmla="*/ 16 h 18"/>
                  <a:gd name="T72" fmla="*/ 9 w 26"/>
                  <a:gd name="T73" fmla="*/ 10 h 18"/>
                  <a:gd name="T74" fmla="*/ 16 w 26"/>
                  <a:gd name="T75" fmla="*/ 6 h 18"/>
                  <a:gd name="T76" fmla="*/ 20 w 26"/>
                  <a:gd name="T77" fmla="*/ 8 h 18"/>
                  <a:gd name="T78" fmla="*/ 20 w 26"/>
                  <a:gd name="T79" fmla="*/ 12 h 18"/>
                  <a:gd name="T80" fmla="*/ 18 w 26"/>
                  <a:gd name="T81" fmla="*/ 13 h 18"/>
                  <a:gd name="T82" fmla="*/ 16 w 26"/>
                  <a:gd name="T83" fmla="*/ 12 h 18"/>
                  <a:gd name="T84" fmla="*/ 16 w 26"/>
                  <a:gd name="T85" fmla="*/ 11 h 18"/>
                  <a:gd name="T86" fmla="*/ 17 w 26"/>
                  <a:gd name="T87" fmla="*/ 10 h 18"/>
                  <a:gd name="T88" fmla="*/ 18 w 26"/>
                  <a:gd name="T89" fmla="*/ 10 h 18"/>
                  <a:gd name="T90" fmla="*/ 18 w 26"/>
                  <a:gd name="T91" fmla="*/ 11 h 18"/>
                  <a:gd name="T92" fmla="*/ 17 w 26"/>
                  <a:gd name="T93" fmla="*/ 11 h 18"/>
                  <a:gd name="T94" fmla="*/ 17 w 26"/>
                  <a:gd name="T95" fmla="*/ 11 h 18"/>
                  <a:gd name="T96" fmla="*/ 17 w 26"/>
                  <a:gd name="T97" fmla="*/ 11 h 18"/>
                  <a:gd name="T98" fmla="*/ 17 w 26"/>
                  <a:gd name="T99" fmla="*/ 12 h 18"/>
                  <a:gd name="T100" fmla="*/ 18 w 26"/>
                  <a:gd name="T101" fmla="*/ 12 h 18"/>
                  <a:gd name="T102" fmla="*/ 20 w 26"/>
                  <a:gd name="T103" fmla="*/ 11 h 18"/>
                  <a:gd name="T104" fmla="*/ 20 w 26"/>
                  <a:gd name="T105" fmla="*/ 10 h 18"/>
                  <a:gd name="T106" fmla="*/ 19 w 26"/>
                  <a:gd name="T107" fmla="*/ 7 h 18"/>
                  <a:gd name="T108" fmla="*/ 14 w 26"/>
                  <a:gd name="T109" fmla="*/ 7 h 18"/>
                  <a:gd name="T110" fmla="*/ 12 w 26"/>
                  <a:gd name="T111" fmla="*/ 12 h 18"/>
                  <a:gd name="T112" fmla="*/ 16 w 26"/>
                  <a:gd name="T113" fmla="*/ 17 h 18"/>
                  <a:gd name="T114" fmla="*/ 24 w 26"/>
                  <a:gd name="T115" fmla="*/ 15 h 18"/>
                  <a:gd name="T116" fmla="*/ 25 w 26"/>
                  <a:gd name="T117" fmla="*/ 13 h 18"/>
                  <a:gd name="T118" fmla="*/ 25 w 26"/>
                  <a:gd name="T119" fmla="*/ 8 h 18"/>
                  <a:gd name="T120" fmla="*/ 20 w 26"/>
                  <a:gd name="T121" fmla="*/ 2 h 18"/>
                  <a:gd name="T122" fmla="*/ 11 w 26"/>
                  <a:gd name="T123" fmla="*/ 1 h 18"/>
                  <a:gd name="T124" fmla="*/ 7 w 26"/>
                  <a:gd name="T125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" h="18">
                    <a:moveTo>
                      <a:pt x="7" y="3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3" y="7"/>
                      <a:pt x="2" y="9"/>
                      <a:pt x="1" y="12"/>
                    </a:cubicBezTo>
                    <a:cubicBezTo>
                      <a:pt x="1" y="13"/>
                      <a:pt x="1" y="14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2" y="16"/>
                      <a:pt x="3" y="16"/>
                      <a:pt x="4" y="15"/>
                    </a:cubicBezTo>
                    <a:cubicBezTo>
                      <a:pt x="5" y="11"/>
                      <a:pt x="6" y="7"/>
                      <a:pt x="10" y="5"/>
                    </a:cubicBezTo>
                    <a:cubicBezTo>
                      <a:pt x="11" y="5"/>
                      <a:pt x="12" y="4"/>
                      <a:pt x="13" y="4"/>
                    </a:cubicBezTo>
                    <a:cubicBezTo>
                      <a:pt x="13" y="4"/>
                      <a:pt x="14" y="4"/>
                      <a:pt x="14" y="3"/>
                    </a:cubicBezTo>
                    <a:cubicBezTo>
                      <a:pt x="16" y="3"/>
                      <a:pt x="19" y="4"/>
                      <a:pt x="21" y="5"/>
                    </a:cubicBezTo>
                    <a:cubicBezTo>
                      <a:pt x="22" y="7"/>
                      <a:pt x="23" y="8"/>
                      <a:pt x="23" y="10"/>
                    </a:cubicBezTo>
                    <a:cubicBezTo>
                      <a:pt x="23" y="11"/>
                      <a:pt x="22" y="12"/>
                      <a:pt x="21" y="13"/>
                    </a:cubicBezTo>
                    <a:cubicBezTo>
                      <a:pt x="21" y="14"/>
                      <a:pt x="20" y="14"/>
                      <a:pt x="20" y="15"/>
                    </a:cubicBezTo>
                    <a:cubicBezTo>
                      <a:pt x="19" y="15"/>
                      <a:pt x="17" y="15"/>
                      <a:pt x="16" y="15"/>
                    </a:cubicBezTo>
                    <a:cubicBezTo>
                      <a:pt x="15" y="14"/>
                      <a:pt x="14" y="12"/>
                      <a:pt x="14" y="11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9"/>
                      <a:pt x="18" y="9"/>
                      <a:pt x="19" y="9"/>
                    </a:cubicBezTo>
                    <a:cubicBezTo>
                      <a:pt x="19" y="10"/>
                      <a:pt x="19" y="11"/>
                      <a:pt x="19" y="11"/>
                    </a:cubicBezTo>
                    <a:cubicBezTo>
                      <a:pt x="18" y="11"/>
                      <a:pt x="18" y="12"/>
                      <a:pt x="18" y="12"/>
                    </a:cubicBezTo>
                    <a:cubicBezTo>
                      <a:pt x="17" y="12"/>
                      <a:pt x="17" y="12"/>
                      <a:pt x="17" y="11"/>
                    </a:cubicBezTo>
                    <a:cubicBezTo>
                      <a:pt x="17" y="12"/>
                      <a:pt x="18" y="12"/>
                      <a:pt x="18" y="12"/>
                    </a:cubicBezTo>
                    <a:cubicBezTo>
                      <a:pt x="18" y="11"/>
                      <a:pt x="19" y="11"/>
                      <a:pt x="19" y="10"/>
                    </a:cubicBezTo>
                    <a:cubicBezTo>
                      <a:pt x="18" y="10"/>
                      <a:pt x="18" y="9"/>
                      <a:pt x="18" y="9"/>
                    </a:cubicBezTo>
                    <a:cubicBezTo>
                      <a:pt x="17" y="9"/>
                      <a:pt x="16" y="9"/>
                      <a:pt x="15" y="9"/>
                    </a:cubicBezTo>
                    <a:cubicBezTo>
                      <a:pt x="15" y="10"/>
                      <a:pt x="15" y="10"/>
                      <a:pt x="14" y="11"/>
                    </a:cubicBezTo>
                    <a:cubicBezTo>
                      <a:pt x="14" y="13"/>
                      <a:pt x="16" y="14"/>
                      <a:pt x="17" y="14"/>
                    </a:cubicBezTo>
                    <a:cubicBezTo>
                      <a:pt x="18" y="15"/>
                      <a:pt x="20" y="14"/>
                      <a:pt x="21" y="14"/>
                    </a:cubicBezTo>
                    <a:cubicBezTo>
                      <a:pt x="22" y="12"/>
                      <a:pt x="23" y="11"/>
                      <a:pt x="23" y="9"/>
                    </a:cubicBezTo>
                    <a:cubicBezTo>
                      <a:pt x="22" y="7"/>
                      <a:pt x="21" y="5"/>
                      <a:pt x="20" y="5"/>
                    </a:cubicBezTo>
                    <a:cubicBezTo>
                      <a:pt x="17" y="3"/>
                      <a:pt x="13" y="3"/>
                      <a:pt x="11" y="5"/>
                    </a:cubicBezTo>
                    <a:cubicBezTo>
                      <a:pt x="11" y="5"/>
                      <a:pt x="10" y="5"/>
                      <a:pt x="10" y="6"/>
                    </a:cubicBezTo>
                    <a:cubicBezTo>
                      <a:pt x="10" y="6"/>
                      <a:pt x="9" y="6"/>
                      <a:pt x="9" y="6"/>
                    </a:cubicBezTo>
                    <a:cubicBezTo>
                      <a:pt x="8" y="7"/>
                      <a:pt x="7" y="8"/>
                      <a:pt x="6" y="9"/>
                    </a:cubicBezTo>
                    <a:cubicBezTo>
                      <a:pt x="6" y="11"/>
                      <a:pt x="5" y="13"/>
                      <a:pt x="5" y="15"/>
                    </a:cubicBezTo>
                    <a:cubicBezTo>
                      <a:pt x="5" y="15"/>
                      <a:pt x="6" y="15"/>
                      <a:pt x="6" y="16"/>
                    </a:cubicBezTo>
                    <a:cubicBezTo>
                      <a:pt x="7" y="16"/>
                      <a:pt x="8" y="16"/>
                      <a:pt x="9" y="16"/>
                    </a:cubicBezTo>
                    <a:cubicBezTo>
                      <a:pt x="9" y="14"/>
                      <a:pt x="9" y="12"/>
                      <a:pt x="9" y="10"/>
                    </a:cubicBezTo>
                    <a:cubicBezTo>
                      <a:pt x="11" y="8"/>
                      <a:pt x="13" y="6"/>
                      <a:pt x="16" y="6"/>
                    </a:cubicBezTo>
                    <a:cubicBezTo>
                      <a:pt x="18" y="6"/>
                      <a:pt x="19" y="6"/>
                      <a:pt x="20" y="8"/>
                    </a:cubicBezTo>
                    <a:cubicBezTo>
                      <a:pt x="21" y="9"/>
                      <a:pt x="21" y="10"/>
                      <a:pt x="20" y="12"/>
                    </a:cubicBezTo>
                    <a:cubicBezTo>
                      <a:pt x="20" y="12"/>
                      <a:pt x="19" y="13"/>
                      <a:pt x="18" y="13"/>
                    </a:cubicBezTo>
                    <a:cubicBezTo>
                      <a:pt x="18" y="13"/>
                      <a:pt x="17" y="13"/>
                      <a:pt x="16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17" y="10"/>
                      <a:pt x="18" y="10"/>
                      <a:pt x="18" y="10"/>
                    </a:cubicBezTo>
                    <a:cubicBezTo>
                      <a:pt x="18" y="10"/>
                      <a:pt x="18" y="11"/>
                      <a:pt x="18" y="11"/>
                    </a:cubicBezTo>
                    <a:cubicBezTo>
                      <a:pt x="18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2"/>
                    </a:cubicBezTo>
                    <a:cubicBezTo>
                      <a:pt x="17" y="12"/>
                      <a:pt x="17" y="12"/>
                      <a:pt x="18" y="12"/>
                    </a:cubicBezTo>
                    <a:cubicBezTo>
                      <a:pt x="19" y="12"/>
                      <a:pt x="19" y="12"/>
                      <a:pt x="20" y="11"/>
                    </a:cubicBezTo>
                    <a:cubicBezTo>
                      <a:pt x="20" y="11"/>
                      <a:pt x="20" y="10"/>
                      <a:pt x="20" y="10"/>
                    </a:cubicBezTo>
                    <a:cubicBezTo>
                      <a:pt x="20" y="9"/>
                      <a:pt x="19" y="8"/>
                      <a:pt x="19" y="7"/>
                    </a:cubicBezTo>
                    <a:cubicBezTo>
                      <a:pt x="17" y="7"/>
                      <a:pt x="16" y="7"/>
                      <a:pt x="14" y="7"/>
                    </a:cubicBezTo>
                    <a:cubicBezTo>
                      <a:pt x="13" y="9"/>
                      <a:pt x="12" y="10"/>
                      <a:pt x="12" y="12"/>
                    </a:cubicBezTo>
                    <a:cubicBezTo>
                      <a:pt x="13" y="14"/>
                      <a:pt x="14" y="16"/>
                      <a:pt x="16" y="17"/>
                    </a:cubicBezTo>
                    <a:cubicBezTo>
                      <a:pt x="19" y="18"/>
                      <a:pt x="22" y="17"/>
                      <a:pt x="24" y="15"/>
                    </a:cubicBezTo>
                    <a:cubicBezTo>
                      <a:pt x="24" y="14"/>
                      <a:pt x="24" y="14"/>
                      <a:pt x="25" y="13"/>
                    </a:cubicBezTo>
                    <a:cubicBezTo>
                      <a:pt x="26" y="11"/>
                      <a:pt x="26" y="9"/>
                      <a:pt x="25" y="8"/>
                    </a:cubicBezTo>
                    <a:cubicBezTo>
                      <a:pt x="25" y="5"/>
                      <a:pt x="22" y="3"/>
                      <a:pt x="20" y="2"/>
                    </a:cubicBezTo>
                    <a:cubicBezTo>
                      <a:pt x="17" y="0"/>
                      <a:pt x="14" y="0"/>
                      <a:pt x="11" y="1"/>
                    </a:cubicBezTo>
                    <a:cubicBezTo>
                      <a:pt x="10" y="1"/>
                      <a:pt x="8" y="2"/>
                      <a:pt x="7" y="3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38" name="Freeform 1324"/>
              <p:cNvSpPr>
                <a:spLocks/>
              </p:cNvSpPr>
              <p:nvPr/>
            </p:nvSpPr>
            <p:spPr bwMode="auto">
              <a:xfrm>
                <a:off x="2484" y="1782"/>
                <a:ext cx="32" cy="8"/>
              </a:xfrm>
              <a:custGeom>
                <a:avLst/>
                <a:gdLst>
                  <a:gd name="T0" fmla="*/ 6 w 12"/>
                  <a:gd name="T1" fmla="*/ 1 h 3"/>
                  <a:gd name="T2" fmla="*/ 3 w 12"/>
                  <a:gd name="T3" fmla="*/ 1 h 3"/>
                  <a:gd name="T4" fmla="*/ 1 w 12"/>
                  <a:gd name="T5" fmla="*/ 2 h 3"/>
                  <a:gd name="T6" fmla="*/ 0 w 12"/>
                  <a:gd name="T7" fmla="*/ 2 h 3"/>
                  <a:gd name="T8" fmla="*/ 1 w 12"/>
                  <a:gd name="T9" fmla="*/ 2 h 3"/>
                  <a:gd name="T10" fmla="*/ 7 w 12"/>
                  <a:gd name="T11" fmla="*/ 1 h 3"/>
                  <a:gd name="T12" fmla="*/ 8 w 12"/>
                  <a:gd name="T13" fmla="*/ 2 h 3"/>
                  <a:gd name="T14" fmla="*/ 11 w 12"/>
                  <a:gd name="T15" fmla="*/ 3 h 3"/>
                  <a:gd name="T16" fmla="*/ 12 w 12"/>
                  <a:gd name="T17" fmla="*/ 3 h 3"/>
                  <a:gd name="T18" fmla="*/ 11 w 12"/>
                  <a:gd name="T19" fmla="*/ 2 h 3"/>
                  <a:gd name="T20" fmla="*/ 8 w 12"/>
                  <a:gd name="T21" fmla="*/ 1 h 3"/>
                  <a:gd name="T22" fmla="*/ 7 w 12"/>
                  <a:gd name="T23" fmla="*/ 1 h 3"/>
                  <a:gd name="T24" fmla="*/ 6 w 1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3">
                    <a:moveTo>
                      <a:pt x="6" y="1"/>
                    </a:moveTo>
                    <a:cubicBezTo>
                      <a:pt x="5" y="1"/>
                      <a:pt x="4" y="1"/>
                      <a:pt x="3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3" y="2"/>
                      <a:pt x="5" y="2"/>
                      <a:pt x="7" y="1"/>
                    </a:cubicBezTo>
                    <a:cubicBezTo>
                      <a:pt x="7" y="2"/>
                      <a:pt x="8" y="2"/>
                      <a:pt x="8" y="2"/>
                    </a:cubicBezTo>
                    <a:cubicBezTo>
                      <a:pt x="9" y="2"/>
                      <a:pt x="11" y="2"/>
                      <a:pt x="11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1" y="2"/>
                      <a:pt x="11" y="2"/>
                    </a:cubicBezTo>
                    <a:cubicBezTo>
                      <a:pt x="10" y="2"/>
                      <a:pt x="9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7" y="0"/>
                      <a:pt x="6" y="1"/>
                    </a:cubicBezTo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39" name="Freeform 1325"/>
              <p:cNvSpPr>
                <a:spLocks/>
              </p:cNvSpPr>
              <p:nvPr/>
            </p:nvSpPr>
            <p:spPr bwMode="auto">
              <a:xfrm>
                <a:off x="2484" y="1782"/>
                <a:ext cx="32" cy="8"/>
              </a:xfrm>
              <a:custGeom>
                <a:avLst/>
                <a:gdLst>
                  <a:gd name="T0" fmla="*/ 6 w 12"/>
                  <a:gd name="T1" fmla="*/ 1 h 3"/>
                  <a:gd name="T2" fmla="*/ 3 w 12"/>
                  <a:gd name="T3" fmla="*/ 1 h 3"/>
                  <a:gd name="T4" fmla="*/ 1 w 12"/>
                  <a:gd name="T5" fmla="*/ 2 h 3"/>
                  <a:gd name="T6" fmla="*/ 0 w 12"/>
                  <a:gd name="T7" fmla="*/ 2 h 3"/>
                  <a:gd name="T8" fmla="*/ 1 w 12"/>
                  <a:gd name="T9" fmla="*/ 2 h 3"/>
                  <a:gd name="T10" fmla="*/ 7 w 12"/>
                  <a:gd name="T11" fmla="*/ 1 h 3"/>
                  <a:gd name="T12" fmla="*/ 8 w 12"/>
                  <a:gd name="T13" fmla="*/ 2 h 3"/>
                  <a:gd name="T14" fmla="*/ 11 w 12"/>
                  <a:gd name="T15" fmla="*/ 3 h 3"/>
                  <a:gd name="T16" fmla="*/ 12 w 12"/>
                  <a:gd name="T17" fmla="*/ 3 h 3"/>
                  <a:gd name="T18" fmla="*/ 11 w 12"/>
                  <a:gd name="T19" fmla="*/ 2 h 3"/>
                  <a:gd name="T20" fmla="*/ 8 w 12"/>
                  <a:gd name="T21" fmla="*/ 1 h 3"/>
                  <a:gd name="T22" fmla="*/ 7 w 12"/>
                  <a:gd name="T23" fmla="*/ 1 h 3"/>
                  <a:gd name="T24" fmla="*/ 6 w 1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3">
                    <a:moveTo>
                      <a:pt x="6" y="1"/>
                    </a:moveTo>
                    <a:cubicBezTo>
                      <a:pt x="5" y="1"/>
                      <a:pt x="4" y="1"/>
                      <a:pt x="3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3" y="2"/>
                      <a:pt x="5" y="2"/>
                      <a:pt x="7" y="1"/>
                    </a:cubicBezTo>
                    <a:cubicBezTo>
                      <a:pt x="7" y="2"/>
                      <a:pt x="8" y="2"/>
                      <a:pt x="8" y="2"/>
                    </a:cubicBezTo>
                    <a:cubicBezTo>
                      <a:pt x="9" y="2"/>
                      <a:pt x="11" y="2"/>
                      <a:pt x="11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1" y="2"/>
                      <a:pt x="11" y="2"/>
                    </a:cubicBezTo>
                    <a:cubicBezTo>
                      <a:pt x="10" y="2"/>
                      <a:pt x="9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7" y="0"/>
                      <a:pt x="6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40" name="Rectangle 1326"/>
              <p:cNvSpPr>
                <a:spLocks noChangeArrowheads="1"/>
              </p:cNvSpPr>
              <p:nvPr/>
            </p:nvSpPr>
            <p:spPr bwMode="auto">
              <a:xfrm>
                <a:off x="2503" y="1784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41" name="Freeform 1327"/>
              <p:cNvSpPr>
                <a:spLocks/>
              </p:cNvSpPr>
              <p:nvPr/>
            </p:nvSpPr>
            <p:spPr bwMode="auto">
              <a:xfrm>
                <a:off x="2503" y="1787"/>
                <a:ext cx="10" cy="3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  <a:gd name="T8" fmla="*/ 3 w 4"/>
                  <a:gd name="T9" fmla="*/ 1 h 1"/>
                  <a:gd name="T10" fmla="*/ 0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42" name="Freeform 1328"/>
              <p:cNvSpPr>
                <a:spLocks/>
              </p:cNvSpPr>
              <p:nvPr/>
            </p:nvSpPr>
            <p:spPr bwMode="auto">
              <a:xfrm>
                <a:off x="2503" y="1787"/>
                <a:ext cx="10" cy="3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  <a:gd name="T8" fmla="*/ 3 w 4"/>
                  <a:gd name="T9" fmla="*/ 1 h 1"/>
                  <a:gd name="T10" fmla="*/ 0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43" name="Freeform 1329"/>
              <p:cNvSpPr>
                <a:spLocks/>
              </p:cNvSpPr>
              <p:nvPr/>
            </p:nvSpPr>
            <p:spPr bwMode="auto">
              <a:xfrm>
                <a:off x="2487" y="1787"/>
                <a:ext cx="16" cy="3"/>
              </a:xfrm>
              <a:custGeom>
                <a:avLst/>
                <a:gdLst>
                  <a:gd name="T0" fmla="*/ 5 w 6"/>
                  <a:gd name="T1" fmla="*/ 0 h 1"/>
                  <a:gd name="T2" fmla="*/ 0 w 6"/>
                  <a:gd name="T3" fmla="*/ 1 h 1"/>
                  <a:gd name="T4" fmla="*/ 0 w 6"/>
                  <a:gd name="T5" fmla="*/ 1 h 1"/>
                  <a:gd name="T6" fmla="*/ 5 w 6"/>
                  <a:gd name="T7" fmla="*/ 0 h 1"/>
                  <a:gd name="T8" fmla="*/ 5 w 6"/>
                  <a:gd name="T9" fmla="*/ 0 h 1"/>
                  <a:gd name="T10" fmla="*/ 5 w 6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5" y="0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4" y="1"/>
                      <a:pt x="5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44" name="Freeform 1330"/>
              <p:cNvSpPr>
                <a:spLocks/>
              </p:cNvSpPr>
              <p:nvPr/>
            </p:nvSpPr>
            <p:spPr bwMode="auto">
              <a:xfrm>
                <a:off x="2487" y="1787"/>
                <a:ext cx="16" cy="3"/>
              </a:xfrm>
              <a:custGeom>
                <a:avLst/>
                <a:gdLst>
                  <a:gd name="T0" fmla="*/ 5 w 6"/>
                  <a:gd name="T1" fmla="*/ 0 h 1"/>
                  <a:gd name="T2" fmla="*/ 0 w 6"/>
                  <a:gd name="T3" fmla="*/ 1 h 1"/>
                  <a:gd name="T4" fmla="*/ 0 w 6"/>
                  <a:gd name="T5" fmla="*/ 1 h 1"/>
                  <a:gd name="T6" fmla="*/ 5 w 6"/>
                  <a:gd name="T7" fmla="*/ 0 h 1"/>
                  <a:gd name="T8" fmla="*/ 5 w 6"/>
                  <a:gd name="T9" fmla="*/ 0 h 1"/>
                  <a:gd name="T10" fmla="*/ 5 w 6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5" y="0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4" y="1"/>
                      <a:pt x="5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45" name="Freeform 1331"/>
              <p:cNvSpPr>
                <a:spLocks/>
              </p:cNvSpPr>
              <p:nvPr/>
            </p:nvSpPr>
            <p:spPr bwMode="auto">
              <a:xfrm>
                <a:off x="2484" y="1787"/>
                <a:ext cx="35" cy="8"/>
              </a:xfrm>
              <a:custGeom>
                <a:avLst/>
                <a:gdLst>
                  <a:gd name="T0" fmla="*/ 3 w 13"/>
                  <a:gd name="T1" fmla="*/ 1 h 3"/>
                  <a:gd name="T2" fmla="*/ 0 w 13"/>
                  <a:gd name="T3" fmla="*/ 2 h 3"/>
                  <a:gd name="T4" fmla="*/ 0 w 13"/>
                  <a:gd name="T5" fmla="*/ 2 h 3"/>
                  <a:gd name="T6" fmla="*/ 7 w 13"/>
                  <a:gd name="T7" fmla="*/ 1 h 3"/>
                  <a:gd name="T8" fmla="*/ 12 w 13"/>
                  <a:gd name="T9" fmla="*/ 2 h 3"/>
                  <a:gd name="T10" fmla="*/ 13 w 13"/>
                  <a:gd name="T11" fmla="*/ 3 h 3"/>
                  <a:gd name="T12" fmla="*/ 13 w 13"/>
                  <a:gd name="T13" fmla="*/ 2 h 3"/>
                  <a:gd name="T14" fmla="*/ 11 w 13"/>
                  <a:gd name="T15" fmla="*/ 2 h 3"/>
                  <a:gd name="T16" fmla="*/ 7 w 13"/>
                  <a:gd name="T17" fmla="*/ 0 h 3"/>
                  <a:gd name="T18" fmla="*/ 3 w 1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3">
                    <a:moveTo>
                      <a:pt x="3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5" y="1"/>
                      <a:pt x="7" y="1"/>
                    </a:cubicBezTo>
                    <a:cubicBezTo>
                      <a:pt x="8" y="1"/>
                      <a:pt x="10" y="2"/>
                      <a:pt x="12" y="2"/>
                    </a:cubicBezTo>
                    <a:cubicBezTo>
                      <a:pt x="12" y="3"/>
                      <a:pt x="12" y="3"/>
                      <a:pt x="13" y="3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2" y="2"/>
                      <a:pt x="11" y="2"/>
                      <a:pt x="11" y="2"/>
                    </a:cubicBezTo>
                    <a:cubicBezTo>
                      <a:pt x="10" y="1"/>
                      <a:pt x="8" y="1"/>
                      <a:pt x="7" y="0"/>
                    </a:cubicBezTo>
                    <a:cubicBezTo>
                      <a:pt x="6" y="0"/>
                      <a:pt x="4" y="1"/>
                      <a:pt x="3" y="1"/>
                    </a:cubicBezTo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46" name="Freeform 1332"/>
              <p:cNvSpPr>
                <a:spLocks/>
              </p:cNvSpPr>
              <p:nvPr/>
            </p:nvSpPr>
            <p:spPr bwMode="auto">
              <a:xfrm>
                <a:off x="2484" y="1787"/>
                <a:ext cx="35" cy="8"/>
              </a:xfrm>
              <a:custGeom>
                <a:avLst/>
                <a:gdLst>
                  <a:gd name="T0" fmla="*/ 3 w 13"/>
                  <a:gd name="T1" fmla="*/ 1 h 3"/>
                  <a:gd name="T2" fmla="*/ 0 w 13"/>
                  <a:gd name="T3" fmla="*/ 2 h 3"/>
                  <a:gd name="T4" fmla="*/ 0 w 13"/>
                  <a:gd name="T5" fmla="*/ 2 h 3"/>
                  <a:gd name="T6" fmla="*/ 7 w 13"/>
                  <a:gd name="T7" fmla="*/ 1 h 3"/>
                  <a:gd name="T8" fmla="*/ 12 w 13"/>
                  <a:gd name="T9" fmla="*/ 2 h 3"/>
                  <a:gd name="T10" fmla="*/ 13 w 13"/>
                  <a:gd name="T11" fmla="*/ 3 h 3"/>
                  <a:gd name="T12" fmla="*/ 13 w 13"/>
                  <a:gd name="T13" fmla="*/ 2 h 3"/>
                  <a:gd name="T14" fmla="*/ 11 w 13"/>
                  <a:gd name="T15" fmla="*/ 2 h 3"/>
                  <a:gd name="T16" fmla="*/ 7 w 13"/>
                  <a:gd name="T17" fmla="*/ 0 h 3"/>
                  <a:gd name="T18" fmla="*/ 3 w 1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3">
                    <a:moveTo>
                      <a:pt x="3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5" y="1"/>
                      <a:pt x="7" y="1"/>
                    </a:cubicBezTo>
                    <a:cubicBezTo>
                      <a:pt x="8" y="1"/>
                      <a:pt x="10" y="2"/>
                      <a:pt x="12" y="2"/>
                    </a:cubicBezTo>
                    <a:cubicBezTo>
                      <a:pt x="12" y="3"/>
                      <a:pt x="12" y="3"/>
                      <a:pt x="13" y="3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2" y="2"/>
                      <a:pt x="11" y="2"/>
                      <a:pt x="11" y="2"/>
                    </a:cubicBezTo>
                    <a:cubicBezTo>
                      <a:pt x="10" y="1"/>
                      <a:pt x="8" y="1"/>
                      <a:pt x="7" y="0"/>
                    </a:cubicBezTo>
                    <a:cubicBezTo>
                      <a:pt x="6" y="0"/>
                      <a:pt x="4" y="1"/>
                      <a:pt x="3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47" name="Freeform 1333"/>
              <p:cNvSpPr>
                <a:spLocks/>
              </p:cNvSpPr>
              <p:nvPr/>
            </p:nvSpPr>
            <p:spPr bwMode="auto">
              <a:xfrm>
                <a:off x="2481" y="1790"/>
                <a:ext cx="40" cy="10"/>
              </a:xfrm>
              <a:custGeom>
                <a:avLst/>
                <a:gdLst>
                  <a:gd name="T0" fmla="*/ 1 w 15"/>
                  <a:gd name="T1" fmla="*/ 1 h 4"/>
                  <a:gd name="T2" fmla="*/ 0 w 15"/>
                  <a:gd name="T3" fmla="*/ 2 h 4"/>
                  <a:gd name="T4" fmla="*/ 0 w 15"/>
                  <a:gd name="T5" fmla="*/ 3 h 4"/>
                  <a:gd name="T6" fmla="*/ 2 w 15"/>
                  <a:gd name="T7" fmla="*/ 3 h 4"/>
                  <a:gd name="T8" fmla="*/ 7 w 15"/>
                  <a:gd name="T9" fmla="*/ 2 h 4"/>
                  <a:gd name="T10" fmla="*/ 8 w 15"/>
                  <a:gd name="T11" fmla="*/ 1 h 4"/>
                  <a:gd name="T12" fmla="*/ 8 w 15"/>
                  <a:gd name="T13" fmla="*/ 0 h 4"/>
                  <a:gd name="T14" fmla="*/ 8 w 15"/>
                  <a:gd name="T15" fmla="*/ 1 h 4"/>
                  <a:gd name="T16" fmla="*/ 8 w 15"/>
                  <a:gd name="T17" fmla="*/ 2 h 4"/>
                  <a:gd name="T18" fmla="*/ 14 w 15"/>
                  <a:gd name="T19" fmla="*/ 4 h 4"/>
                  <a:gd name="T20" fmla="*/ 14 w 15"/>
                  <a:gd name="T21" fmla="*/ 4 h 4"/>
                  <a:gd name="T22" fmla="*/ 15 w 15"/>
                  <a:gd name="T23" fmla="*/ 2 h 4"/>
                  <a:gd name="T24" fmla="*/ 14 w 15"/>
                  <a:gd name="T25" fmla="*/ 2 h 4"/>
                  <a:gd name="T26" fmla="*/ 8 w 15"/>
                  <a:gd name="T27" fmla="*/ 0 h 4"/>
                  <a:gd name="T28" fmla="*/ 8 w 15"/>
                  <a:gd name="T29" fmla="*/ 0 h 4"/>
                  <a:gd name="T30" fmla="*/ 7 w 15"/>
                  <a:gd name="T31" fmla="*/ 0 h 4"/>
                  <a:gd name="T32" fmla="*/ 1 w 15"/>
                  <a:gd name="T3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4">
                    <a:moveTo>
                      <a:pt x="1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4" y="3"/>
                      <a:pt x="6" y="2"/>
                      <a:pt x="7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3"/>
                      <a:pt x="12" y="3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3"/>
                      <a:pt x="15" y="3"/>
                      <a:pt x="15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1"/>
                      <a:pt x="10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48" name="Freeform 1334"/>
              <p:cNvSpPr>
                <a:spLocks/>
              </p:cNvSpPr>
              <p:nvPr/>
            </p:nvSpPr>
            <p:spPr bwMode="auto">
              <a:xfrm>
                <a:off x="2481" y="1790"/>
                <a:ext cx="40" cy="10"/>
              </a:xfrm>
              <a:custGeom>
                <a:avLst/>
                <a:gdLst>
                  <a:gd name="T0" fmla="*/ 1 w 15"/>
                  <a:gd name="T1" fmla="*/ 1 h 4"/>
                  <a:gd name="T2" fmla="*/ 0 w 15"/>
                  <a:gd name="T3" fmla="*/ 2 h 4"/>
                  <a:gd name="T4" fmla="*/ 0 w 15"/>
                  <a:gd name="T5" fmla="*/ 3 h 4"/>
                  <a:gd name="T6" fmla="*/ 2 w 15"/>
                  <a:gd name="T7" fmla="*/ 3 h 4"/>
                  <a:gd name="T8" fmla="*/ 7 w 15"/>
                  <a:gd name="T9" fmla="*/ 2 h 4"/>
                  <a:gd name="T10" fmla="*/ 8 w 15"/>
                  <a:gd name="T11" fmla="*/ 1 h 4"/>
                  <a:gd name="T12" fmla="*/ 8 w 15"/>
                  <a:gd name="T13" fmla="*/ 0 h 4"/>
                  <a:gd name="T14" fmla="*/ 8 w 15"/>
                  <a:gd name="T15" fmla="*/ 1 h 4"/>
                  <a:gd name="T16" fmla="*/ 8 w 15"/>
                  <a:gd name="T17" fmla="*/ 2 h 4"/>
                  <a:gd name="T18" fmla="*/ 14 w 15"/>
                  <a:gd name="T19" fmla="*/ 4 h 4"/>
                  <a:gd name="T20" fmla="*/ 14 w 15"/>
                  <a:gd name="T21" fmla="*/ 4 h 4"/>
                  <a:gd name="T22" fmla="*/ 15 w 15"/>
                  <a:gd name="T23" fmla="*/ 2 h 4"/>
                  <a:gd name="T24" fmla="*/ 14 w 15"/>
                  <a:gd name="T25" fmla="*/ 2 h 4"/>
                  <a:gd name="T26" fmla="*/ 8 w 15"/>
                  <a:gd name="T27" fmla="*/ 0 h 4"/>
                  <a:gd name="T28" fmla="*/ 8 w 15"/>
                  <a:gd name="T29" fmla="*/ 0 h 4"/>
                  <a:gd name="T30" fmla="*/ 7 w 15"/>
                  <a:gd name="T31" fmla="*/ 0 h 4"/>
                  <a:gd name="T32" fmla="*/ 1 w 15"/>
                  <a:gd name="T3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4">
                    <a:moveTo>
                      <a:pt x="1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4" y="3"/>
                      <a:pt x="6" y="2"/>
                      <a:pt x="7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3"/>
                      <a:pt x="12" y="3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3"/>
                      <a:pt x="15" y="3"/>
                      <a:pt x="15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1"/>
                      <a:pt x="10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49" name="Freeform 1335"/>
              <p:cNvSpPr>
                <a:spLocks/>
              </p:cNvSpPr>
              <p:nvPr/>
            </p:nvSpPr>
            <p:spPr bwMode="auto">
              <a:xfrm>
                <a:off x="2503" y="1795"/>
                <a:ext cx="13" cy="5"/>
              </a:xfrm>
              <a:custGeom>
                <a:avLst/>
                <a:gdLst>
                  <a:gd name="T0" fmla="*/ 0 w 5"/>
                  <a:gd name="T1" fmla="*/ 0 h 2"/>
                  <a:gd name="T2" fmla="*/ 1 w 5"/>
                  <a:gd name="T3" fmla="*/ 1 h 2"/>
                  <a:gd name="T4" fmla="*/ 5 w 5"/>
                  <a:gd name="T5" fmla="*/ 2 h 2"/>
                  <a:gd name="T6" fmla="*/ 5 w 5"/>
                  <a:gd name="T7" fmla="*/ 2 h 2"/>
                  <a:gd name="T8" fmla="*/ 0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3" y="1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50" name="Freeform 1336"/>
              <p:cNvSpPr>
                <a:spLocks/>
              </p:cNvSpPr>
              <p:nvPr/>
            </p:nvSpPr>
            <p:spPr bwMode="auto">
              <a:xfrm>
                <a:off x="2503" y="1795"/>
                <a:ext cx="13" cy="5"/>
              </a:xfrm>
              <a:custGeom>
                <a:avLst/>
                <a:gdLst>
                  <a:gd name="T0" fmla="*/ 0 w 5"/>
                  <a:gd name="T1" fmla="*/ 0 h 2"/>
                  <a:gd name="T2" fmla="*/ 1 w 5"/>
                  <a:gd name="T3" fmla="*/ 1 h 2"/>
                  <a:gd name="T4" fmla="*/ 5 w 5"/>
                  <a:gd name="T5" fmla="*/ 2 h 2"/>
                  <a:gd name="T6" fmla="*/ 5 w 5"/>
                  <a:gd name="T7" fmla="*/ 2 h 2"/>
                  <a:gd name="T8" fmla="*/ 0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3" y="1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51" name="Freeform 1337"/>
              <p:cNvSpPr>
                <a:spLocks/>
              </p:cNvSpPr>
              <p:nvPr/>
            </p:nvSpPr>
            <p:spPr bwMode="auto">
              <a:xfrm>
                <a:off x="2484" y="1795"/>
                <a:ext cx="19" cy="5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2 h 2"/>
                  <a:gd name="T4" fmla="*/ 7 w 7"/>
                  <a:gd name="T5" fmla="*/ 0 h 2"/>
                  <a:gd name="T6" fmla="*/ 7 w 7"/>
                  <a:gd name="T7" fmla="*/ 0 h 2"/>
                  <a:gd name="T8" fmla="*/ 0 w 7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5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2" y="1"/>
                      <a:pt x="0" y="1"/>
                    </a:cubicBezTo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52" name="Freeform 1338"/>
              <p:cNvSpPr>
                <a:spLocks/>
              </p:cNvSpPr>
              <p:nvPr/>
            </p:nvSpPr>
            <p:spPr bwMode="auto">
              <a:xfrm>
                <a:off x="2503" y="1795"/>
                <a:ext cx="13" cy="5"/>
              </a:xfrm>
              <a:custGeom>
                <a:avLst/>
                <a:gdLst>
                  <a:gd name="T0" fmla="*/ 0 w 5"/>
                  <a:gd name="T1" fmla="*/ 1 h 2"/>
                  <a:gd name="T2" fmla="*/ 4 w 5"/>
                  <a:gd name="T3" fmla="*/ 2 h 2"/>
                  <a:gd name="T4" fmla="*/ 4 w 5"/>
                  <a:gd name="T5" fmla="*/ 2 h 2"/>
                  <a:gd name="T6" fmla="*/ 0 w 5"/>
                  <a:gd name="T7" fmla="*/ 1 h 2"/>
                  <a:gd name="T8" fmla="*/ 0 w 5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1" y="1"/>
                      <a:pt x="3" y="2"/>
                      <a:pt x="4" y="2"/>
                    </a:cubicBezTo>
                    <a:cubicBezTo>
                      <a:pt x="4" y="2"/>
                      <a:pt x="5" y="2"/>
                      <a:pt x="4" y="2"/>
                    </a:cubicBezTo>
                    <a:cubicBezTo>
                      <a:pt x="3" y="2"/>
                      <a:pt x="2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53" name="Freeform 1339"/>
              <p:cNvSpPr>
                <a:spLocks/>
              </p:cNvSpPr>
              <p:nvPr/>
            </p:nvSpPr>
            <p:spPr bwMode="auto">
              <a:xfrm>
                <a:off x="2503" y="1795"/>
                <a:ext cx="13" cy="5"/>
              </a:xfrm>
              <a:custGeom>
                <a:avLst/>
                <a:gdLst>
                  <a:gd name="T0" fmla="*/ 0 w 5"/>
                  <a:gd name="T1" fmla="*/ 1 h 2"/>
                  <a:gd name="T2" fmla="*/ 4 w 5"/>
                  <a:gd name="T3" fmla="*/ 2 h 2"/>
                  <a:gd name="T4" fmla="*/ 4 w 5"/>
                  <a:gd name="T5" fmla="*/ 2 h 2"/>
                  <a:gd name="T6" fmla="*/ 0 w 5"/>
                  <a:gd name="T7" fmla="*/ 1 h 2"/>
                  <a:gd name="T8" fmla="*/ 0 w 5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1" y="1"/>
                      <a:pt x="3" y="2"/>
                      <a:pt x="4" y="2"/>
                    </a:cubicBezTo>
                    <a:cubicBezTo>
                      <a:pt x="4" y="2"/>
                      <a:pt x="5" y="2"/>
                      <a:pt x="4" y="2"/>
                    </a:cubicBezTo>
                    <a:cubicBezTo>
                      <a:pt x="3" y="2"/>
                      <a:pt x="2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54" name="Freeform 1340"/>
              <p:cNvSpPr>
                <a:spLocks/>
              </p:cNvSpPr>
              <p:nvPr/>
            </p:nvSpPr>
            <p:spPr bwMode="auto">
              <a:xfrm>
                <a:off x="2487" y="1798"/>
                <a:ext cx="16" cy="2"/>
              </a:xfrm>
              <a:custGeom>
                <a:avLst/>
                <a:gdLst>
                  <a:gd name="T0" fmla="*/ 0 w 6"/>
                  <a:gd name="T1" fmla="*/ 1 h 1"/>
                  <a:gd name="T2" fmla="*/ 1 w 6"/>
                  <a:gd name="T3" fmla="*/ 1 h 1"/>
                  <a:gd name="T4" fmla="*/ 5 w 6"/>
                  <a:gd name="T5" fmla="*/ 0 h 1"/>
                  <a:gd name="T6" fmla="*/ 6 w 6"/>
                  <a:gd name="T7" fmla="*/ 0 h 1"/>
                  <a:gd name="T8" fmla="*/ 5 w 6"/>
                  <a:gd name="T9" fmla="*/ 0 h 1"/>
                  <a:gd name="T10" fmla="*/ 0 w 6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0" y="1"/>
                    </a:cubicBezTo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55" name="Freeform 1341"/>
              <p:cNvSpPr>
                <a:spLocks/>
              </p:cNvSpPr>
              <p:nvPr/>
            </p:nvSpPr>
            <p:spPr bwMode="auto">
              <a:xfrm>
                <a:off x="2487" y="1798"/>
                <a:ext cx="16" cy="2"/>
              </a:xfrm>
              <a:custGeom>
                <a:avLst/>
                <a:gdLst>
                  <a:gd name="T0" fmla="*/ 0 w 6"/>
                  <a:gd name="T1" fmla="*/ 1 h 1"/>
                  <a:gd name="T2" fmla="*/ 1 w 6"/>
                  <a:gd name="T3" fmla="*/ 1 h 1"/>
                  <a:gd name="T4" fmla="*/ 5 w 6"/>
                  <a:gd name="T5" fmla="*/ 0 h 1"/>
                  <a:gd name="T6" fmla="*/ 6 w 6"/>
                  <a:gd name="T7" fmla="*/ 0 h 1"/>
                  <a:gd name="T8" fmla="*/ 5 w 6"/>
                  <a:gd name="T9" fmla="*/ 0 h 1"/>
                  <a:gd name="T10" fmla="*/ 0 w 6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56" name="Freeform 1342"/>
              <p:cNvSpPr>
                <a:spLocks/>
              </p:cNvSpPr>
              <p:nvPr/>
            </p:nvSpPr>
            <p:spPr bwMode="auto">
              <a:xfrm>
                <a:off x="2500" y="1798"/>
                <a:ext cx="16" cy="8"/>
              </a:xfrm>
              <a:custGeom>
                <a:avLst/>
                <a:gdLst>
                  <a:gd name="T0" fmla="*/ 1 w 6"/>
                  <a:gd name="T1" fmla="*/ 0 h 3"/>
                  <a:gd name="T2" fmla="*/ 1 w 6"/>
                  <a:gd name="T3" fmla="*/ 1 h 3"/>
                  <a:gd name="T4" fmla="*/ 3 w 6"/>
                  <a:gd name="T5" fmla="*/ 2 h 3"/>
                  <a:gd name="T6" fmla="*/ 6 w 6"/>
                  <a:gd name="T7" fmla="*/ 3 h 3"/>
                  <a:gd name="T8" fmla="*/ 6 w 6"/>
                  <a:gd name="T9" fmla="*/ 2 h 3"/>
                  <a:gd name="T10" fmla="*/ 2 w 6"/>
                  <a:gd name="T11" fmla="*/ 1 h 3"/>
                  <a:gd name="T12" fmla="*/ 1 w 6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1" y="1"/>
                      <a:pt x="0" y="1"/>
                      <a:pt x="1" y="1"/>
                    </a:cubicBezTo>
                    <a:cubicBezTo>
                      <a:pt x="2" y="1"/>
                      <a:pt x="2" y="1"/>
                      <a:pt x="3" y="2"/>
                    </a:cubicBezTo>
                    <a:cubicBezTo>
                      <a:pt x="4" y="2"/>
                      <a:pt x="5" y="3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4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57" name="Freeform 1343"/>
              <p:cNvSpPr>
                <a:spLocks/>
              </p:cNvSpPr>
              <p:nvPr/>
            </p:nvSpPr>
            <p:spPr bwMode="auto">
              <a:xfrm>
                <a:off x="2500" y="1798"/>
                <a:ext cx="16" cy="8"/>
              </a:xfrm>
              <a:custGeom>
                <a:avLst/>
                <a:gdLst>
                  <a:gd name="T0" fmla="*/ 1 w 6"/>
                  <a:gd name="T1" fmla="*/ 0 h 3"/>
                  <a:gd name="T2" fmla="*/ 1 w 6"/>
                  <a:gd name="T3" fmla="*/ 1 h 3"/>
                  <a:gd name="T4" fmla="*/ 3 w 6"/>
                  <a:gd name="T5" fmla="*/ 2 h 3"/>
                  <a:gd name="T6" fmla="*/ 6 w 6"/>
                  <a:gd name="T7" fmla="*/ 3 h 3"/>
                  <a:gd name="T8" fmla="*/ 6 w 6"/>
                  <a:gd name="T9" fmla="*/ 2 h 3"/>
                  <a:gd name="T10" fmla="*/ 2 w 6"/>
                  <a:gd name="T11" fmla="*/ 1 h 3"/>
                  <a:gd name="T12" fmla="*/ 1 w 6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1" y="1"/>
                      <a:pt x="0" y="1"/>
                      <a:pt x="1" y="1"/>
                    </a:cubicBezTo>
                    <a:cubicBezTo>
                      <a:pt x="2" y="1"/>
                      <a:pt x="2" y="1"/>
                      <a:pt x="3" y="2"/>
                    </a:cubicBezTo>
                    <a:cubicBezTo>
                      <a:pt x="4" y="2"/>
                      <a:pt x="5" y="3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4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58" name="Freeform 1344"/>
              <p:cNvSpPr>
                <a:spLocks/>
              </p:cNvSpPr>
              <p:nvPr/>
            </p:nvSpPr>
            <p:spPr bwMode="auto">
              <a:xfrm>
                <a:off x="2484" y="1798"/>
                <a:ext cx="19" cy="5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2 h 2"/>
                  <a:gd name="T4" fmla="*/ 2 w 7"/>
                  <a:gd name="T5" fmla="*/ 2 h 2"/>
                  <a:gd name="T6" fmla="*/ 6 w 7"/>
                  <a:gd name="T7" fmla="*/ 1 h 2"/>
                  <a:gd name="T8" fmla="*/ 6 w 7"/>
                  <a:gd name="T9" fmla="*/ 0 h 2"/>
                  <a:gd name="T10" fmla="*/ 6 w 7"/>
                  <a:gd name="T11" fmla="*/ 0 h 2"/>
                  <a:gd name="T12" fmla="*/ 2 w 7"/>
                  <a:gd name="T13" fmla="*/ 1 h 2"/>
                  <a:gd name="T14" fmla="*/ 0 w 7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2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1"/>
                      <a:pt x="5" y="1"/>
                      <a:pt x="6" y="1"/>
                    </a:cubicBezTo>
                    <a:cubicBezTo>
                      <a:pt x="6" y="1"/>
                      <a:pt x="7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1" y="1"/>
                      <a:pt x="1" y="1"/>
                      <a:pt x="0" y="1"/>
                    </a:cubicBezTo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59" name="Freeform 1345"/>
              <p:cNvSpPr>
                <a:spLocks/>
              </p:cNvSpPr>
              <p:nvPr/>
            </p:nvSpPr>
            <p:spPr bwMode="auto">
              <a:xfrm>
                <a:off x="2484" y="1798"/>
                <a:ext cx="19" cy="5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2 h 2"/>
                  <a:gd name="T4" fmla="*/ 2 w 7"/>
                  <a:gd name="T5" fmla="*/ 2 h 2"/>
                  <a:gd name="T6" fmla="*/ 6 w 7"/>
                  <a:gd name="T7" fmla="*/ 1 h 2"/>
                  <a:gd name="T8" fmla="*/ 6 w 7"/>
                  <a:gd name="T9" fmla="*/ 0 h 2"/>
                  <a:gd name="T10" fmla="*/ 6 w 7"/>
                  <a:gd name="T11" fmla="*/ 0 h 2"/>
                  <a:gd name="T12" fmla="*/ 2 w 7"/>
                  <a:gd name="T13" fmla="*/ 1 h 2"/>
                  <a:gd name="T14" fmla="*/ 0 w 7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2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1"/>
                      <a:pt x="5" y="1"/>
                      <a:pt x="6" y="1"/>
                    </a:cubicBezTo>
                    <a:cubicBezTo>
                      <a:pt x="6" y="1"/>
                      <a:pt x="7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0" name="Freeform 1346"/>
              <p:cNvSpPr>
                <a:spLocks/>
              </p:cNvSpPr>
              <p:nvPr/>
            </p:nvSpPr>
            <p:spPr bwMode="auto">
              <a:xfrm>
                <a:off x="2473" y="1800"/>
                <a:ext cx="54" cy="62"/>
              </a:xfrm>
              <a:custGeom>
                <a:avLst/>
                <a:gdLst>
                  <a:gd name="T0" fmla="*/ 11 w 20"/>
                  <a:gd name="T1" fmla="*/ 0 h 23"/>
                  <a:gd name="T2" fmla="*/ 10 w 20"/>
                  <a:gd name="T3" fmla="*/ 7 h 23"/>
                  <a:gd name="T4" fmla="*/ 11 w 20"/>
                  <a:gd name="T5" fmla="*/ 7 h 23"/>
                  <a:gd name="T6" fmla="*/ 11 w 20"/>
                  <a:gd name="T7" fmla="*/ 13 h 23"/>
                  <a:gd name="T8" fmla="*/ 11 w 20"/>
                  <a:gd name="T9" fmla="*/ 13 h 23"/>
                  <a:gd name="T10" fmla="*/ 19 w 20"/>
                  <a:gd name="T11" fmla="*/ 22 h 23"/>
                  <a:gd name="T12" fmla="*/ 19 w 20"/>
                  <a:gd name="T13" fmla="*/ 22 h 23"/>
                  <a:gd name="T14" fmla="*/ 10 w 20"/>
                  <a:gd name="T15" fmla="*/ 14 h 23"/>
                  <a:gd name="T16" fmla="*/ 1 w 20"/>
                  <a:gd name="T17" fmla="*/ 21 h 23"/>
                  <a:gd name="T18" fmla="*/ 1 w 20"/>
                  <a:gd name="T19" fmla="*/ 21 h 23"/>
                  <a:gd name="T20" fmla="*/ 10 w 20"/>
                  <a:gd name="T21" fmla="*/ 13 h 23"/>
                  <a:gd name="T22" fmla="*/ 10 w 20"/>
                  <a:gd name="T23" fmla="*/ 8 h 23"/>
                  <a:gd name="T24" fmla="*/ 10 w 20"/>
                  <a:gd name="T25" fmla="*/ 6 h 23"/>
                  <a:gd name="T26" fmla="*/ 10 w 20"/>
                  <a:gd name="T27" fmla="*/ 0 h 23"/>
                  <a:gd name="T28" fmla="*/ 7 w 20"/>
                  <a:gd name="T29" fmla="*/ 1 h 23"/>
                  <a:gd name="T30" fmla="*/ 5 w 20"/>
                  <a:gd name="T31" fmla="*/ 1 h 23"/>
                  <a:gd name="T32" fmla="*/ 3 w 20"/>
                  <a:gd name="T33" fmla="*/ 10 h 23"/>
                  <a:gd name="T34" fmla="*/ 3 w 20"/>
                  <a:gd name="T35" fmla="*/ 11 h 23"/>
                  <a:gd name="T36" fmla="*/ 1 w 20"/>
                  <a:gd name="T37" fmla="*/ 19 h 23"/>
                  <a:gd name="T38" fmla="*/ 0 w 20"/>
                  <a:gd name="T39" fmla="*/ 20 h 23"/>
                  <a:gd name="T40" fmla="*/ 0 w 20"/>
                  <a:gd name="T41" fmla="*/ 22 h 23"/>
                  <a:gd name="T42" fmla="*/ 2 w 20"/>
                  <a:gd name="T43" fmla="*/ 21 h 23"/>
                  <a:gd name="T44" fmla="*/ 5 w 20"/>
                  <a:gd name="T45" fmla="*/ 19 h 23"/>
                  <a:gd name="T46" fmla="*/ 10 w 20"/>
                  <a:gd name="T47" fmla="*/ 15 h 23"/>
                  <a:gd name="T48" fmla="*/ 20 w 20"/>
                  <a:gd name="T49" fmla="*/ 23 h 23"/>
                  <a:gd name="T50" fmla="*/ 20 w 20"/>
                  <a:gd name="T51" fmla="*/ 23 h 23"/>
                  <a:gd name="T52" fmla="*/ 18 w 20"/>
                  <a:gd name="T53" fmla="*/ 13 h 23"/>
                  <a:gd name="T54" fmla="*/ 16 w 20"/>
                  <a:gd name="T55" fmla="*/ 7 h 23"/>
                  <a:gd name="T56" fmla="*/ 15 w 20"/>
                  <a:gd name="T57" fmla="*/ 2 h 23"/>
                  <a:gd name="T58" fmla="*/ 11 w 20"/>
                  <a:gd name="T5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" h="23">
                    <a:moveTo>
                      <a:pt x="11" y="0"/>
                    </a:moveTo>
                    <a:cubicBezTo>
                      <a:pt x="10" y="2"/>
                      <a:pt x="10" y="5"/>
                      <a:pt x="10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9"/>
                      <a:pt x="11" y="11"/>
                      <a:pt x="11" y="13"/>
                    </a:cubicBezTo>
                    <a:cubicBezTo>
                      <a:pt x="11" y="13"/>
                      <a:pt x="10" y="13"/>
                      <a:pt x="11" y="13"/>
                    </a:cubicBezTo>
                    <a:cubicBezTo>
                      <a:pt x="13" y="17"/>
                      <a:pt x="17" y="19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6" y="20"/>
                      <a:pt x="13" y="17"/>
                      <a:pt x="10" y="14"/>
                    </a:cubicBezTo>
                    <a:cubicBezTo>
                      <a:pt x="7" y="16"/>
                      <a:pt x="4" y="19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4" y="19"/>
                      <a:pt x="7" y="16"/>
                      <a:pt x="10" y="13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0" y="4"/>
                      <a:pt x="10" y="2"/>
                      <a:pt x="10" y="0"/>
                    </a:cubicBezTo>
                    <a:cubicBezTo>
                      <a:pt x="9" y="0"/>
                      <a:pt x="8" y="1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4"/>
                      <a:pt x="4" y="7"/>
                      <a:pt x="3" y="10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2" y="14"/>
                      <a:pt x="2" y="17"/>
                      <a:pt x="1" y="19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1" y="22"/>
                      <a:pt x="1" y="21"/>
                      <a:pt x="2" y="21"/>
                    </a:cubicBezTo>
                    <a:cubicBezTo>
                      <a:pt x="3" y="20"/>
                      <a:pt x="4" y="20"/>
                      <a:pt x="5" y="19"/>
                    </a:cubicBezTo>
                    <a:cubicBezTo>
                      <a:pt x="7" y="18"/>
                      <a:pt x="9" y="16"/>
                      <a:pt x="10" y="15"/>
                    </a:cubicBezTo>
                    <a:cubicBezTo>
                      <a:pt x="13" y="18"/>
                      <a:pt x="17" y="20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9" y="20"/>
                      <a:pt x="18" y="17"/>
                      <a:pt x="18" y="13"/>
                    </a:cubicBezTo>
                    <a:cubicBezTo>
                      <a:pt x="17" y="11"/>
                      <a:pt x="17" y="9"/>
                      <a:pt x="16" y="7"/>
                    </a:cubicBezTo>
                    <a:cubicBezTo>
                      <a:pt x="16" y="5"/>
                      <a:pt x="15" y="4"/>
                      <a:pt x="15" y="2"/>
                    </a:cubicBezTo>
                    <a:cubicBezTo>
                      <a:pt x="14" y="1"/>
                      <a:pt x="12" y="1"/>
                      <a:pt x="11" y="0"/>
                    </a:cubicBezTo>
                    <a:close/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1" name="Freeform 1347"/>
              <p:cNvSpPr>
                <a:spLocks/>
              </p:cNvSpPr>
              <p:nvPr/>
            </p:nvSpPr>
            <p:spPr bwMode="auto">
              <a:xfrm>
                <a:off x="2473" y="1800"/>
                <a:ext cx="54" cy="62"/>
              </a:xfrm>
              <a:custGeom>
                <a:avLst/>
                <a:gdLst>
                  <a:gd name="T0" fmla="*/ 11 w 20"/>
                  <a:gd name="T1" fmla="*/ 0 h 23"/>
                  <a:gd name="T2" fmla="*/ 10 w 20"/>
                  <a:gd name="T3" fmla="*/ 7 h 23"/>
                  <a:gd name="T4" fmla="*/ 11 w 20"/>
                  <a:gd name="T5" fmla="*/ 7 h 23"/>
                  <a:gd name="T6" fmla="*/ 11 w 20"/>
                  <a:gd name="T7" fmla="*/ 13 h 23"/>
                  <a:gd name="T8" fmla="*/ 11 w 20"/>
                  <a:gd name="T9" fmla="*/ 13 h 23"/>
                  <a:gd name="T10" fmla="*/ 19 w 20"/>
                  <a:gd name="T11" fmla="*/ 22 h 23"/>
                  <a:gd name="T12" fmla="*/ 19 w 20"/>
                  <a:gd name="T13" fmla="*/ 22 h 23"/>
                  <a:gd name="T14" fmla="*/ 10 w 20"/>
                  <a:gd name="T15" fmla="*/ 14 h 23"/>
                  <a:gd name="T16" fmla="*/ 1 w 20"/>
                  <a:gd name="T17" fmla="*/ 21 h 23"/>
                  <a:gd name="T18" fmla="*/ 1 w 20"/>
                  <a:gd name="T19" fmla="*/ 21 h 23"/>
                  <a:gd name="T20" fmla="*/ 10 w 20"/>
                  <a:gd name="T21" fmla="*/ 13 h 23"/>
                  <a:gd name="T22" fmla="*/ 10 w 20"/>
                  <a:gd name="T23" fmla="*/ 8 h 23"/>
                  <a:gd name="T24" fmla="*/ 10 w 20"/>
                  <a:gd name="T25" fmla="*/ 6 h 23"/>
                  <a:gd name="T26" fmla="*/ 10 w 20"/>
                  <a:gd name="T27" fmla="*/ 0 h 23"/>
                  <a:gd name="T28" fmla="*/ 7 w 20"/>
                  <a:gd name="T29" fmla="*/ 1 h 23"/>
                  <a:gd name="T30" fmla="*/ 5 w 20"/>
                  <a:gd name="T31" fmla="*/ 1 h 23"/>
                  <a:gd name="T32" fmla="*/ 3 w 20"/>
                  <a:gd name="T33" fmla="*/ 10 h 23"/>
                  <a:gd name="T34" fmla="*/ 3 w 20"/>
                  <a:gd name="T35" fmla="*/ 11 h 23"/>
                  <a:gd name="T36" fmla="*/ 1 w 20"/>
                  <a:gd name="T37" fmla="*/ 19 h 23"/>
                  <a:gd name="T38" fmla="*/ 0 w 20"/>
                  <a:gd name="T39" fmla="*/ 20 h 23"/>
                  <a:gd name="T40" fmla="*/ 0 w 20"/>
                  <a:gd name="T41" fmla="*/ 22 h 23"/>
                  <a:gd name="T42" fmla="*/ 2 w 20"/>
                  <a:gd name="T43" fmla="*/ 21 h 23"/>
                  <a:gd name="T44" fmla="*/ 5 w 20"/>
                  <a:gd name="T45" fmla="*/ 19 h 23"/>
                  <a:gd name="T46" fmla="*/ 10 w 20"/>
                  <a:gd name="T47" fmla="*/ 15 h 23"/>
                  <a:gd name="T48" fmla="*/ 20 w 20"/>
                  <a:gd name="T49" fmla="*/ 23 h 23"/>
                  <a:gd name="T50" fmla="*/ 20 w 20"/>
                  <a:gd name="T51" fmla="*/ 23 h 23"/>
                  <a:gd name="T52" fmla="*/ 18 w 20"/>
                  <a:gd name="T53" fmla="*/ 13 h 23"/>
                  <a:gd name="T54" fmla="*/ 16 w 20"/>
                  <a:gd name="T55" fmla="*/ 7 h 23"/>
                  <a:gd name="T56" fmla="*/ 15 w 20"/>
                  <a:gd name="T57" fmla="*/ 2 h 23"/>
                  <a:gd name="T58" fmla="*/ 11 w 20"/>
                  <a:gd name="T5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" h="23">
                    <a:moveTo>
                      <a:pt x="11" y="0"/>
                    </a:moveTo>
                    <a:cubicBezTo>
                      <a:pt x="10" y="2"/>
                      <a:pt x="10" y="5"/>
                      <a:pt x="10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9"/>
                      <a:pt x="11" y="11"/>
                      <a:pt x="11" y="13"/>
                    </a:cubicBezTo>
                    <a:cubicBezTo>
                      <a:pt x="11" y="13"/>
                      <a:pt x="10" y="13"/>
                      <a:pt x="11" y="13"/>
                    </a:cubicBezTo>
                    <a:cubicBezTo>
                      <a:pt x="13" y="17"/>
                      <a:pt x="17" y="19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6" y="20"/>
                      <a:pt x="13" y="17"/>
                      <a:pt x="10" y="14"/>
                    </a:cubicBezTo>
                    <a:cubicBezTo>
                      <a:pt x="7" y="16"/>
                      <a:pt x="4" y="19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4" y="19"/>
                      <a:pt x="7" y="16"/>
                      <a:pt x="10" y="13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0" y="4"/>
                      <a:pt x="10" y="2"/>
                      <a:pt x="10" y="0"/>
                    </a:cubicBezTo>
                    <a:cubicBezTo>
                      <a:pt x="9" y="0"/>
                      <a:pt x="8" y="1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4"/>
                      <a:pt x="4" y="7"/>
                      <a:pt x="3" y="10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2" y="14"/>
                      <a:pt x="2" y="17"/>
                      <a:pt x="1" y="19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1" y="22"/>
                      <a:pt x="1" y="21"/>
                      <a:pt x="2" y="21"/>
                    </a:cubicBezTo>
                    <a:cubicBezTo>
                      <a:pt x="3" y="20"/>
                      <a:pt x="4" y="20"/>
                      <a:pt x="5" y="19"/>
                    </a:cubicBezTo>
                    <a:cubicBezTo>
                      <a:pt x="7" y="18"/>
                      <a:pt x="9" y="16"/>
                      <a:pt x="10" y="15"/>
                    </a:cubicBezTo>
                    <a:cubicBezTo>
                      <a:pt x="13" y="18"/>
                      <a:pt x="17" y="20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9" y="20"/>
                      <a:pt x="18" y="17"/>
                      <a:pt x="18" y="13"/>
                    </a:cubicBezTo>
                    <a:cubicBezTo>
                      <a:pt x="17" y="11"/>
                      <a:pt x="17" y="9"/>
                      <a:pt x="16" y="7"/>
                    </a:cubicBezTo>
                    <a:cubicBezTo>
                      <a:pt x="16" y="5"/>
                      <a:pt x="15" y="4"/>
                      <a:pt x="15" y="2"/>
                    </a:cubicBezTo>
                    <a:cubicBezTo>
                      <a:pt x="14" y="1"/>
                      <a:pt x="12" y="1"/>
                      <a:pt x="11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2" name="Freeform 1348"/>
              <p:cNvSpPr>
                <a:spLocks/>
              </p:cNvSpPr>
              <p:nvPr/>
            </p:nvSpPr>
            <p:spPr bwMode="auto">
              <a:xfrm>
                <a:off x="2492" y="1840"/>
                <a:ext cx="19" cy="30"/>
              </a:xfrm>
              <a:custGeom>
                <a:avLst/>
                <a:gdLst>
                  <a:gd name="T0" fmla="*/ 0 w 7"/>
                  <a:gd name="T1" fmla="*/ 3 h 11"/>
                  <a:gd name="T2" fmla="*/ 0 w 7"/>
                  <a:gd name="T3" fmla="*/ 3 h 11"/>
                  <a:gd name="T4" fmla="*/ 0 w 7"/>
                  <a:gd name="T5" fmla="*/ 3 h 11"/>
                  <a:gd name="T6" fmla="*/ 4 w 7"/>
                  <a:gd name="T7" fmla="*/ 11 h 11"/>
                  <a:gd name="T8" fmla="*/ 7 w 7"/>
                  <a:gd name="T9" fmla="*/ 3 h 11"/>
                  <a:gd name="T10" fmla="*/ 3 w 7"/>
                  <a:gd name="T11" fmla="*/ 0 h 11"/>
                  <a:gd name="T12" fmla="*/ 0 w 7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6"/>
                      <a:pt x="2" y="8"/>
                      <a:pt x="4" y="11"/>
                    </a:cubicBezTo>
                    <a:cubicBezTo>
                      <a:pt x="5" y="8"/>
                      <a:pt x="6" y="6"/>
                      <a:pt x="7" y="3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3" name="Freeform 1349"/>
              <p:cNvSpPr>
                <a:spLocks/>
              </p:cNvSpPr>
              <p:nvPr/>
            </p:nvSpPr>
            <p:spPr bwMode="auto">
              <a:xfrm>
                <a:off x="2492" y="1840"/>
                <a:ext cx="19" cy="30"/>
              </a:xfrm>
              <a:custGeom>
                <a:avLst/>
                <a:gdLst>
                  <a:gd name="T0" fmla="*/ 0 w 7"/>
                  <a:gd name="T1" fmla="*/ 3 h 11"/>
                  <a:gd name="T2" fmla="*/ 0 w 7"/>
                  <a:gd name="T3" fmla="*/ 3 h 11"/>
                  <a:gd name="T4" fmla="*/ 0 w 7"/>
                  <a:gd name="T5" fmla="*/ 3 h 11"/>
                  <a:gd name="T6" fmla="*/ 4 w 7"/>
                  <a:gd name="T7" fmla="*/ 11 h 11"/>
                  <a:gd name="T8" fmla="*/ 7 w 7"/>
                  <a:gd name="T9" fmla="*/ 3 h 11"/>
                  <a:gd name="T10" fmla="*/ 3 w 7"/>
                  <a:gd name="T11" fmla="*/ 0 h 11"/>
                  <a:gd name="T12" fmla="*/ 0 w 7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6"/>
                      <a:pt x="2" y="8"/>
                      <a:pt x="4" y="11"/>
                    </a:cubicBezTo>
                    <a:cubicBezTo>
                      <a:pt x="5" y="8"/>
                      <a:pt x="6" y="6"/>
                      <a:pt x="7" y="3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4" name="Freeform 1350"/>
              <p:cNvSpPr>
                <a:spLocks/>
              </p:cNvSpPr>
              <p:nvPr/>
            </p:nvSpPr>
            <p:spPr bwMode="auto">
              <a:xfrm>
                <a:off x="2500" y="1843"/>
                <a:ext cx="3" cy="8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1 h 3"/>
                  <a:gd name="T4" fmla="*/ 0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5" name="Rectangle 1351"/>
              <p:cNvSpPr>
                <a:spLocks noChangeArrowheads="1"/>
              </p:cNvSpPr>
              <p:nvPr/>
            </p:nvSpPr>
            <p:spPr bwMode="auto">
              <a:xfrm>
                <a:off x="3100" y="1518"/>
                <a:ext cx="51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S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766" name="Rectangle 1352"/>
              <p:cNvSpPr>
                <a:spLocks noChangeArrowheads="1"/>
              </p:cNvSpPr>
              <p:nvPr/>
            </p:nvSpPr>
            <p:spPr bwMode="auto">
              <a:xfrm>
                <a:off x="3132" y="1518"/>
                <a:ext cx="54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H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767" name="Freeform 1353"/>
              <p:cNvSpPr>
                <a:spLocks/>
              </p:cNvSpPr>
              <p:nvPr/>
            </p:nvSpPr>
            <p:spPr bwMode="auto">
              <a:xfrm>
                <a:off x="3071" y="1347"/>
                <a:ext cx="128" cy="149"/>
              </a:xfrm>
              <a:custGeom>
                <a:avLst/>
                <a:gdLst>
                  <a:gd name="T0" fmla="*/ 0 w 48"/>
                  <a:gd name="T1" fmla="*/ 0 h 56"/>
                  <a:gd name="T2" fmla="*/ 48 w 48"/>
                  <a:gd name="T3" fmla="*/ 0 h 56"/>
                  <a:gd name="T4" fmla="*/ 48 w 48"/>
                  <a:gd name="T5" fmla="*/ 33 h 56"/>
                  <a:gd name="T6" fmla="*/ 24 w 48"/>
                  <a:gd name="T7" fmla="*/ 56 h 56"/>
                  <a:gd name="T8" fmla="*/ 0 w 48"/>
                  <a:gd name="T9" fmla="*/ 33 h 56"/>
                  <a:gd name="T10" fmla="*/ 0 w 48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6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7" y="46"/>
                      <a:pt x="36" y="56"/>
                      <a:pt x="24" y="56"/>
                    </a:cubicBezTo>
                    <a:cubicBezTo>
                      <a:pt x="11" y="55"/>
                      <a:pt x="1" y="46"/>
                      <a:pt x="0" y="3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" name="Freeform 1354"/>
              <p:cNvSpPr>
                <a:spLocks/>
              </p:cNvSpPr>
              <p:nvPr/>
            </p:nvSpPr>
            <p:spPr bwMode="auto">
              <a:xfrm>
                <a:off x="3071" y="1347"/>
                <a:ext cx="128" cy="149"/>
              </a:xfrm>
              <a:custGeom>
                <a:avLst/>
                <a:gdLst>
                  <a:gd name="T0" fmla="*/ 0 w 48"/>
                  <a:gd name="T1" fmla="*/ 0 h 56"/>
                  <a:gd name="T2" fmla="*/ 48 w 48"/>
                  <a:gd name="T3" fmla="*/ 0 h 56"/>
                  <a:gd name="T4" fmla="*/ 48 w 48"/>
                  <a:gd name="T5" fmla="*/ 33 h 56"/>
                  <a:gd name="T6" fmla="*/ 24 w 48"/>
                  <a:gd name="T7" fmla="*/ 56 h 56"/>
                  <a:gd name="T8" fmla="*/ 0 w 48"/>
                  <a:gd name="T9" fmla="*/ 33 h 56"/>
                  <a:gd name="T10" fmla="*/ 0 w 48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6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7" y="46"/>
                      <a:pt x="36" y="56"/>
                      <a:pt x="24" y="56"/>
                    </a:cubicBezTo>
                    <a:cubicBezTo>
                      <a:pt x="11" y="55"/>
                      <a:pt x="1" y="46"/>
                      <a:pt x="0" y="33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9" name="Freeform 1355"/>
              <p:cNvSpPr>
                <a:spLocks/>
              </p:cNvSpPr>
              <p:nvPr/>
            </p:nvSpPr>
            <p:spPr bwMode="auto">
              <a:xfrm>
                <a:off x="3087" y="1349"/>
                <a:ext cx="93" cy="120"/>
              </a:xfrm>
              <a:custGeom>
                <a:avLst/>
                <a:gdLst>
                  <a:gd name="T0" fmla="*/ 21 w 35"/>
                  <a:gd name="T1" fmla="*/ 1 h 45"/>
                  <a:gd name="T2" fmla="*/ 23 w 35"/>
                  <a:gd name="T3" fmla="*/ 4 h 45"/>
                  <a:gd name="T4" fmla="*/ 25 w 35"/>
                  <a:gd name="T5" fmla="*/ 8 h 45"/>
                  <a:gd name="T6" fmla="*/ 27 w 35"/>
                  <a:gd name="T7" fmla="*/ 10 h 45"/>
                  <a:gd name="T8" fmla="*/ 31 w 35"/>
                  <a:gd name="T9" fmla="*/ 10 h 45"/>
                  <a:gd name="T10" fmla="*/ 33 w 35"/>
                  <a:gd name="T11" fmla="*/ 14 h 45"/>
                  <a:gd name="T12" fmla="*/ 32 w 35"/>
                  <a:gd name="T13" fmla="*/ 19 h 45"/>
                  <a:gd name="T14" fmla="*/ 28 w 35"/>
                  <a:gd name="T15" fmla="*/ 20 h 45"/>
                  <a:gd name="T16" fmla="*/ 25 w 35"/>
                  <a:gd name="T17" fmla="*/ 17 h 45"/>
                  <a:gd name="T18" fmla="*/ 29 w 35"/>
                  <a:gd name="T19" fmla="*/ 16 h 45"/>
                  <a:gd name="T20" fmla="*/ 30 w 35"/>
                  <a:gd name="T21" fmla="*/ 14 h 45"/>
                  <a:gd name="T22" fmla="*/ 24 w 35"/>
                  <a:gd name="T23" fmla="*/ 16 h 45"/>
                  <a:gd name="T24" fmla="*/ 22 w 35"/>
                  <a:gd name="T25" fmla="*/ 20 h 45"/>
                  <a:gd name="T26" fmla="*/ 23 w 35"/>
                  <a:gd name="T27" fmla="*/ 25 h 45"/>
                  <a:gd name="T28" fmla="*/ 29 w 35"/>
                  <a:gd name="T29" fmla="*/ 24 h 45"/>
                  <a:gd name="T30" fmla="*/ 30 w 35"/>
                  <a:gd name="T31" fmla="*/ 23 h 45"/>
                  <a:gd name="T32" fmla="*/ 34 w 35"/>
                  <a:gd name="T33" fmla="*/ 21 h 45"/>
                  <a:gd name="T34" fmla="*/ 34 w 35"/>
                  <a:gd name="T35" fmla="*/ 23 h 45"/>
                  <a:gd name="T36" fmla="*/ 34 w 35"/>
                  <a:gd name="T37" fmla="*/ 25 h 45"/>
                  <a:gd name="T38" fmla="*/ 26 w 35"/>
                  <a:gd name="T39" fmla="*/ 29 h 45"/>
                  <a:gd name="T40" fmla="*/ 28 w 35"/>
                  <a:gd name="T41" fmla="*/ 32 h 45"/>
                  <a:gd name="T42" fmla="*/ 31 w 35"/>
                  <a:gd name="T43" fmla="*/ 33 h 45"/>
                  <a:gd name="T44" fmla="*/ 32 w 35"/>
                  <a:gd name="T45" fmla="*/ 42 h 45"/>
                  <a:gd name="T46" fmla="*/ 29 w 35"/>
                  <a:gd name="T47" fmla="*/ 45 h 45"/>
                  <a:gd name="T48" fmla="*/ 30 w 35"/>
                  <a:gd name="T49" fmla="*/ 36 h 45"/>
                  <a:gd name="T50" fmla="*/ 27 w 35"/>
                  <a:gd name="T51" fmla="*/ 37 h 45"/>
                  <a:gd name="T52" fmla="*/ 25 w 35"/>
                  <a:gd name="T53" fmla="*/ 37 h 45"/>
                  <a:gd name="T54" fmla="*/ 22 w 35"/>
                  <a:gd name="T55" fmla="*/ 36 h 45"/>
                  <a:gd name="T56" fmla="*/ 17 w 35"/>
                  <a:gd name="T57" fmla="*/ 36 h 45"/>
                  <a:gd name="T58" fmla="*/ 14 w 35"/>
                  <a:gd name="T59" fmla="*/ 39 h 45"/>
                  <a:gd name="T60" fmla="*/ 9 w 35"/>
                  <a:gd name="T61" fmla="*/ 42 h 45"/>
                  <a:gd name="T62" fmla="*/ 6 w 35"/>
                  <a:gd name="T63" fmla="*/ 45 h 45"/>
                  <a:gd name="T64" fmla="*/ 13 w 35"/>
                  <a:gd name="T65" fmla="*/ 38 h 45"/>
                  <a:gd name="T66" fmla="*/ 11 w 35"/>
                  <a:gd name="T67" fmla="*/ 34 h 45"/>
                  <a:gd name="T68" fmla="*/ 13 w 35"/>
                  <a:gd name="T69" fmla="*/ 31 h 45"/>
                  <a:gd name="T70" fmla="*/ 15 w 35"/>
                  <a:gd name="T71" fmla="*/ 29 h 45"/>
                  <a:gd name="T72" fmla="*/ 13 w 35"/>
                  <a:gd name="T73" fmla="*/ 26 h 45"/>
                  <a:gd name="T74" fmla="*/ 10 w 35"/>
                  <a:gd name="T75" fmla="*/ 24 h 45"/>
                  <a:gd name="T76" fmla="*/ 3 w 35"/>
                  <a:gd name="T77" fmla="*/ 23 h 45"/>
                  <a:gd name="T78" fmla="*/ 2 w 35"/>
                  <a:gd name="T79" fmla="*/ 23 h 45"/>
                  <a:gd name="T80" fmla="*/ 8 w 35"/>
                  <a:gd name="T81" fmla="*/ 20 h 45"/>
                  <a:gd name="T82" fmla="*/ 9 w 35"/>
                  <a:gd name="T83" fmla="*/ 16 h 45"/>
                  <a:gd name="T84" fmla="*/ 3 w 35"/>
                  <a:gd name="T85" fmla="*/ 17 h 45"/>
                  <a:gd name="T86" fmla="*/ 6 w 35"/>
                  <a:gd name="T87" fmla="*/ 15 h 45"/>
                  <a:gd name="T88" fmla="*/ 11 w 35"/>
                  <a:gd name="T89" fmla="*/ 20 h 45"/>
                  <a:gd name="T90" fmla="*/ 14 w 35"/>
                  <a:gd name="T91" fmla="*/ 17 h 45"/>
                  <a:gd name="T92" fmla="*/ 17 w 35"/>
                  <a:gd name="T93" fmla="*/ 17 h 45"/>
                  <a:gd name="T94" fmla="*/ 20 w 35"/>
                  <a:gd name="T95" fmla="*/ 16 h 45"/>
                  <a:gd name="T96" fmla="*/ 15 w 35"/>
                  <a:gd name="T97" fmla="*/ 15 h 45"/>
                  <a:gd name="T98" fmla="*/ 14 w 35"/>
                  <a:gd name="T99" fmla="*/ 14 h 45"/>
                  <a:gd name="T100" fmla="*/ 18 w 35"/>
                  <a:gd name="T101" fmla="*/ 11 h 45"/>
                  <a:gd name="T102" fmla="*/ 20 w 35"/>
                  <a:gd name="T103" fmla="*/ 8 h 45"/>
                  <a:gd name="T104" fmla="*/ 17 w 35"/>
                  <a:gd name="T105" fmla="*/ 7 h 45"/>
                  <a:gd name="T106" fmla="*/ 16 w 35"/>
                  <a:gd name="T107" fmla="*/ 9 h 45"/>
                  <a:gd name="T108" fmla="*/ 13 w 35"/>
                  <a:gd name="T109" fmla="*/ 8 h 45"/>
                  <a:gd name="T110" fmla="*/ 13 w 35"/>
                  <a:gd name="T111" fmla="*/ 4 h 45"/>
                  <a:gd name="T112" fmla="*/ 15 w 35"/>
                  <a:gd name="T113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5" h="45">
                    <a:moveTo>
                      <a:pt x="17" y="1"/>
                    </a:moveTo>
                    <a:cubicBezTo>
                      <a:pt x="18" y="0"/>
                      <a:pt x="19" y="2"/>
                      <a:pt x="19" y="2"/>
                    </a:cubicBezTo>
                    <a:cubicBezTo>
                      <a:pt x="19" y="2"/>
                      <a:pt x="20" y="1"/>
                      <a:pt x="21" y="1"/>
                    </a:cubicBezTo>
                    <a:cubicBezTo>
                      <a:pt x="21" y="2"/>
                      <a:pt x="21" y="2"/>
                      <a:pt x="22" y="3"/>
                    </a:cubicBezTo>
                    <a:cubicBezTo>
                      <a:pt x="22" y="3"/>
                      <a:pt x="22" y="3"/>
                      <a:pt x="23" y="3"/>
                    </a:cubicBezTo>
                    <a:cubicBezTo>
                      <a:pt x="23" y="3"/>
                      <a:pt x="23" y="4"/>
                      <a:pt x="23" y="4"/>
                    </a:cubicBezTo>
                    <a:cubicBezTo>
                      <a:pt x="23" y="5"/>
                      <a:pt x="24" y="5"/>
                      <a:pt x="24" y="5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8"/>
                      <a:pt x="24" y="8"/>
                      <a:pt x="25" y="8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6" y="9"/>
                      <a:pt x="27" y="10"/>
                      <a:pt x="27" y="10"/>
                    </a:cubicBezTo>
                    <a:cubicBezTo>
                      <a:pt x="27" y="9"/>
                      <a:pt x="27" y="9"/>
                      <a:pt x="28" y="9"/>
                    </a:cubicBezTo>
                    <a:cubicBezTo>
                      <a:pt x="28" y="9"/>
                      <a:pt x="29" y="9"/>
                      <a:pt x="29" y="10"/>
                    </a:cubicBezTo>
                    <a:cubicBezTo>
                      <a:pt x="29" y="10"/>
                      <a:pt x="30" y="9"/>
                      <a:pt x="31" y="10"/>
                    </a:cubicBezTo>
                    <a:cubicBezTo>
                      <a:pt x="31" y="10"/>
                      <a:pt x="31" y="11"/>
                      <a:pt x="31" y="11"/>
                    </a:cubicBezTo>
                    <a:cubicBezTo>
                      <a:pt x="32" y="11"/>
                      <a:pt x="32" y="11"/>
                      <a:pt x="33" y="11"/>
                    </a:cubicBezTo>
                    <a:cubicBezTo>
                      <a:pt x="34" y="13"/>
                      <a:pt x="33" y="13"/>
                      <a:pt x="33" y="14"/>
                    </a:cubicBezTo>
                    <a:cubicBezTo>
                      <a:pt x="33" y="14"/>
                      <a:pt x="34" y="14"/>
                      <a:pt x="34" y="14"/>
                    </a:cubicBezTo>
                    <a:cubicBezTo>
                      <a:pt x="34" y="15"/>
                      <a:pt x="33" y="15"/>
                      <a:pt x="33" y="16"/>
                    </a:cubicBezTo>
                    <a:cubicBezTo>
                      <a:pt x="33" y="16"/>
                      <a:pt x="33" y="19"/>
                      <a:pt x="32" y="19"/>
                    </a:cubicBezTo>
                    <a:cubicBezTo>
                      <a:pt x="32" y="19"/>
                      <a:pt x="31" y="19"/>
                      <a:pt x="31" y="19"/>
                    </a:cubicBezTo>
                    <a:cubicBezTo>
                      <a:pt x="31" y="19"/>
                      <a:pt x="31" y="21"/>
                      <a:pt x="29" y="20"/>
                    </a:cubicBezTo>
                    <a:cubicBezTo>
                      <a:pt x="29" y="20"/>
                      <a:pt x="28" y="21"/>
                      <a:pt x="28" y="20"/>
                    </a:cubicBezTo>
                    <a:cubicBezTo>
                      <a:pt x="27" y="20"/>
                      <a:pt x="26" y="19"/>
                      <a:pt x="26" y="19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8"/>
                      <a:pt x="25" y="17"/>
                      <a:pt x="25" y="17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7" y="16"/>
                      <a:pt x="27" y="15"/>
                      <a:pt x="28" y="15"/>
                    </a:cubicBezTo>
                    <a:cubicBezTo>
                      <a:pt x="28" y="15"/>
                      <a:pt x="29" y="16"/>
                      <a:pt x="29" y="16"/>
                    </a:cubicBezTo>
                    <a:cubicBezTo>
                      <a:pt x="29" y="17"/>
                      <a:pt x="28" y="17"/>
                      <a:pt x="28" y="17"/>
                    </a:cubicBezTo>
                    <a:cubicBezTo>
                      <a:pt x="28" y="18"/>
                      <a:pt x="29" y="18"/>
                      <a:pt x="30" y="17"/>
                    </a:cubicBezTo>
                    <a:cubicBezTo>
                      <a:pt x="30" y="16"/>
                      <a:pt x="30" y="15"/>
                      <a:pt x="30" y="14"/>
                    </a:cubicBezTo>
                    <a:cubicBezTo>
                      <a:pt x="28" y="13"/>
                      <a:pt x="28" y="13"/>
                      <a:pt x="26" y="13"/>
                    </a:cubicBezTo>
                    <a:cubicBezTo>
                      <a:pt x="26" y="14"/>
                      <a:pt x="27" y="14"/>
                      <a:pt x="27" y="15"/>
                    </a:cubicBezTo>
                    <a:cubicBezTo>
                      <a:pt x="26" y="15"/>
                      <a:pt x="25" y="14"/>
                      <a:pt x="24" y="16"/>
                    </a:cubicBezTo>
                    <a:cubicBezTo>
                      <a:pt x="24" y="16"/>
                      <a:pt x="26" y="19"/>
                      <a:pt x="24" y="19"/>
                    </a:cubicBezTo>
                    <a:cubicBezTo>
                      <a:pt x="24" y="18"/>
                      <a:pt x="24" y="18"/>
                      <a:pt x="23" y="18"/>
                    </a:cubicBezTo>
                    <a:cubicBezTo>
                      <a:pt x="23" y="19"/>
                      <a:pt x="23" y="19"/>
                      <a:pt x="22" y="20"/>
                    </a:cubicBezTo>
                    <a:cubicBezTo>
                      <a:pt x="21" y="21"/>
                      <a:pt x="21" y="20"/>
                      <a:pt x="20" y="22"/>
                    </a:cubicBezTo>
                    <a:cubicBezTo>
                      <a:pt x="20" y="22"/>
                      <a:pt x="20" y="22"/>
                      <a:pt x="20" y="23"/>
                    </a:cubicBezTo>
                    <a:cubicBezTo>
                      <a:pt x="20" y="24"/>
                      <a:pt x="22" y="25"/>
                      <a:pt x="23" y="25"/>
                    </a:cubicBezTo>
                    <a:cubicBezTo>
                      <a:pt x="25" y="26"/>
                      <a:pt x="25" y="28"/>
                      <a:pt x="25" y="28"/>
                    </a:cubicBezTo>
                    <a:cubicBezTo>
                      <a:pt x="26" y="28"/>
                      <a:pt x="27" y="28"/>
                      <a:pt x="28" y="27"/>
                    </a:cubicBezTo>
                    <a:cubicBezTo>
                      <a:pt x="29" y="26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0" y="23"/>
                      <a:pt x="29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1" y="23"/>
                      <a:pt x="31" y="22"/>
                      <a:pt x="32" y="22"/>
                    </a:cubicBezTo>
                    <a:cubicBezTo>
                      <a:pt x="32" y="21"/>
                      <a:pt x="32" y="21"/>
                      <a:pt x="33" y="21"/>
                    </a:cubicBezTo>
                    <a:cubicBezTo>
                      <a:pt x="33" y="21"/>
                      <a:pt x="34" y="21"/>
                      <a:pt x="34" y="21"/>
                    </a:cubicBezTo>
                    <a:cubicBezTo>
                      <a:pt x="34" y="21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5" y="22"/>
                    </a:cubicBezTo>
                    <a:cubicBezTo>
                      <a:pt x="35" y="22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5" y="24"/>
                    </a:cubicBezTo>
                    <a:cubicBezTo>
                      <a:pt x="35" y="24"/>
                      <a:pt x="34" y="24"/>
                      <a:pt x="34" y="24"/>
                    </a:cubicBezTo>
                    <a:cubicBezTo>
                      <a:pt x="34" y="24"/>
                      <a:pt x="34" y="25"/>
                      <a:pt x="34" y="25"/>
                    </a:cubicBezTo>
                    <a:cubicBezTo>
                      <a:pt x="34" y="25"/>
                      <a:pt x="32" y="26"/>
                      <a:pt x="32" y="27"/>
                    </a:cubicBezTo>
                    <a:cubicBezTo>
                      <a:pt x="30" y="28"/>
                      <a:pt x="31" y="28"/>
                      <a:pt x="28" y="29"/>
                    </a:cubicBezTo>
                    <a:cubicBezTo>
                      <a:pt x="27" y="29"/>
                      <a:pt x="26" y="29"/>
                      <a:pt x="26" y="29"/>
                    </a:cubicBezTo>
                    <a:cubicBezTo>
                      <a:pt x="26" y="29"/>
                      <a:pt x="27" y="31"/>
                      <a:pt x="27" y="31"/>
                    </a:cubicBezTo>
                    <a:cubicBezTo>
                      <a:pt x="27" y="31"/>
                      <a:pt x="28" y="31"/>
                      <a:pt x="28" y="31"/>
                    </a:cubicBezTo>
                    <a:cubicBezTo>
                      <a:pt x="28" y="31"/>
                      <a:pt x="28" y="32"/>
                      <a:pt x="28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2"/>
                      <a:pt x="29" y="33"/>
                      <a:pt x="29" y="33"/>
                    </a:cubicBezTo>
                    <a:cubicBezTo>
                      <a:pt x="30" y="33"/>
                      <a:pt x="31" y="33"/>
                      <a:pt x="31" y="33"/>
                    </a:cubicBezTo>
                    <a:cubicBezTo>
                      <a:pt x="31" y="33"/>
                      <a:pt x="31" y="36"/>
                      <a:pt x="32" y="38"/>
                    </a:cubicBezTo>
                    <a:cubicBezTo>
                      <a:pt x="33" y="40"/>
                      <a:pt x="33" y="41"/>
                      <a:pt x="33" y="41"/>
                    </a:cubicBezTo>
                    <a:cubicBezTo>
                      <a:pt x="33" y="42"/>
                      <a:pt x="33" y="41"/>
                      <a:pt x="32" y="42"/>
                    </a:cubicBezTo>
                    <a:cubicBezTo>
                      <a:pt x="32" y="42"/>
                      <a:pt x="33" y="43"/>
                      <a:pt x="33" y="44"/>
                    </a:cubicBezTo>
                    <a:cubicBezTo>
                      <a:pt x="33" y="44"/>
                      <a:pt x="32" y="45"/>
                      <a:pt x="31" y="45"/>
                    </a:cubicBezTo>
                    <a:cubicBezTo>
                      <a:pt x="30" y="45"/>
                      <a:pt x="30" y="45"/>
                      <a:pt x="29" y="45"/>
                    </a:cubicBezTo>
                    <a:cubicBezTo>
                      <a:pt x="29" y="43"/>
                      <a:pt x="31" y="42"/>
                      <a:pt x="31" y="41"/>
                    </a:cubicBezTo>
                    <a:cubicBezTo>
                      <a:pt x="31" y="41"/>
                      <a:pt x="31" y="40"/>
                      <a:pt x="31" y="39"/>
                    </a:cubicBezTo>
                    <a:cubicBezTo>
                      <a:pt x="30" y="37"/>
                      <a:pt x="30" y="36"/>
                      <a:pt x="30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8" y="37"/>
                      <a:pt x="27" y="37"/>
                    </a:cubicBezTo>
                    <a:cubicBezTo>
                      <a:pt x="27" y="37"/>
                      <a:pt x="27" y="36"/>
                      <a:pt x="26" y="36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5" y="37"/>
                      <a:pt x="26" y="37"/>
                      <a:pt x="25" y="37"/>
                    </a:cubicBezTo>
                    <a:cubicBezTo>
                      <a:pt x="25" y="36"/>
                      <a:pt x="25" y="37"/>
                      <a:pt x="24" y="37"/>
                    </a:cubicBezTo>
                    <a:cubicBezTo>
                      <a:pt x="24" y="37"/>
                      <a:pt x="24" y="36"/>
                      <a:pt x="24" y="36"/>
                    </a:cubicBezTo>
                    <a:cubicBezTo>
                      <a:pt x="24" y="36"/>
                      <a:pt x="23" y="36"/>
                      <a:pt x="22" y="36"/>
                    </a:cubicBezTo>
                    <a:cubicBezTo>
                      <a:pt x="21" y="35"/>
                      <a:pt x="21" y="36"/>
                      <a:pt x="21" y="36"/>
                    </a:cubicBezTo>
                    <a:cubicBezTo>
                      <a:pt x="20" y="37"/>
                      <a:pt x="20" y="37"/>
                      <a:pt x="19" y="37"/>
                    </a:cubicBezTo>
                    <a:cubicBezTo>
                      <a:pt x="18" y="37"/>
                      <a:pt x="17" y="36"/>
                      <a:pt x="17" y="36"/>
                    </a:cubicBezTo>
                    <a:cubicBezTo>
                      <a:pt x="17" y="36"/>
                      <a:pt x="16" y="37"/>
                      <a:pt x="16" y="38"/>
                    </a:cubicBezTo>
                    <a:cubicBezTo>
                      <a:pt x="16" y="38"/>
                      <a:pt x="17" y="39"/>
                      <a:pt x="16" y="39"/>
                    </a:cubicBezTo>
                    <a:cubicBezTo>
                      <a:pt x="15" y="39"/>
                      <a:pt x="15" y="39"/>
                      <a:pt x="14" y="39"/>
                    </a:cubicBezTo>
                    <a:cubicBezTo>
                      <a:pt x="14" y="40"/>
                      <a:pt x="13" y="40"/>
                      <a:pt x="12" y="41"/>
                    </a:cubicBezTo>
                    <a:cubicBezTo>
                      <a:pt x="12" y="41"/>
                      <a:pt x="11" y="41"/>
                      <a:pt x="11" y="42"/>
                    </a:cubicBezTo>
                    <a:cubicBezTo>
                      <a:pt x="10" y="43"/>
                      <a:pt x="10" y="42"/>
                      <a:pt x="9" y="42"/>
                    </a:cubicBezTo>
                    <a:cubicBezTo>
                      <a:pt x="9" y="43"/>
                      <a:pt x="10" y="44"/>
                      <a:pt x="9" y="45"/>
                    </a:cubicBezTo>
                    <a:cubicBezTo>
                      <a:pt x="9" y="45"/>
                      <a:pt x="8" y="45"/>
                      <a:pt x="7" y="45"/>
                    </a:cubicBezTo>
                    <a:cubicBezTo>
                      <a:pt x="7" y="45"/>
                      <a:pt x="6" y="45"/>
                      <a:pt x="6" y="45"/>
                    </a:cubicBezTo>
                    <a:cubicBezTo>
                      <a:pt x="5" y="44"/>
                      <a:pt x="6" y="44"/>
                      <a:pt x="6" y="43"/>
                    </a:cubicBezTo>
                    <a:cubicBezTo>
                      <a:pt x="8" y="41"/>
                      <a:pt x="9" y="41"/>
                      <a:pt x="9" y="41"/>
                    </a:cubicBezTo>
                    <a:cubicBezTo>
                      <a:pt x="10" y="40"/>
                      <a:pt x="13" y="39"/>
                      <a:pt x="13" y="38"/>
                    </a:cubicBezTo>
                    <a:cubicBezTo>
                      <a:pt x="14" y="37"/>
                      <a:pt x="13" y="37"/>
                      <a:pt x="11" y="36"/>
                    </a:cubicBezTo>
                    <a:cubicBezTo>
                      <a:pt x="11" y="35"/>
                      <a:pt x="11" y="35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2" y="32"/>
                      <a:pt x="11" y="32"/>
                      <a:pt x="12" y="31"/>
                    </a:cubicBezTo>
                    <a:cubicBezTo>
                      <a:pt x="12" y="31"/>
                      <a:pt x="13" y="31"/>
                      <a:pt x="13" y="31"/>
                    </a:cubicBezTo>
                    <a:cubicBezTo>
                      <a:pt x="13" y="31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5" y="29"/>
                    </a:cubicBezTo>
                    <a:cubicBezTo>
                      <a:pt x="15" y="29"/>
                      <a:pt x="15" y="29"/>
                      <a:pt x="17" y="29"/>
                    </a:cubicBezTo>
                    <a:cubicBezTo>
                      <a:pt x="17" y="28"/>
                      <a:pt x="16" y="28"/>
                      <a:pt x="15" y="28"/>
                    </a:cubicBezTo>
                    <a:cubicBezTo>
                      <a:pt x="13" y="27"/>
                      <a:pt x="13" y="26"/>
                      <a:pt x="13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6"/>
                      <a:pt x="11" y="26"/>
                      <a:pt x="10" y="25"/>
                    </a:cubicBezTo>
                    <a:cubicBezTo>
                      <a:pt x="9" y="25"/>
                      <a:pt x="10" y="24"/>
                      <a:pt x="10" y="24"/>
                    </a:cubicBezTo>
                    <a:cubicBezTo>
                      <a:pt x="10" y="23"/>
                      <a:pt x="8" y="21"/>
                      <a:pt x="6" y="21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4" y="23"/>
                      <a:pt x="3" y="23"/>
                      <a:pt x="3" y="23"/>
                    </a:cubicBezTo>
                    <a:cubicBezTo>
                      <a:pt x="3" y="23"/>
                      <a:pt x="4" y="24"/>
                      <a:pt x="3" y="25"/>
                    </a:cubicBezTo>
                    <a:cubicBezTo>
                      <a:pt x="3" y="25"/>
                      <a:pt x="0" y="26"/>
                      <a:pt x="0" y="25"/>
                    </a:cubicBezTo>
                    <a:cubicBezTo>
                      <a:pt x="0" y="25"/>
                      <a:pt x="0" y="24"/>
                      <a:pt x="2" y="23"/>
                    </a:cubicBezTo>
                    <a:cubicBezTo>
                      <a:pt x="2" y="23"/>
                      <a:pt x="2" y="22"/>
                      <a:pt x="2" y="22"/>
                    </a:cubicBezTo>
                    <a:cubicBezTo>
                      <a:pt x="3" y="21"/>
                      <a:pt x="4" y="22"/>
                      <a:pt x="5" y="21"/>
                    </a:cubicBezTo>
                    <a:cubicBezTo>
                      <a:pt x="5" y="21"/>
                      <a:pt x="7" y="20"/>
                      <a:pt x="8" y="20"/>
                    </a:cubicBezTo>
                    <a:cubicBezTo>
                      <a:pt x="9" y="20"/>
                      <a:pt x="10" y="22"/>
                      <a:pt x="11" y="22"/>
                    </a:cubicBezTo>
                    <a:cubicBezTo>
                      <a:pt x="11" y="21"/>
                      <a:pt x="10" y="21"/>
                      <a:pt x="10" y="19"/>
                    </a:cubicBezTo>
                    <a:cubicBezTo>
                      <a:pt x="9" y="19"/>
                      <a:pt x="9" y="17"/>
                      <a:pt x="9" y="16"/>
                    </a:cubicBezTo>
                    <a:cubicBezTo>
                      <a:pt x="8" y="16"/>
                      <a:pt x="5" y="15"/>
                      <a:pt x="5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7"/>
                    </a:cubicBezTo>
                    <a:cubicBezTo>
                      <a:pt x="3" y="17"/>
                      <a:pt x="2" y="16"/>
                      <a:pt x="2" y="16"/>
                    </a:cubicBezTo>
                    <a:cubicBezTo>
                      <a:pt x="0" y="16"/>
                      <a:pt x="0" y="15"/>
                      <a:pt x="0" y="14"/>
                    </a:cubicBezTo>
                    <a:cubicBezTo>
                      <a:pt x="5" y="14"/>
                      <a:pt x="3" y="14"/>
                      <a:pt x="6" y="15"/>
                    </a:cubicBezTo>
                    <a:cubicBezTo>
                      <a:pt x="8" y="15"/>
                      <a:pt x="9" y="15"/>
                      <a:pt x="9" y="15"/>
                    </a:cubicBezTo>
                    <a:cubicBezTo>
                      <a:pt x="11" y="16"/>
                      <a:pt x="10" y="17"/>
                      <a:pt x="11" y="18"/>
                    </a:cubicBezTo>
                    <a:cubicBezTo>
                      <a:pt x="11" y="18"/>
                      <a:pt x="11" y="19"/>
                      <a:pt x="11" y="20"/>
                    </a:cubicBezTo>
                    <a:cubicBezTo>
                      <a:pt x="13" y="20"/>
                      <a:pt x="12" y="19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4" y="18"/>
                      <a:pt x="14" y="17"/>
                    </a:cubicBezTo>
                    <a:cubicBezTo>
                      <a:pt x="14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6" y="17"/>
                    </a:cubicBezTo>
                    <a:cubicBezTo>
                      <a:pt x="16" y="16"/>
                      <a:pt x="16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8" y="16"/>
                    </a:cubicBezTo>
                    <a:cubicBezTo>
                      <a:pt x="19" y="16"/>
                      <a:pt x="20" y="16"/>
                      <a:pt x="20" y="16"/>
                    </a:cubicBezTo>
                    <a:cubicBezTo>
                      <a:pt x="18" y="16"/>
                      <a:pt x="17" y="15"/>
                      <a:pt x="17" y="15"/>
                    </a:cubicBezTo>
                    <a:cubicBezTo>
                      <a:pt x="16" y="16"/>
                      <a:pt x="16" y="16"/>
                      <a:pt x="15" y="16"/>
                    </a:cubicBezTo>
                    <a:cubicBezTo>
                      <a:pt x="15" y="16"/>
                      <a:pt x="15" y="15"/>
                      <a:pt x="15" y="15"/>
                    </a:cubicBezTo>
                    <a:cubicBezTo>
                      <a:pt x="14" y="15"/>
                      <a:pt x="13" y="16"/>
                      <a:pt x="12" y="15"/>
                    </a:cubicBezTo>
                    <a:cubicBezTo>
                      <a:pt x="12" y="14"/>
                      <a:pt x="12" y="13"/>
                      <a:pt x="13" y="13"/>
                    </a:cubicBezTo>
                    <a:cubicBezTo>
                      <a:pt x="13" y="13"/>
                      <a:pt x="13" y="14"/>
                      <a:pt x="14" y="14"/>
                    </a:cubicBezTo>
                    <a:cubicBezTo>
                      <a:pt x="14" y="13"/>
                      <a:pt x="14" y="13"/>
                      <a:pt x="15" y="12"/>
                    </a:cubicBezTo>
                    <a:cubicBezTo>
                      <a:pt x="15" y="12"/>
                      <a:pt x="15" y="13"/>
                      <a:pt x="16" y="12"/>
                    </a:cubicBezTo>
                    <a:cubicBezTo>
                      <a:pt x="17" y="12"/>
                      <a:pt x="17" y="12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20" y="10"/>
                      <a:pt x="19" y="9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20" y="5"/>
                      <a:pt x="19" y="5"/>
                    </a:cubicBezTo>
                    <a:cubicBezTo>
                      <a:pt x="18" y="4"/>
                      <a:pt x="17" y="4"/>
                      <a:pt x="16" y="5"/>
                    </a:cubicBezTo>
                    <a:cubicBezTo>
                      <a:pt x="15" y="6"/>
                      <a:pt x="16" y="7"/>
                      <a:pt x="17" y="7"/>
                    </a:cubicBezTo>
                    <a:cubicBezTo>
                      <a:pt x="17" y="7"/>
                      <a:pt x="16" y="6"/>
                      <a:pt x="17" y="5"/>
                    </a:cubicBezTo>
                    <a:cubicBezTo>
                      <a:pt x="17" y="5"/>
                      <a:pt x="18" y="6"/>
                      <a:pt x="19" y="7"/>
                    </a:cubicBezTo>
                    <a:cubicBezTo>
                      <a:pt x="19" y="8"/>
                      <a:pt x="18" y="9"/>
                      <a:pt x="16" y="9"/>
                    </a:cubicBezTo>
                    <a:cubicBezTo>
                      <a:pt x="16" y="9"/>
                      <a:pt x="16" y="10"/>
                      <a:pt x="15" y="9"/>
                    </a:cubicBezTo>
                    <a:cubicBezTo>
                      <a:pt x="15" y="9"/>
                      <a:pt x="15" y="9"/>
                      <a:pt x="15" y="8"/>
                    </a:cubicBezTo>
                    <a:cubicBezTo>
                      <a:pt x="14" y="8"/>
                      <a:pt x="14" y="8"/>
                      <a:pt x="13" y="8"/>
                    </a:cubicBezTo>
                    <a:cubicBezTo>
                      <a:pt x="13" y="7"/>
                      <a:pt x="13" y="7"/>
                      <a:pt x="13" y="6"/>
                    </a:cubicBezTo>
                    <a:cubicBezTo>
                      <a:pt x="13" y="6"/>
                      <a:pt x="13" y="6"/>
                      <a:pt x="13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1"/>
                      <a:pt x="16" y="2"/>
                      <a:pt x="16" y="2"/>
                    </a:cubicBezTo>
                    <a:cubicBezTo>
                      <a:pt x="17" y="2"/>
                      <a:pt x="17" y="1"/>
                      <a:pt x="17" y="1"/>
                    </a:cubicBezTo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70" name="Freeform 1356"/>
              <p:cNvSpPr>
                <a:spLocks/>
              </p:cNvSpPr>
              <p:nvPr/>
            </p:nvSpPr>
            <p:spPr bwMode="auto">
              <a:xfrm>
                <a:off x="3087" y="1349"/>
                <a:ext cx="93" cy="120"/>
              </a:xfrm>
              <a:custGeom>
                <a:avLst/>
                <a:gdLst>
                  <a:gd name="T0" fmla="*/ 21 w 35"/>
                  <a:gd name="T1" fmla="*/ 1 h 45"/>
                  <a:gd name="T2" fmla="*/ 23 w 35"/>
                  <a:gd name="T3" fmla="*/ 4 h 45"/>
                  <a:gd name="T4" fmla="*/ 25 w 35"/>
                  <a:gd name="T5" fmla="*/ 8 h 45"/>
                  <a:gd name="T6" fmla="*/ 27 w 35"/>
                  <a:gd name="T7" fmla="*/ 10 h 45"/>
                  <a:gd name="T8" fmla="*/ 31 w 35"/>
                  <a:gd name="T9" fmla="*/ 10 h 45"/>
                  <a:gd name="T10" fmla="*/ 33 w 35"/>
                  <a:gd name="T11" fmla="*/ 14 h 45"/>
                  <a:gd name="T12" fmla="*/ 32 w 35"/>
                  <a:gd name="T13" fmla="*/ 19 h 45"/>
                  <a:gd name="T14" fmla="*/ 28 w 35"/>
                  <a:gd name="T15" fmla="*/ 20 h 45"/>
                  <a:gd name="T16" fmla="*/ 25 w 35"/>
                  <a:gd name="T17" fmla="*/ 17 h 45"/>
                  <a:gd name="T18" fmla="*/ 29 w 35"/>
                  <a:gd name="T19" fmla="*/ 16 h 45"/>
                  <a:gd name="T20" fmla="*/ 30 w 35"/>
                  <a:gd name="T21" fmla="*/ 14 h 45"/>
                  <a:gd name="T22" fmla="*/ 24 w 35"/>
                  <a:gd name="T23" fmla="*/ 16 h 45"/>
                  <a:gd name="T24" fmla="*/ 22 w 35"/>
                  <a:gd name="T25" fmla="*/ 20 h 45"/>
                  <a:gd name="T26" fmla="*/ 23 w 35"/>
                  <a:gd name="T27" fmla="*/ 25 h 45"/>
                  <a:gd name="T28" fmla="*/ 29 w 35"/>
                  <a:gd name="T29" fmla="*/ 24 h 45"/>
                  <a:gd name="T30" fmla="*/ 30 w 35"/>
                  <a:gd name="T31" fmla="*/ 23 h 45"/>
                  <a:gd name="T32" fmla="*/ 34 w 35"/>
                  <a:gd name="T33" fmla="*/ 21 h 45"/>
                  <a:gd name="T34" fmla="*/ 34 w 35"/>
                  <a:gd name="T35" fmla="*/ 23 h 45"/>
                  <a:gd name="T36" fmla="*/ 34 w 35"/>
                  <a:gd name="T37" fmla="*/ 25 h 45"/>
                  <a:gd name="T38" fmla="*/ 26 w 35"/>
                  <a:gd name="T39" fmla="*/ 29 h 45"/>
                  <a:gd name="T40" fmla="*/ 28 w 35"/>
                  <a:gd name="T41" fmla="*/ 32 h 45"/>
                  <a:gd name="T42" fmla="*/ 31 w 35"/>
                  <a:gd name="T43" fmla="*/ 33 h 45"/>
                  <a:gd name="T44" fmla="*/ 32 w 35"/>
                  <a:gd name="T45" fmla="*/ 42 h 45"/>
                  <a:gd name="T46" fmla="*/ 29 w 35"/>
                  <a:gd name="T47" fmla="*/ 45 h 45"/>
                  <a:gd name="T48" fmla="*/ 30 w 35"/>
                  <a:gd name="T49" fmla="*/ 36 h 45"/>
                  <a:gd name="T50" fmla="*/ 27 w 35"/>
                  <a:gd name="T51" fmla="*/ 37 h 45"/>
                  <a:gd name="T52" fmla="*/ 25 w 35"/>
                  <a:gd name="T53" fmla="*/ 37 h 45"/>
                  <a:gd name="T54" fmla="*/ 22 w 35"/>
                  <a:gd name="T55" fmla="*/ 36 h 45"/>
                  <a:gd name="T56" fmla="*/ 17 w 35"/>
                  <a:gd name="T57" fmla="*/ 36 h 45"/>
                  <a:gd name="T58" fmla="*/ 14 w 35"/>
                  <a:gd name="T59" fmla="*/ 39 h 45"/>
                  <a:gd name="T60" fmla="*/ 9 w 35"/>
                  <a:gd name="T61" fmla="*/ 42 h 45"/>
                  <a:gd name="T62" fmla="*/ 6 w 35"/>
                  <a:gd name="T63" fmla="*/ 45 h 45"/>
                  <a:gd name="T64" fmla="*/ 13 w 35"/>
                  <a:gd name="T65" fmla="*/ 38 h 45"/>
                  <a:gd name="T66" fmla="*/ 11 w 35"/>
                  <a:gd name="T67" fmla="*/ 34 h 45"/>
                  <a:gd name="T68" fmla="*/ 13 w 35"/>
                  <a:gd name="T69" fmla="*/ 31 h 45"/>
                  <a:gd name="T70" fmla="*/ 15 w 35"/>
                  <a:gd name="T71" fmla="*/ 29 h 45"/>
                  <a:gd name="T72" fmla="*/ 13 w 35"/>
                  <a:gd name="T73" fmla="*/ 26 h 45"/>
                  <a:gd name="T74" fmla="*/ 10 w 35"/>
                  <a:gd name="T75" fmla="*/ 24 h 45"/>
                  <a:gd name="T76" fmla="*/ 3 w 35"/>
                  <a:gd name="T77" fmla="*/ 23 h 45"/>
                  <a:gd name="T78" fmla="*/ 2 w 35"/>
                  <a:gd name="T79" fmla="*/ 23 h 45"/>
                  <a:gd name="T80" fmla="*/ 8 w 35"/>
                  <a:gd name="T81" fmla="*/ 20 h 45"/>
                  <a:gd name="T82" fmla="*/ 9 w 35"/>
                  <a:gd name="T83" fmla="*/ 16 h 45"/>
                  <a:gd name="T84" fmla="*/ 3 w 35"/>
                  <a:gd name="T85" fmla="*/ 17 h 45"/>
                  <a:gd name="T86" fmla="*/ 6 w 35"/>
                  <a:gd name="T87" fmla="*/ 15 h 45"/>
                  <a:gd name="T88" fmla="*/ 11 w 35"/>
                  <a:gd name="T89" fmla="*/ 20 h 45"/>
                  <a:gd name="T90" fmla="*/ 14 w 35"/>
                  <a:gd name="T91" fmla="*/ 17 h 45"/>
                  <a:gd name="T92" fmla="*/ 17 w 35"/>
                  <a:gd name="T93" fmla="*/ 17 h 45"/>
                  <a:gd name="T94" fmla="*/ 20 w 35"/>
                  <a:gd name="T95" fmla="*/ 16 h 45"/>
                  <a:gd name="T96" fmla="*/ 15 w 35"/>
                  <a:gd name="T97" fmla="*/ 15 h 45"/>
                  <a:gd name="T98" fmla="*/ 14 w 35"/>
                  <a:gd name="T99" fmla="*/ 14 h 45"/>
                  <a:gd name="T100" fmla="*/ 18 w 35"/>
                  <a:gd name="T101" fmla="*/ 11 h 45"/>
                  <a:gd name="T102" fmla="*/ 20 w 35"/>
                  <a:gd name="T103" fmla="*/ 8 h 45"/>
                  <a:gd name="T104" fmla="*/ 17 w 35"/>
                  <a:gd name="T105" fmla="*/ 7 h 45"/>
                  <a:gd name="T106" fmla="*/ 16 w 35"/>
                  <a:gd name="T107" fmla="*/ 9 h 45"/>
                  <a:gd name="T108" fmla="*/ 13 w 35"/>
                  <a:gd name="T109" fmla="*/ 8 h 45"/>
                  <a:gd name="T110" fmla="*/ 13 w 35"/>
                  <a:gd name="T111" fmla="*/ 4 h 45"/>
                  <a:gd name="T112" fmla="*/ 15 w 35"/>
                  <a:gd name="T113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5" h="45">
                    <a:moveTo>
                      <a:pt x="17" y="1"/>
                    </a:moveTo>
                    <a:cubicBezTo>
                      <a:pt x="18" y="0"/>
                      <a:pt x="19" y="2"/>
                      <a:pt x="19" y="2"/>
                    </a:cubicBezTo>
                    <a:cubicBezTo>
                      <a:pt x="19" y="2"/>
                      <a:pt x="20" y="1"/>
                      <a:pt x="21" y="1"/>
                    </a:cubicBezTo>
                    <a:cubicBezTo>
                      <a:pt x="21" y="2"/>
                      <a:pt x="21" y="2"/>
                      <a:pt x="22" y="3"/>
                    </a:cubicBezTo>
                    <a:cubicBezTo>
                      <a:pt x="22" y="3"/>
                      <a:pt x="22" y="3"/>
                      <a:pt x="23" y="3"/>
                    </a:cubicBezTo>
                    <a:cubicBezTo>
                      <a:pt x="23" y="3"/>
                      <a:pt x="23" y="4"/>
                      <a:pt x="23" y="4"/>
                    </a:cubicBezTo>
                    <a:cubicBezTo>
                      <a:pt x="23" y="5"/>
                      <a:pt x="24" y="5"/>
                      <a:pt x="24" y="5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8"/>
                      <a:pt x="24" y="8"/>
                      <a:pt x="25" y="8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6" y="9"/>
                      <a:pt x="27" y="10"/>
                      <a:pt x="27" y="10"/>
                    </a:cubicBezTo>
                    <a:cubicBezTo>
                      <a:pt x="27" y="9"/>
                      <a:pt x="27" y="9"/>
                      <a:pt x="28" y="9"/>
                    </a:cubicBezTo>
                    <a:cubicBezTo>
                      <a:pt x="28" y="9"/>
                      <a:pt x="29" y="9"/>
                      <a:pt x="29" y="10"/>
                    </a:cubicBezTo>
                    <a:cubicBezTo>
                      <a:pt x="29" y="10"/>
                      <a:pt x="30" y="9"/>
                      <a:pt x="31" y="10"/>
                    </a:cubicBezTo>
                    <a:cubicBezTo>
                      <a:pt x="31" y="10"/>
                      <a:pt x="31" y="11"/>
                      <a:pt x="31" y="11"/>
                    </a:cubicBezTo>
                    <a:cubicBezTo>
                      <a:pt x="32" y="11"/>
                      <a:pt x="32" y="11"/>
                      <a:pt x="33" y="11"/>
                    </a:cubicBezTo>
                    <a:cubicBezTo>
                      <a:pt x="34" y="13"/>
                      <a:pt x="33" y="13"/>
                      <a:pt x="33" y="14"/>
                    </a:cubicBezTo>
                    <a:cubicBezTo>
                      <a:pt x="33" y="14"/>
                      <a:pt x="34" y="14"/>
                      <a:pt x="34" y="14"/>
                    </a:cubicBezTo>
                    <a:cubicBezTo>
                      <a:pt x="34" y="15"/>
                      <a:pt x="33" y="15"/>
                      <a:pt x="33" y="16"/>
                    </a:cubicBezTo>
                    <a:cubicBezTo>
                      <a:pt x="33" y="16"/>
                      <a:pt x="33" y="19"/>
                      <a:pt x="32" y="19"/>
                    </a:cubicBezTo>
                    <a:cubicBezTo>
                      <a:pt x="32" y="19"/>
                      <a:pt x="31" y="19"/>
                      <a:pt x="31" y="19"/>
                    </a:cubicBezTo>
                    <a:cubicBezTo>
                      <a:pt x="31" y="19"/>
                      <a:pt x="31" y="21"/>
                      <a:pt x="29" y="20"/>
                    </a:cubicBezTo>
                    <a:cubicBezTo>
                      <a:pt x="29" y="20"/>
                      <a:pt x="28" y="21"/>
                      <a:pt x="28" y="20"/>
                    </a:cubicBezTo>
                    <a:cubicBezTo>
                      <a:pt x="27" y="20"/>
                      <a:pt x="26" y="19"/>
                      <a:pt x="26" y="19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8"/>
                      <a:pt x="25" y="17"/>
                      <a:pt x="25" y="17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7" y="16"/>
                      <a:pt x="27" y="15"/>
                      <a:pt x="28" y="15"/>
                    </a:cubicBezTo>
                    <a:cubicBezTo>
                      <a:pt x="28" y="15"/>
                      <a:pt x="29" y="16"/>
                      <a:pt x="29" y="16"/>
                    </a:cubicBezTo>
                    <a:cubicBezTo>
                      <a:pt x="29" y="17"/>
                      <a:pt x="28" y="17"/>
                      <a:pt x="28" y="17"/>
                    </a:cubicBezTo>
                    <a:cubicBezTo>
                      <a:pt x="28" y="18"/>
                      <a:pt x="29" y="18"/>
                      <a:pt x="30" y="17"/>
                    </a:cubicBezTo>
                    <a:cubicBezTo>
                      <a:pt x="30" y="16"/>
                      <a:pt x="30" y="15"/>
                      <a:pt x="30" y="14"/>
                    </a:cubicBezTo>
                    <a:cubicBezTo>
                      <a:pt x="28" y="13"/>
                      <a:pt x="28" y="13"/>
                      <a:pt x="26" y="13"/>
                    </a:cubicBezTo>
                    <a:cubicBezTo>
                      <a:pt x="26" y="14"/>
                      <a:pt x="27" y="14"/>
                      <a:pt x="27" y="15"/>
                    </a:cubicBezTo>
                    <a:cubicBezTo>
                      <a:pt x="26" y="15"/>
                      <a:pt x="25" y="14"/>
                      <a:pt x="24" y="16"/>
                    </a:cubicBezTo>
                    <a:cubicBezTo>
                      <a:pt x="24" y="16"/>
                      <a:pt x="26" y="19"/>
                      <a:pt x="24" y="19"/>
                    </a:cubicBezTo>
                    <a:cubicBezTo>
                      <a:pt x="24" y="18"/>
                      <a:pt x="24" y="18"/>
                      <a:pt x="23" y="18"/>
                    </a:cubicBezTo>
                    <a:cubicBezTo>
                      <a:pt x="23" y="19"/>
                      <a:pt x="23" y="19"/>
                      <a:pt x="22" y="20"/>
                    </a:cubicBezTo>
                    <a:cubicBezTo>
                      <a:pt x="21" y="21"/>
                      <a:pt x="21" y="20"/>
                      <a:pt x="20" y="22"/>
                    </a:cubicBezTo>
                    <a:cubicBezTo>
                      <a:pt x="20" y="22"/>
                      <a:pt x="20" y="22"/>
                      <a:pt x="20" y="23"/>
                    </a:cubicBezTo>
                    <a:cubicBezTo>
                      <a:pt x="20" y="24"/>
                      <a:pt x="22" y="25"/>
                      <a:pt x="23" y="25"/>
                    </a:cubicBezTo>
                    <a:cubicBezTo>
                      <a:pt x="25" y="26"/>
                      <a:pt x="25" y="28"/>
                      <a:pt x="25" y="28"/>
                    </a:cubicBezTo>
                    <a:cubicBezTo>
                      <a:pt x="26" y="28"/>
                      <a:pt x="27" y="28"/>
                      <a:pt x="28" y="27"/>
                    </a:cubicBezTo>
                    <a:cubicBezTo>
                      <a:pt x="29" y="26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0" y="23"/>
                      <a:pt x="29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1" y="23"/>
                      <a:pt x="31" y="22"/>
                      <a:pt x="32" y="22"/>
                    </a:cubicBezTo>
                    <a:cubicBezTo>
                      <a:pt x="32" y="21"/>
                      <a:pt x="32" y="21"/>
                      <a:pt x="33" y="21"/>
                    </a:cubicBezTo>
                    <a:cubicBezTo>
                      <a:pt x="33" y="21"/>
                      <a:pt x="34" y="21"/>
                      <a:pt x="34" y="21"/>
                    </a:cubicBezTo>
                    <a:cubicBezTo>
                      <a:pt x="34" y="21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5" y="22"/>
                    </a:cubicBezTo>
                    <a:cubicBezTo>
                      <a:pt x="35" y="22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5" y="24"/>
                    </a:cubicBezTo>
                    <a:cubicBezTo>
                      <a:pt x="35" y="24"/>
                      <a:pt x="34" y="24"/>
                      <a:pt x="34" y="24"/>
                    </a:cubicBezTo>
                    <a:cubicBezTo>
                      <a:pt x="34" y="24"/>
                      <a:pt x="34" y="25"/>
                      <a:pt x="34" y="25"/>
                    </a:cubicBezTo>
                    <a:cubicBezTo>
                      <a:pt x="34" y="25"/>
                      <a:pt x="32" y="26"/>
                      <a:pt x="32" y="27"/>
                    </a:cubicBezTo>
                    <a:cubicBezTo>
                      <a:pt x="30" y="28"/>
                      <a:pt x="31" y="28"/>
                      <a:pt x="28" y="29"/>
                    </a:cubicBezTo>
                    <a:cubicBezTo>
                      <a:pt x="27" y="29"/>
                      <a:pt x="26" y="29"/>
                      <a:pt x="26" y="29"/>
                    </a:cubicBezTo>
                    <a:cubicBezTo>
                      <a:pt x="26" y="29"/>
                      <a:pt x="27" y="31"/>
                      <a:pt x="27" y="31"/>
                    </a:cubicBezTo>
                    <a:cubicBezTo>
                      <a:pt x="27" y="31"/>
                      <a:pt x="28" y="31"/>
                      <a:pt x="28" y="31"/>
                    </a:cubicBezTo>
                    <a:cubicBezTo>
                      <a:pt x="28" y="31"/>
                      <a:pt x="28" y="32"/>
                      <a:pt x="28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2"/>
                      <a:pt x="29" y="33"/>
                      <a:pt x="29" y="33"/>
                    </a:cubicBezTo>
                    <a:cubicBezTo>
                      <a:pt x="30" y="33"/>
                      <a:pt x="31" y="33"/>
                      <a:pt x="31" y="33"/>
                    </a:cubicBezTo>
                    <a:cubicBezTo>
                      <a:pt x="31" y="33"/>
                      <a:pt x="31" y="36"/>
                      <a:pt x="32" y="38"/>
                    </a:cubicBezTo>
                    <a:cubicBezTo>
                      <a:pt x="33" y="40"/>
                      <a:pt x="33" y="41"/>
                      <a:pt x="33" y="41"/>
                    </a:cubicBezTo>
                    <a:cubicBezTo>
                      <a:pt x="33" y="42"/>
                      <a:pt x="33" y="41"/>
                      <a:pt x="32" y="42"/>
                    </a:cubicBezTo>
                    <a:cubicBezTo>
                      <a:pt x="32" y="42"/>
                      <a:pt x="33" y="43"/>
                      <a:pt x="33" y="44"/>
                    </a:cubicBezTo>
                    <a:cubicBezTo>
                      <a:pt x="33" y="44"/>
                      <a:pt x="32" y="45"/>
                      <a:pt x="31" y="45"/>
                    </a:cubicBezTo>
                    <a:cubicBezTo>
                      <a:pt x="30" y="45"/>
                      <a:pt x="30" y="45"/>
                      <a:pt x="29" y="45"/>
                    </a:cubicBezTo>
                    <a:cubicBezTo>
                      <a:pt x="29" y="43"/>
                      <a:pt x="31" y="42"/>
                      <a:pt x="31" y="41"/>
                    </a:cubicBezTo>
                    <a:cubicBezTo>
                      <a:pt x="31" y="41"/>
                      <a:pt x="31" y="40"/>
                      <a:pt x="31" y="39"/>
                    </a:cubicBezTo>
                    <a:cubicBezTo>
                      <a:pt x="30" y="37"/>
                      <a:pt x="30" y="36"/>
                      <a:pt x="30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8" y="37"/>
                      <a:pt x="27" y="37"/>
                    </a:cubicBezTo>
                    <a:cubicBezTo>
                      <a:pt x="27" y="37"/>
                      <a:pt x="27" y="36"/>
                      <a:pt x="26" y="36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5" y="37"/>
                      <a:pt x="26" y="37"/>
                      <a:pt x="25" y="37"/>
                    </a:cubicBezTo>
                    <a:cubicBezTo>
                      <a:pt x="25" y="36"/>
                      <a:pt x="25" y="37"/>
                      <a:pt x="24" y="37"/>
                    </a:cubicBezTo>
                    <a:cubicBezTo>
                      <a:pt x="24" y="37"/>
                      <a:pt x="24" y="36"/>
                      <a:pt x="24" y="36"/>
                    </a:cubicBezTo>
                    <a:cubicBezTo>
                      <a:pt x="24" y="36"/>
                      <a:pt x="23" y="36"/>
                      <a:pt x="22" y="36"/>
                    </a:cubicBezTo>
                    <a:cubicBezTo>
                      <a:pt x="21" y="35"/>
                      <a:pt x="21" y="36"/>
                      <a:pt x="21" y="36"/>
                    </a:cubicBezTo>
                    <a:cubicBezTo>
                      <a:pt x="20" y="37"/>
                      <a:pt x="20" y="37"/>
                      <a:pt x="19" y="37"/>
                    </a:cubicBezTo>
                    <a:cubicBezTo>
                      <a:pt x="18" y="37"/>
                      <a:pt x="17" y="36"/>
                      <a:pt x="17" y="36"/>
                    </a:cubicBezTo>
                    <a:cubicBezTo>
                      <a:pt x="17" y="36"/>
                      <a:pt x="16" y="37"/>
                      <a:pt x="16" y="38"/>
                    </a:cubicBezTo>
                    <a:cubicBezTo>
                      <a:pt x="16" y="38"/>
                      <a:pt x="17" y="39"/>
                      <a:pt x="16" y="39"/>
                    </a:cubicBezTo>
                    <a:cubicBezTo>
                      <a:pt x="15" y="39"/>
                      <a:pt x="15" y="39"/>
                      <a:pt x="14" y="39"/>
                    </a:cubicBezTo>
                    <a:cubicBezTo>
                      <a:pt x="14" y="40"/>
                      <a:pt x="13" y="40"/>
                      <a:pt x="12" y="41"/>
                    </a:cubicBezTo>
                    <a:cubicBezTo>
                      <a:pt x="12" y="41"/>
                      <a:pt x="11" y="41"/>
                      <a:pt x="11" y="42"/>
                    </a:cubicBezTo>
                    <a:cubicBezTo>
                      <a:pt x="10" y="43"/>
                      <a:pt x="10" y="42"/>
                      <a:pt x="9" y="42"/>
                    </a:cubicBezTo>
                    <a:cubicBezTo>
                      <a:pt x="9" y="43"/>
                      <a:pt x="10" y="44"/>
                      <a:pt x="9" y="45"/>
                    </a:cubicBezTo>
                    <a:cubicBezTo>
                      <a:pt x="9" y="45"/>
                      <a:pt x="8" y="45"/>
                      <a:pt x="7" y="45"/>
                    </a:cubicBezTo>
                    <a:cubicBezTo>
                      <a:pt x="7" y="45"/>
                      <a:pt x="6" y="45"/>
                      <a:pt x="6" y="45"/>
                    </a:cubicBezTo>
                    <a:cubicBezTo>
                      <a:pt x="5" y="44"/>
                      <a:pt x="6" y="44"/>
                      <a:pt x="6" y="43"/>
                    </a:cubicBezTo>
                    <a:cubicBezTo>
                      <a:pt x="8" y="41"/>
                      <a:pt x="9" y="41"/>
                      <a:pt x="9" y="41"/>
                    </a:cubicBezTo>
                    <a:cubicBezTo>
                      <a:pt x="10" y="40"/>
                      <a:pt x="13" y="39"/>
                      <a:pt x="13" y="38"/>
                    </a:cubicBezTo>
                    <a:cubicBezTo>
                      <a:pt x="14" y="37"/>
                      <a:pt x="13" y="37"/>
                      <a:pt x="11" y="36"/>
                    </a:cubicBezTo>
                    <a:cubicBezTo>
                      <a:pt x="11" y="35"/>
                      <a:pt x="11" y="35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2" y="32"/>
                      <a:pt x="11" y="32"/>
                      <a:pt x="12" y="31"/>
                    </a:cubicBezTo>
                    <a:cubicBezTo>
                      <a:pt x="12" y="31"/>
                      <a:pt x="13" y="31"/>
                      <a:pt x="13" y="31"/>
                    </a:cubicBezTo>
                    <a:cubicBezTo>
                      <a:pt x="13" y="31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5" y="29"/>
                    </a:cubicBezTo>
                    <a:cubicBezTo>
                      <a:pt x="15" y="29"/>
                      <a:pt x="15" y="29"/>
                      <a:pt x="17" y="29"/>
                    </a:cubicBezTo>
                    <a:cubicBezTo>
                      <a:pt x="17" y="28"/>
                      <a:pt x="16" y="28"/>
                      <a:pt x="15" y="28"/>
                    </a:cubicBezTo>
                    <a:cubicBezTo>
                      <a:pt x="13" y="27"/>
                      <a:pt x="13" y="26"/>
                      <a:pt x="13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6"/>
                      <a:pt x="11" y="26"/>
                      <a:pt x="10" y="25"/>
                    </a:cubicBezTo>
                    <a:cubicBezTo>
                      <a:pt x="9" y="25"/>
                      <a:pt x="10" y="24"/>
                      <a:pt x="10" y="24"/>
                    </a:cubicBezTo>
                    <a:cubicBezTo>
                      <a:pt x="10" y="23"/>
                      <a:pt x="8" y="21"/>
                      <a:pt x="6" y="21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4" y="23"/>
                      <a:pt x="3" y="23"/>
                      <a:pt x="3" y="23"/>
                    </a:cubicBezTo>
                    <a:cubicBezTo>
                      <a:pt x="3" y="23"/>
                      <a:pt x="4" y="24"/>
                      <a:pt x="3" y="25"/>
                    </a:cubicBezTo>
                    <a:cubicBezTo>
                      <a:pt x="3" y="25"/>
                      <a:pt x="0" y="26"/>
                      <a:pt x="0" y="25"/>
                    </a:cubicBezTo>
                    <a:cubicBezTo>
                      <a:pt x="0" y="25"/>
                      <a:pt x="0" y="24"/>
                      <a:pt x="2" y="23"/>
                    </a:cubicBezTo>
                    <a:cubicBezTo>
                      <a:pt x="2" y="23"/>
                      <a:pt x="2" y="22"/>
                      <a:pt x="2" y="22"/>
                    </a:cubicBezTo>
                    <a:cubicBezTo>
                      <a:pt x="3" y="21"/>
                      <a:pt x="4" y="22"/>
                      <a:pt x="5" y="21"/>
                    </a:cubicBezTo>
                    <a:cubicBezTo>
                      <a:pt x="5" y="21"/>
                      <a:pt x="7" y="20"/>
                      <a:pt x="8" y="20"/>
                    </a:cubicBezTo>
                    <a:cubicBezTo>
                      <a:pt x="9" y="20"/>
                      <a:pt x="10" y="22"/>
                      <a:pt x="11" y="22"/>
                    </a:cubicBezTo>
                    <a:cubicBezTo>
                      <a:pt x="11" y="21"/>
                      <a:pt x="10" y="21"/>
                      <a:pt x="10" y="19"/>
                    </a:cubicBezTo>
                    <a:cubicBezTo>
                      <a:pt x="9" y="19"/>
                      <a:pt x="9" y="17"/>
                      <a:pt x="9" y="16"/>
                    </a:cubicBezTo>
                    <a:cubicBezTo>
                      <a:pt x="8" y="16"/>
                      <a:pt x="5" y="15"/>
                      <a:pt x="5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7"/>
                    </a:cubicBezTo>
                    <a:cubicBezTo>
                      <a:pt x="3" y="17"/>
                      <a:pt x="2" y="16"/>
                      <a:pt x="2" y="16"/>
                    </a:cubicBezTo>
                    <a:cubicBezTo>
                      <a:pt x="0" y="16"/>
                      <a:pt x="0" y="15"/>
                      <a:pt x="0" y="14"/>
                    </a:cubicBezTo>
                    <a:cubicBezTo>
                      <a:pt x="5" y="14"/>
                      <a:pt x="3" y="14"/>
                      <a:pt x="6" y="15"/>
                    </a:cubicBezTo>
                    <a:cubicBezTo>
                      <a:pt x="8" y="15"/>
                      <a:pt x="9" y="15"/>
                      <a:pt x="9" y="15"/>
                    </a:cubicBezTo>
                    <a:cubicBezTo>
                      <a:pt x="11" y="16"/>
                      <a:pt x="10" y="17"/>
                      <a:pt x="11" y="18"/>
                    </a:cubicBezTo>
                    <a:cubicBezTo>
                      <a:pt x="11" y="18"/>
                      <a:pt x="11" y="19"/>
                      <a:pt x="11" y="20"/>
                    </a:cubicBezTo>
                    <a:cubicBezTo>
                      <a:pt x="13" y="20"/>
                      <a:pt x="12" y="19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4" y="18"/>
                      <a:pt x="14" y="17"/>
                    </a:cubicBezTo>
                    <a:cubicBezTo>
                      <a:pt x="14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6" y="17"/>
                    </a:cubicBezTo>
                    <a:cubicBezTo>
                      <a:pt x="16" y="16"/>
                      <a:pt x="16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8" y="16"/>
                    </a:cubicBezTo>
                    <a:cubicBezTo>
                      <a:pt x="19" y="16"/>
                      <a:pt x="20" y="16"/>
                      <a:pt x="20" y="16"/>
                    </a:cubicBezTo>
                    <a:cubicBezTo>
                      <a:pt x="18" y="16"/>
                      <a:pt x="17" y="15"/>
                      <a:pt x="17" y="15"/>
                    </a:cubicBezTo>
                    <a:cubicBezTo>
                      <a:pt x="16" y="16"/>
                      <a:pt x="16" y="16"/>
                      <a:pt x="15" y="16"/>
                    </a:cubicBezTo>
                    <a:cubicBezTo>
                      <a:pt x="15" y="16"/>
                      <a:pt x="15" y="15"/>
                      <a:pt x="15" y="15"/>
                    </a:cubicBezTo>
                    <a:cubicBezTo>
                      <a:pt x="14" y="15"/>
                      <a:pt x="13" y="16"/>
                      <a:pt x="12" y="15"/>
                    </a:cubicBezTo>
                    <a:cubicBezTo>
                      <a:pt x="12" y="14"/>
                      <a:pt x="12" y="13"/>
                      <a:pt x="13" y="13"/>
                    </a:cubicBezTo>
                    <a:cubicBezTo>
                      <a:pt x="13" y="13"/>
                      <a:pt x="13" y="14"/>
                      <a:pt x="14" y="14"/>
                    </a:cubicBezTo>
                    <a:cubicBezTo>
                      <a:pt x="14" y="13"/>
                      <a:pt x="14" y="13"/>
                      <a:pt x="15" y="12"/>
                    </a:cubicBezTo>
                    <a:cubicBezTo>
                      <a:pt x="15" y="12"/>
                      <a:pt x="15" y="13"/>
                      <a:pt x="16" y="12"/>
                    </a:cubicBezTo>
                    <a:cubicBezTo>
                      <a:pt x="17" y="12"/>
                      <a:pt x="17" y="12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20" y="10"/>
                      <a:pt x="19" y="9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20" y="5"/>
                      <a:pt x="19" y="5"/>
                    </a:cubicBezTo>
                    <a:cubicBezTo>
                      <a:pt x="18" y="4"/>
                      <a:pt x="17" y="4"/>
                      <a:pt x="16" y="5"/>
                    </a:cubicBezTo>
                    <a:cubicBezTo>
                      <a:pt x="15" y="6"/>
                      <a:pt x="16" y="7"/>
                      <a:pt x="17" y="7"/>
                    </a:cubicBezTo>
                    <a:cubicBezTo>
                      <a:pt x="17" y="7"/>
                      <a:pt x="16" y="6"/>
                      <a:pt x="17" y="5"/>
                    </a:cubicBezTo>
                    <a:cubicBezTo>
                      <a:pt x="17" y="5"/>
                      <a:pt x="18" y="6"/>
                      <a:pt x="19" y="7"/>
                    </a:cubicBezTo>
                    <a:cubicBezTo>
                      <a:pt x="19" y="8"/>
                      <a:pt x="18" y="9"/>
                      <a:pt x="16" y="9"/>
                    </a:cubicBezTo>
                    <a:cubicBezTo>
                      <a:pt x="16" y="9"/>
                      <a:pt x="16" y="10"/>
                      <a:pt x="15" y="9"/>
                    </a:cubicBezTo>
                    <a:cubicBezTo>
                      <a:pt x="15" y="9"/>
                      <a:pt x="15" y="9"/>
                      <a:pt x="15" y="8"/>
                    </a:cubicBezTo>
                    <a:cubicBezTo>
                      <a:pt x="14" y="8"/>
                      <a:pt x="14" y="8"/>
                      <a:pt x="13" y="8"/>
                    </a:cubicBezTo>
                    <a:cubicBezTo>
                      <a:pt x="13" y="7"/>
                      <a:pt x="13" y="7"/>
                      <a:pt x="13" y="6"/>
                    </a:cubicBezTo>
                    <a:cubicBezTo>
                      <a:pt x="13" y="6"/>
                      <a:pt x="13" y="6"/>
                      <a:pt x="13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1"/>
                      <a:pt x="16" y="2"/>
                      <a:pt x="16" y="2"/>
                    </a:cubicBezTo>
                    <a:cubicBezTo>
                      <a:pt x="17" y="2"/>
                      <a:pt x="17" y="1"/>
                      <a:pt x="17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71" name="Freeform 1357"/>
              <p:cNvSpPr>
                <a:spLocks/>
              </p:cNvSpPr>
              <p:nvPr/>
            </p:nvSpPr>
            <p:spPr bwMode="auto">
              <a:xfrm>
                <a:off x="3121" y="1352"/>
                <a:ext cx="30" cy="24"/>
              </a:xfrm>
              <a:custGeom>
                <a:avLst/>
                <a:gdLst>
                  <a:gd name="T0" fmla="*/ 4 w 11"/>
                  <a:gd name="T1" fmla="*/ 1 h 9"/>
                  <a:gd name="T2" fmla="*/ 6 w 11"/>
                  <a:gd name="T3" fmla="*/ 1 h 9"/>
                  <a:gd name="T4" fmla="*/ 7 w 11"/>
                  <a:gd name="T5" fmla="*/ 1 h 9"/>
                  <a:gd name="T6" fmla="*/ 8 w 11"/>
                  <a:gd name="T7" fmla="*/ 2 h 9"/>
                  <a:gd name="T8" fmla="*/ 9 w 11"/>
                  <a:gd name="T9" fmla="*/ 3 h 9"/>
                  <a:gd name="T10" fmla="*/ 9 w 11"/>
                  <a:gd name="T11" fmla="*/ 4 h 9"/>
                  <a:gd name="T12" fmla="*/ 10 w 11"/>
                  <a:gd name="T13" fmla="*/ 5 h 9"/>
                  <a:gd name="T14" fmla="*/ 10 w 11"/>
                  <a:gd name="T15" fmla="*/ 7 h 9"/>
                  <a:gd name="T16" fmla="*/ 11 w 11"/>
                  <a:gd name="T17" fmla="*/ 7 h 9"/>
                  <a:gd name="T18" fmla="*/ 10 w 11"/>
                  <a:gd name="T19" fmla="*/ 9 h 9"/>
                  <a:gd name="T20" fmla="*/ 9 w 11"/>
                  <a:gd name="T21" fmla="*/ 9 h 9"/>
                  <a:gd name="T22" fmla="*/ 9 w 11"/>
                  <a:gd name="T23" fmla="*/ 6 h 9"/>
                  <a:gd name="T24" fmla="*/ 7 w 11"/>
                  <a:gd name="T25" fmla="*/ 3 h 9"/>
                  <a:gd name="T26" fmla="*/ 4 w 11"/>
                  <a:gd name="T27" fmla="*/ 2 h 9"/>
                  <a:gd name="T28" fmla="*/ 2 w 11"/>
                  <a:gd name="T29" fmla="*/ 5 h 9"/>
                  <a:gd name="T30" fmla="*/ 4 w 11"/>
                  <a:gd name="T31" fmla="*/ 7 h 9"/>
                  <a:gd name="T32" fmla="*/ 4 w 11"/>
                  <a:gd name="T33" fmla="*/ 5 h 9"/>
                  <a:gd name="T34" fmla="*/ 5 w 11"/>
                  <a:gd name="T35" fmla="*/ 7 h 9"/>
                  <a:gd name="T36" fmla="*/ 4 w 11"/>
                  <a:gd name="T37" fmla="*/ 8 h 9"/>
                  <a:gd name="T38" fmla="*/ 2 w 11"/>
                  <a:gd name="T39" fmla="*/ 8 h 9"/>
                  <a:gd name="T40" fmla="*/ 2 w 11"/>
                  <a:gd name="T41" fmla="*/ 7 h 9"/>
                  <a:gd name="T42" fmla="*/ 1 w 11"/>
                  <a:gd name="T43" fmla="*/ 7 h 9"/>
                  <a:gd name="T44" fmla="*/ 1 w 11"/>
                  <a:gd name="T45" fmla="*/ 5 h 9"/>
                  <a:gd name="T46" fmla="*/ 1 w 11"/>
                  <a:gd name="T47" fmla="*/ 4 h 9"/>
                  <a:gd name="T48" fmla="*/ 2 w 11"/>
                  <a:gd name="T49" fmla="*/ 2 h 9"/>
                  <a:gd name="T50" fmla="*/ 2 w 11"/>
                  <a:gd name="T51" fmla="*/ 1 h 9"/>
                  <a:gd name="T52" fmla="*/ 4 w 11"/>
                  <a:gd name="T53" fmla="*/ 2 h 9"/>
                  <a:gd name="T54" fmla="*/ 4 w 11"/>
                  <a:gd name="T5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" h="9">
                    <a:moveTo>
                      <a:pt x="4" y="1"/>
                    </a:moveTo>
                    <a:cubicBezTo>
                      <a:pt x="5" y="0"/>
                      <a:pt x="5" y="1"/>
                      <a:pt x="6" y="1"/>
                    </a:cubicBezTo>
                    <a:cubicBezTo>
                      <a:pt x="6" y="2"/>
                      <a:pt x="7" y="1"/>
                      <a:pt x="7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3"/>
                      <a:pt x="9" y="3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5"/>
                    </a:cubicBezTo>
                    <a:cubicBezTo>
                      <a:pt x="10" y="5"/>
                      <a:pt x="10" y="6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8"/>
                      <a:pt x="11" y="9"/>
                      <a:pt x="10" y="9"/>
                    </a:cubicBezTo>
                    <a:cubicBezTo>
                      <a:pt x="10" y="9"/>
                      <a:pt x="10" y="9"/>
                      <a:pt x="9" y="9"/>
                    </a:cubicBezTo>
                    <a:cubicBezTo>
                      <a:pt x="8" y="7"/>
                      <a:pt x="9" y="8"/>
                      <a:pt x="9" y="6"/>
                    </a:cubicBezTo>
                    <a:cubicBezTo>
                      <a:pt x="8" y="5"/>
                      <a:pt x="8" y="3"/>
                      <a:pt x="7" y="3"/>
                    </a:cubicBezTo>
                    <a:cubicBezTo>
                      <a:pt x="6" y="3"/>
                      <a:pt x="4" y="2"/>
                      <a:pt x="4" y="2"/>
                    </a:cubicBezTo>
                    <a:cubicBezTo>
                      <a:pt x="2" y="3"/>
                      <a:pt x="1" y="5"/>
                      <a:pt x="2" y="5"/>
                    </a:cubicBezTo>
                    <a:cubicBezTo>
                      <a:pt x="2" y="6"/>
                      <a:pt x="3" y="7"/>
                      <a:pt x="4" y="7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5" y="5"/>
                      <a:pt x="5" y="6"/>
                      <a:pt x="5" y="7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8"/>
                      <a:pt x="2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6"/>
                      <a:pt x="1" y="7"/>
                      <a:pt x="1" y="7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0" y="5"/>
                      <a:pt x="1" y="4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3" y="1"/>
                      <a:pt x="3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72" name="Freeform 1358"/>
              <p:cNvSpPr>
                <a:spLocks/>
              </p:cNvSpPr>
              <p:nvPr/>
            </p:nvSpPr>
            <p:spPr bwMode="auto">
              <a:xfrm>
                <a:off x="3121" y="1352"/>
                <a:ext cx="30" cy="24"/>
              </a:xfrm>
              <a:custGeom>
                <a:avLst/>
                <a:gdLst>
                  <a:gd name="T0" fmla="*/ 4 w 11"/>
                  <a:gd name="T1" fmla="*/ 1 h 9"/>
                  <a:gd name="T2" fmla="*/ 6 w 11"/>
                  <a:gd name="T3" fmla="*/ 1 h 9"/>
                  <a:gd name="T4" fmla="*/ 7 w 11"/>
                  <a:gd name="T5" fmla="*/ 1 h 9"/>
                  <a:gd name="T6" fmla="*/ 8 w 11"/>
                  <a:gd name="T7" fmla="*/ 2 h 9"/>
                  <a:gd name="T8" fmla="*/ 9 w 11"/>
                  <a:gd name="T9" fmla="*/ 3 h 9"/>
                  <a:gd name="T10" fmla="*/ 9 w 11"/>
                  <a:gd name="T11" fmla="*/ 4 h 9"/>
                  <a:gd name="T12" fmla="*/ 10 w 11"/>
                  <a:gd name="T13" fmla="*/ 5 h 9"/>
                  <a:gd name="T14" fmla="*/ 10 w 11"/>
                  <a:gd name="T15" fmla="*/ 7 h 9"/>
                  <a:gd name="T16" fmla="*/ 11 w 11"/>
                  <a:gd name="T17" fmla="*/ 7 h 9"/>
                  <a:gd name="T18" fmla="*/ 10 w 11"/>
                  <a:gd name="T19" fmla="*/ 9 h 9"/>
                  <a:gd name="T20" fmla="*/ 9 w 11"/>
                  <a:gd name="T21" fmla="*/ 9 h 9"/>
                  <a:gd name="T22" fmla="*/ 9 w 11"/>
                  <a:gd name="T23" fmla="*/ 6 h 9"/>
                  <a:gd name="T24" fmla="*/ 7 w 11"/>
                  <a:gd name="T25" fmla="*/ 3 h 9"/>
                  <a:gd name="T26" fmla="*/ 4 w 11"/>
                  <a:gd name="T27" fmla="*/ 2 h 9"/>
                  <a:gd name="T28" fmla="*/ 2 w 11"/>
                  <a:gd name="T29" fmla="*/ 5 h 9"/>
                  <a:gd name="T30" fmla="*/ 4 w 11"/>
                  <a:gd name="T31" fmla="*/ 7 h 9"/>
                  <a:gd name="T32" fmla="*/ 4 w 11"/>
                  <a:gd name="T33" fmla="*/ 5 h 9"/>
                  <a:gd name="T34" fmla="*/ 5 w 11"/>
                  <a:gd name="T35" fmla="*/ 7 h 9"/>
                  <a:gd name="T36" fmla="*/ 4 w 11"/>
                  <a:gd name="T37" fmla="*/ 8 h 9"/>
                  <a:gd name="T38" fmla="*/ 2 w 11"/>
                  <a:gd name="T39" fmla="*/ 8 h 9"/>
                  <a:gd name="T40" fmla="*/ 2 w 11"/>
                  <a:gd name="T41" fmla="*/ 7 h 9"/>
                  <a:gd name="T42" fmla="*/ 1 w 11"/>
                  <a:gd name="T43" fmla="*/ 7 h 9"/>
                  <a:gd name="T44" fmla="*/ 1 w 11"/>
                  <a:gd name="T45" fmla="*/ 5 h 9"/>
                  <a:gd name="T46" fmla="*/ 1 w 11"/>
                  <a:gd name="T47" fmla="*/ 4 h 9"/>
                  <a:gd name="T48" fmla="*/ 2 w 11"/>
                  <a:gd name="T49" fmla="*/ 2 h 9"/>
                  <a:gd name="T50" fmla="*/ 2 w 11"/>
                  <a:gd name="T51" fmla="*/ 1 h 9"/>
                  <a:gd name="T52" fmla="*/ 4 w 11"/>
                  <a:gd name="T53" fmla="*/ 2 h 9"/>
                  <a:gd name="T54" fmla="*/ 4 w 11"/>
                  <a:gd name="T5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" h="9">
                    <a:moveTo>
                      <a:pt x="4" y="1"/>
                    </a:moveTo>
                    <a:cubicBezTo>
                      <a:pt x="5" y="0"/>
                      <a:pt x="5" y="1"/>
                      <a:pt x="6" y="1"/>
                    </a:cubicBezTo>
                    <a:cubicBezTo>
                      <a:pt x="6" y="2"/>
                      <a:pt x="7" y="1"/>
                      <a:pt x="7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3"/>
                      <a:pt x="9" y="3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5"/>
                    </a:cubicBezTo>
                    <a:cubicBezTo>
                      <a:pt x="10" y="5"/>
                      <a:pt x="10" y="6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8"/>
                      <a:pt x="11" y="9"/>
                      <a:pt x="10" y="9"/>
                    </a:cubicBezTo>
                    <a:cubicBezTo>
                      <a:pt x="10" y="9"/>
                      <a:pt x="10" y="9"/>
                      <a:pt x="9" y="9"/>
                    </a:cubicBezTo>
                    <a:cubicBezTo>
                      <a:pt x="8" y="7"/>
                      <a:pt x="9" y="8"/>
                      <a:pt x="9" y="6"/>
                    </a:cubicBezTo>
                    <a:cubicBezTo>
                      <a:pt x="8" y="5"/>
                      <a:pt x="8" y="3"/>
                      <a:pt x="7" y="3"/>
                    </a:cubicBezTo>
                    <a:cubicBezTo>
                      <a:pt x="6" y="3"/>
                      <a:pt x="4" y="2"/>
                      <a:pt x="4" y="2"/>
                    </a:cubicBezTo>
                    <a:cubicBezTo>
                      <a:pt x="2" y="3"/>
                      <a:pt x="1" y="5"/>
                      <a:pt x="2" y="5"/>
                    </a:cubicBezTo>
                    <a:cubicBezTo>
                      <a:pt x="2" y="6"/>
                      <a:pt x="3" y="7"/>
                      <a:pt x="4" y="7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5" y="5"/>
                      <a:pt x="5" y="6"/>
                      <a:pt x="5" y="7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8"/>
                      <a:pt x="2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6"/>
                      <a:pt x="1" y="7"/>
                      <a:pt x="1" y="7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0" y="5"/>
                      <a:pt x="1" y="4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3" y="1"/>
                      <a:pt x="3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773" name="Freeform 1359"/>
              <p:cNvSpPr>
                <a:spLocks/>
              </p:cNvSpPr>
              <p:nvPr/>
            </p:nvSpPr>
            <p:spPr bwMode="auto">
              <a:xfrm>
                <a:off x="3137" y="1360"/>
                <a:ext cx="8" cy="13"/>
              </a:xfrm>
              <a:custGeom>
                <a:avLst/>
                <a:gdLst>
                  <a:gd name="T0" fmla="*/ 0 w 3"/>
                  <a:gd name="T1" fmla="*/ 0 h 5"/>
                  <a:gd name="T2" fmla="*/ 2 w 3"/>
                  <a:gd name="T3" fmla="*/ 5 h 5"/>
                  <a:gd name="T4" fmla="*/ 2 w 3"/>
                  <a:gd name="T5" fmla="*/ 2 h 5"/>
                  <a:gd name="T6" fmla="*/ 0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1" y="0"/>
                      <a:pt x="3" y="2"/>
                      <a:pt x="2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" name="Group 1561"/>
            <p:cNvGrpSpPr>
              <a:grpSpLocks/>
            </p:cNvGrpSpPr>
            <p:nvPr/>
          </p:nvGrpSpPr>
          <p:grpSpPr bwMode="auto">
            <a:xfrm>
              <a:off x="2767" y="1360"/>
              <a:ext cx="1354" cy="1615"/>
              <a:chOff x="2767" y="1360"/>
              <a:chExt cx="1354" cy="1615"/>
            </a:xfrm>
          </p:grpSpPr>
          <p:sp>
            <p:nvSpPr>
              <p:cNvPr id="374" name="Freeform 1361"/>
              <p:cNvSpPr>
                <a:spLocks/>
              </p:cNvSpPr>
              <p:nvPr/>
            </p:nvSpPr>
            <p:spPr bwMode="auto">
              <a:xfrm>
                <a:off x="3137" y="1360"/>
                <a:ext cx="8" cy="13"/>
              </a:xfrm>
              <a:custGeom>
                <a:avLst/>
                <a:gdLst>
                  <a:gd name="T0" fmla="*/ 0 w 3"/>
                  <a:gd name="T1" fmla="*/ 0 h 5"/>
                  <a:gd name="T2" fmla="*/ 2 w 3"/>
                  <a:gd name="T3" fmla="*/ 5 h 5"/>
                  <a:gd name="T4" fmla="*/ 2 w 3"/>
                  <a:gd name="T5" fmla="*/ 2 h 5"/>
                  <a:gd name="T6" fmla="*/ 0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1" y="0"/>
                      <a:pt x="3" y="2"/>
                      <a:pt x="2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5" name="Freeform 1362"/>
              <p:cNvSpPr>
                <a:spLocks/>
              </p:cNvSpPr>
              <p:nvPr/>
            </p:nvSpPr>
            <p:spPr bwMode="auto">
              <a:xfrm>
                <a:off x="3140" y="1373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6" name="Freeform 1363"/>
              <p:cNvSpPr>
                <a:spLocks/>
              </p:cNvSpPr>
              <p:nvPr/>
            </p:nvSpPr>
            <p:spPr bwMode="auto">
              <a:xfrm>
                <a:off x="3140" y="1373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7" name="Freeform 1364"/>
              <p:cNvSpPr>
                <a:spLocks/>
              </p:cNvSpPr>
              <p:nvPr/>
            </p:nvSpPr>
            <p:spPr bwMode="auto">
              <a:xfrm>
                <a:off x="3151" y="1373"/>
                <a:ext cx="24" cy="30"/>
              </a:xfrm>
              <a:custGeom>
                <a:avLst/>
                <a:gdLst>
                  <a:gd name="T0" fmla="*/ 4 w 9"/>
                  <a:gd name="T1" fmla="*/ 1 h 11"/>
                  <a:gd name="T2" fmla="*/ 5 w 9"/>
                  <a:gd name="T3" fmla="*/ 2 h 11"/>
                  <a:gd name="T4" fmla="*/ 6 w 9"/>
                  <a:gd name="T5" fmla="*/ 1 h 11"/>
                  <a:gd name="T6" fmla="*/ 7 w 9"/>
                  <a:gd name="T7" fmla="*/ 3 h 11"/>
                  <a:gd name="T8" fmla="*/ 8 w 9"/>
                  <a:gd name="T9" fmla="*/ 3 h 11"/>
                  <a:gd name="T10" fmla="*/ 8 w 9"/>
                  <a:gd name="T11" fmla="*/ 5 h 11"/>
                  <a:gd name="T12" fmla="*/ 9 w 9"/>
                  <a:gd name="T13" fmla="*/ 6 h 11"/>
                  <a:gd name="T14" fmla="*/ 8 w 9"/>
                  <a:gd name="T15" fmla="*/ 7 h 11"/>
                  <a:gd name="T16" fmla="*/ 8 w 9"/>
                  <a:gd name="T17" fmla="*/ 8 h 11"/>
                  <a:gd name="T18" fmla="*/ 8 w 9"/>
                  <a:gd name="T19" fmla="*/ 8 h 11"/>
                  <a:gd name="T20" fmla="*/ 8 w 9"/>
                  <a:gd name="T21" fmla="*/ 10 h 11"/>
                  <a:gd name="T22" fmla="*/ 7 w 9"/>
                  <a:gd name="T23" fmla="*/ 10 h 11"/>
                  <a:gd name="T24" fmla="*/ 6 w 9"/>
                  <a:gd name="T25" fmla="*/ 11 h 11"/>
                  <a:gd name="T26" fmla="*/ 5 w 9"/>
                  <a:gd name="T27" fmla="*/ 10 h 11"/>
                  <a:gd name="T28" fmla="*/ 4 w 9"/>
                  <a:gd name="T29" fmla="*/ 11 h 11"/>
                  <a:gd name="T30" fmla="*/ 3 w 9"/>
                  <a:gd name="T31" fmla="*/ 10 h 11"/>
                  <a:gd name="T32" fmla="*/ 3 w 9"/>
                  <a:gd name="T33" fmla="*/ 10 h 11"/>
                  <a:gd name="T34" fmla="*/ 3 w 9"/>
                  <a:gd name="T35" fmla="*/ 9 h 11"/>
                  <a:gd name="T36" fmla="*/ 2 w 9"/>
                  <a:gd name="T37" fmla="*/ 8 h 11"/>
                  <a:gd name="T38" fmla="*/ 3 w 9"/>
                  <a:gd name="T39" fmla="*/ 7 h 11"/>
                  <a:gd name="T40" fmla="*/ 4 w 9"/>
                  <a:gd name="T41" fmla="*/ 7 h 11"/>
                  <a:gd name="T42" fmla="*/ 3 w 9"/>
                  <a:gd name="T43" fmla="*/ 8 h 11"/>
                  <a:gd name="T44" fmla="*/ 5 w 9"/>
                  <a:gd name="T45" fmla="*/ 9 h 11"/>
                  <a:gd name="T46" fmla="*/ 5 w 9"/>
                  <a:gd name="T47" fmla="*/ 9 h 11"/>
                  <a:gd name="T48" fmla="*/ 7 w 9"/>
                  <a:gd name="T49" fmla="*/ 8 h 11"/>
                  <a:gd name="T50" fmla="*/ 6 w 9"/>
                  <a:gd name="T51" fmla="*/ 4 h 11"/>
                  <a:gd name="T52" fmla="*/ 3 w 9"/>
                  <a:gd name="T53" fmla="*/ 3 h 11"/>
                  <a:gd name="T54" fmla="*/ 0 w 9"/>
                  <a:gd name="T55" fmla="*/ 2 h 11"/>
                  <a:gd name="T56" fmla="*/ 2 w 9"/>
                  <a:gd name="T57" fmla="*/ 1 h 11"/>
                  <a:gd name="T58" fmla="*/ 3 w 9"/>
                  <a:gd name="T59" fmla="*/ 2 h 11"/>
                  <a:gd name="T60" fmla="*/ 4 w 9"/>
                  <a:gd name="T6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" h="11">
                    <a:moveTo>
                      <a:pt x="4" y="1"/>
                    </a:moveTo>
                    <a:cubicBezTo>
                      <a:pt x="4" y="0"/>
                      <a:pt x="4" y="2"/>
                      <a:pt x="5" y="2"/>
                    </a:cubicBezTo>
                    <a:cubicBezTo>
                      <a:pt x="5" y="2"/>
                      <a:pt x="6" y="1"/>
                      <a:pt x="6" y="1"/>
                    </a:cubicBezTo>
                    <a:cubicBezTo>
                      <a:pt x="7" y="2"/>
                      <a:pt x="6" y="2"/>
                      <a:pt x="7" y="3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8" y="4"/>
                      <a:pt x="8" y="5"/>
                      <a:pt x="8" y="5"/>
                    </a:cubicBezTo>
                    <a:cubicBezTo>
                      <a:pt x="8" y="5"/>
                      <a:pt x="9" y="5"/>
                      <a:pt x="9" y="6"/>
                    </a:cubicBezTo>
                    <a:cubicBezTo>
                      <a:pt x="9" y="6"/>
                      <a:pt x="9" y="6"/>
                      <a:pt x="8" y="7"/>
                    </a:cubicBezTo>
                    <a:cubicBezTo>
                      <a:pt x="8" y="7"/>
                      <a:pt x="8" y="7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9"/>
                      <a:pt x="8" y="9"/>
                      <a:pt x="8" y="10"/>
                    </a:cubicBezTo>
                    <a:cubicBezTo>
                      <a:pt x="7" y="10"/>
                      <a:pt x="7" y="9"/>
                      <a:pt x="7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6" y="11"/>
                      <a:pt x="5" y="10"/>
                      <a:pt x="5" y="10"/>
                    </a:cubicBezTo>
                    <a:cubicBezTo>
                      <a:pt x="5" y="10"/>
                      <a:pt x="4" y="11"/>
                      <a:pt x="4" y="11"/>
                    </a:cubicBezTo>
                    <a:cubicBezTo>
                      <a:pt x="4" y="11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2" y="8"/>
                      <a:pt x="2" y="9"/>
                      <a:pt x="2" y="8"/>
                    </a:cubicBezTo>
                    <a:cubicBezTo>
                      <a:pt x="2" y="8"/>
                      <a:pt x="3" y="8"/>
                      <a:pt x="3" y="7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4" y="7"/>
                      <a:pt x="3" y="8"/>
                      <a:pt x="3" y="8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7" y="9"/>
                      <a:pt x="7" y="8"/>
                    </a:cubicBezTo>
                    <a:cubicBezTo>
                      <a:pt x="8" y="7"/>
                      <a:pt x="7" y="5"/>
                      <a:pt x="6" y="4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8" name="Freeform 1365"/>
              <p:cNvSpPr>
                <a:spLocks/>
              </p:cNvSpPr>
              <p:nvPr/>
            </p:nvSpPr>
            <p:spPr bwMode="auto">
              <a:xfrm>
                <a:off x="3151" y="1373"/>
                <a:ext cx="24" cy="30"/>
              </a:xfrm>
              <a:custGeom>
                <a:avLst/>
                <a:gdLst>
                  <a:gd name="T0" fmla="*/ 4 w 9"/>
                  <a:gd name="T1" fmla="*/ 1 h 11"/>
                  <a:gd name="T2" fmla="*/ 5 w 9"/>
                  <a:gd name="T3" fmla="*/ 2 h 11"/>
                  <a:gd name="T4" fmla="*/ 6 w 9"/>
                  <a:gd name="T5" fmla="*/ 1 h 11"/>
                  <a:gd name="T6" fmla="*/ 7 w 9"/>
                  <a:gd name="T7" fmla="*/ 3 h 11"/>
                  <a:gd name="T8" fmla="*/ 8 w 9"/>
                  <a:gd name="T9" fmla="*/ 3 h 11"/>
                  <a:gd name="T10" fmla="*/ 8 w 9"/>
                  <a:gd name="T11" fmla="*/ 5 h 11"/>
                  <a:gd name="T12" fmla="*/ 9 w 9"/>
                  <a:gd name="T13" fmla="*/ 6 h 11"/>
                  <a:gd name="T14" fmla="*/ 8 w 9"/>
                  <a:gd name="T15" fmla="*/ 7 h 11"/>
                  <a:gd name="T16" fmla="*/ 8 w 9"/>
                  <a:gd name="T17" fmla="*/ 8 h 11"/>
                  <a:gd name="T18" fmla="*/ 8 w 9"/>
                  <a:gd name="T19" fmla="*/ 8 h 11"/>
                  <a:gd name="T20" fmla="*/ 8 w 9"/>
                  <a:gd name="T21" fmla="*/ 10 h 11"/>
                  <a:gd name="T22" fmla="*/ 7 w 9"/>
                  <a:gd name="T23" fmla="*/ 10 h 11"/>
                  <a:gd name="T24" fmla="*/ 6 w 9"/>
                  <a:gd name="T25" fmla="*/ 11 h 11"/>
                  <a:gd name="T26" fmla="*/ 5 w 9"/>
                  <a:gd name="T27" fmla="*/ 10 h 11"/>
                  <a:gd name="T28" fmla="*/ 4 w 9"/>
                  <a:gd name="T29" fmla="*/ 11 h 11"/>
                  <a:gd name="T30" fmla="*/ 3 w 9"/>
                  <a:gd name="T31" fmla="*/ 10 h 11"/>
                  <a:gd name="T32" fmla="*/ 3 w 9"/>
                  <a:gd name="T33" fmla="*/ 10 h 11"/>
                  <a:gd name="T34" fmla="*/ 3 w 9"/>
                  <a:gd name="T35" fmla="*/ 9 h 11"/>
                  <a:gd name="T36" fmla="*/ 2 w 9"/>
                  <a:gd name="T37" fmla="*/ 8 h 11"/>
                  <a:gd name="T38" fmla="*/ 3 w 9"/>
                  <a:gd name="T39" fmla="*/ 7 h 11"/>
                  <a:gd name="T40" fmla="*/ 4 w 9"/>
                  <a:gd name="T41" fmla="*/ 7 h 11"/>
                  <a:gd name="T42" fmla="*/ 3 w 9"/>
                  <a:gd name="T43" fmla="*/ 8 h 11"/>
                  <a:gd name="T44" fmla="*/ 5 w 9"/>
                  <a:gd name="T45" fmla="*/ 9 h 11"/>
                  <a:gd name="T46" fmla="*/ 5 w 9"/>
                  <a:gd name="T47" fmla="*/ 9 h 11"/>
                  <a:gd name="T48" fmla="*/ 7 w 9"/>
                  <a:gd name="T49" fmla="*/ 8 h 11"/>
                  <a:gd name="T50" fmla="*/ 6 w 9"/>
                  <a:gd name="T51" fmla="*/ 4 h 11"/>
                  <a:gd name="T52" fmla="*/ 3 w 9"/>
                  <a:gd name="T53" fmla="*/ 3 h 11"/>
                  <a:gd name="T54" fmla="*/ 0 w 9"/>
                  <a:gd name="T55" fmla="*/ 2 h 11"/>
                  <a:gd name="T56" fmla="*/ 2 w 9"/>
                  <a:gd name="T57" fmla="*/ 1 h 11"/>
                  <a:gd name="T58" fmla="*/ 3 w 9"/>
                  <a:gd name="T59" fmla="*/ 2 h 11"/>
                  <a:gd name="T60" fmla="*/ 4 w 9"/>
                  <a:gd name="T6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" h="11">
                    <a:moveTo>
                      <a:pt x="4" y="1"/>
                    </a:moveTo>
                    <a:cubicBezTo>
                      <a:pt x="4" y="0"/>
                      <a:pt x="4" y="2"/>
                      <a:pt x="5" y="2"/>
                    </a:cubicBezTo>
                    <a:cubicBezTo>
                      <a:pt x="5" y="2"/>
                      <a:pt x="6" y="1"/>
                      <a:pt x="6" y="1"/>
                    </a:cubicBezTo>
                    <a:cubicBezTo>
                      <a:pt x="7" y="2"/>
                      <a:pt x="6" y="2"/>
                      <a:pt x="7" y="3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8" y="4"/>
                      <a:pt x="8" y="5"/>
                      <a:pt x="8" y="5"/>
                    </a:cubicBezTo>
                    <a:cubicBezTo>
                      <a:pt x="8" y="5"/>
                      <a:pt x="9" y="5"/>
                      <a:pt x="9" y="6"/>
                    </a:cubicBezTo>
                    <a:cubicBezTo>
                      <a:pt x="9" y="6"/>
                      <a:pt x="9" y="6"/>
                      <a:pt x="8" y="7"/>
                    </a:cubicBezTo>
                    <a:cubicBezTo>
                      <a:pt x="8" y="7"/>
                      <a:pt x="8" y="7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9"/>
                      <a:pt x="8" y="9"/>
                      <a:pt x="8" y="10"/>
                    </a:cubicBezTo>
                    <a:cubicBezTo>
                      <a:pt x="7" y="10"/>
                      <a:pt x="7" y="9"/>
                      <a:pt x="7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6" y="11"/>
                      <a:pt x="5" y="10"/>
                      <a:pt x="5" y="10"/>
                    </a:cubicBezTo>
                    <a:cubicBezTo>
                      <a:pt x="5" y="10"/>
                      <a:pt x="4" y="11"/>
                      <a:pt x="4" y="11"/>
                    </a:cubicBezTo>
                    <a:cubicBezTo>
                      <a:pt x="4" y="11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2" y="8"/>
                      <a:pt x="2" y="9"/>
                      <a:pt x="2" y="8"/>
                    </a:cubicBezTo>
                    <a:cubicBezTo>
                      <a:pt x="2" y="8"/>
                      <a:pt x="3" y="8"/>
                      <a:pt x="3" y="7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4" y="7"/>
                      <a:pt x="3" y="8"/>
                      <a:pt x="3" y="8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7" y="9"/>
                      <a:pt x="7" y="8"/>
                    </a:cubicBezTo>
                    <a:cubicBezTo>
                      <a:pt x="8" y="7"/>
                      <a:pt x="7" y="5"/>
                      <a:pt x="6" y="4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" name="Freeform 1366"/>
              <p:cNvSpPr>
                <a:spLocks/>
              </p:cNvSpPr>
              <p:nvPr/>
            </p:nvSpPr>
            <p:spPr bwMode="auto">
              <a:xfrm>
                <a:off x="3143" y="137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1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1"/>
                      <a:pt x="2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0" name="Freeform 1367"/>
              <p:cNvSpPr>
                <a:spLocks/>
              </p:cNvSpPr>
              <p:nvPr/>
            </p:nvSpPr>
            <p:spPr bwMode="auto">
              <a:xfrm>
                <a:off x="3143" y="137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1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1"/>
                      <a:pt x="2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1" name="Freeform 1368"/>
              <p:cNvSpPr>
                <a:spLocks/>
              </p:cNvSpPr>
              <p:nvPr/>
            </p:nvSpPr>
            <p:spPr bwMode="auto">
              <a:xfrm>
                <a:off x="3140" y="1379"/>
                <a:ext cx="11" cy="1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1" y="0"/>
                      <a:pt x="2" y="1"/>
                      <a:pt x="4" y="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2" name="Freeform 1369"/>
              <p:cNvSpPr>
                <a:spLocks/>
              </p:cNvSpPr>
              <p:nvPr/>
            </p:nvSpPr>
            <p:spPr bwMode="auto">
              <a:xfrm>
                <a:off x="3140" y="1379"/>
                <a:ext cx="11" cy="1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1" y="0"/>
                      <a:pt x="2" y="1"/>
                      <a:pt x="4" y="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3" name="Freeform 1370"/>
              <p:cNvSpPr>
                <a:spLocks/>
              </p:cNvSpPr>
              <p:nvPr/>
            </p:nvSpPr>
            <p:spPr bwMode="auto">
              <a:xfrm>
                <a:off x="3135" y="1379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  <a:gd name="T8" fmla="*/ 0 w 2"/>
                  <a:gd name="T9" fmla="*/ 0 h 1"/>
                  <a:gd name="T10" fmla="*/ 1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4" name="Freeform 1371"/>
              <p:cNvSpPr>
                <a:spLocks/>
              </p:cNvSpPr>
              <p:nvPr/>
            </p:nvSpPr>
            <p:spPr bwMode="auto">
              <a:xfrm>
                <a:off x="3135" y="1379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  <a:gd name="T8" fmla="*/ 0 w 2"/>
                  <a:gd name="T9" fmla="*/ 0 h 1"/>
                  <a:gd name="T10" fmla="*/ 1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5" name="Freeform 1372"/>
              <p:cNvSpPr>
                <a:spLocks/>
              </p:cNvSpPr>
              <p:nvPr/>
            </p:nvSpPr>
            <p:spPr bwMode="auto">
              <a:xfrm>
                <a:off x="3148" y="1381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6" name="Freeform 1373"/>
              <p:cNvSpPr>
                <a:spLocks/>
              </p:cNvSpPr>
              <p:nvPr/>
            </p:nvSpPr>
            <p:spPr bwMode="auto">
              <a:xfrm>
                <a:off x="3148" y="1381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7" name="Freeform 1374"/>
              <p:cNvSpPr>
                <a:spLocks/>
              </p:cNvSpPr>
              <p:nvPr/>
            </p:nvSpPr>
            <p:spPr bwMode="auto">
              <a:xfrm>
                <a:off x="3156" y="1381"/>
                <a:ext cx="8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8" name="Freeform 1375"/>
              <p:cNvSpPr>
                <a:spLocks/>
              </p:cNvSpPr>
              <p:nvPr/>
            </p:nvSpPr>
            <p:spPr bwMode="auto">
              <a:xfrm>
                <a:off x="3156" y="1381"/>
                <a:ext cx="8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" name="Freeform 1376"/>
              <p:cNvSpPr>
                <a:spLocks/>
              </p:cNvSpPr>
              <p:nvPr/>
            </p:nvSpPr>
            <p:spPr bwMode="auto">
              <a:xfrm>
                <a:off x="3121" y="1387"/>
                <a:ext cx="11" cy="2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3 w 4"/>
                  <a:gd name="T7" fmla="*/ 1 h 1"/>
                  <a:gd name="T8" fmla="*/ 3 w 4"/>
                  <a:gd name="T9" fmla="*/ 1 h 1"/>
                  <a:gd name="T10" fmla="*/ 3 w 4"/>
                  <a:gd name="T11" fmla="*/ 1 h 1"/>
                  <a:gd name="T12" fmla="*/ 0 w 4"/>
                  <a:gd name="T13" fmla="*/ 0 h 1"/>
                  <a:gd name="T14" fmla="*/ 0 w 4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0" name="Freeform 1377"/>
              <p:cNvSpPr>
                <a:spLocks/>
              </p:cNvSpPr>
              <p:nvPr/>
            </p:nvSpPr>
            <p:spPr bwMode="auto">
              <a:xfrm>
                <a:off x="3121" y="1387"/>
                <a:ext cx="11" cy="2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3 w 4"/>
                  <a:gd name="T7" fmla="*/ 1 h 1"/>
                  <a:gd name="T8" fmla="*/ 3 w 4"/>
                  <a:gd name="T9" fmla="*/ 1 h 1"/>
                  <a:gd name="T10" fmla="*/ 3 w 4"/>
                  <a:gd name="T11" fmla="*/ 1 h 1"/>
                  <a:gd name="T12" fmla="*/ 0 w 4"/>
                  <a:gd name="T13" fmla="*/ 0 h 1"/>
                  <a:gd name="T14" fmla="*/ 0 w 4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C52B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1" name="Freeform 1378"/>
              <p:cNvSpPr>
                <a:spLocks/>
              </p:cNvSpPr>
              <p:nvPr/>
            </p:nvSpPr>
            <p:spPr bwMode="auto">
              <a:xfrm>
                <a:off x="3151" y="1387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2" name="Freeform 1379"/>
              <p:cNvSpPr>
                <a:spLocks/>
              </p:cNvSpPr>
              <p:nvPr/>
            </p:nvSpPr>
            <p:spPr bwMode="auto">
              <a:xfrm>
                <a:off x="3151" y="1387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3" name="Freeform 1380"/>
              <p:cNvSpPr>
                <a:spLocks/>
              </p:cNvSpPr>
              <p:nvPr/>
            </p:nvSpPr>
            <p:spPr bwMode="auto">
              <a:xfrm>
                <a:off x="3089" y="1389"/>
                <a:ext cx="6" cy="3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4" name="Freeform 1381"/>
              <p:cNvSpPr>
                <a:spLocks/>
              </p:cNvSpPr>
              <p:nvPr/>
            </p:nvSpPr>
            <p:spPr bwMode="auto">
              <a:xfrm>
                <a:off x="3089" y="1389"/>
                <a:ext cx="6" cy="3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5" name="Freeform 1382"/>
              <p:cNvSpPr>
                <a:spLocks/>
              </p:cNvSpPr>
              <p:nvPr/>
            </p:nvSpPr>
            <p:spPr bwMode="auto">
              <a:xfrm>
                <a:off x="3089" y="1413"/>
                <a:ext cx="6" cy="3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  <a:gd name="T8" fmla="*/ 1 w 2"/>
                  <a:gd name="T9" fmla="*/ 0 h 1"/>
                  <a:gd name="T10" fmla="*/ 1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6" name="Freeform 1383"/>
              <p:cNvSpPr>
                <a:spLocks/>
              </p:cNvSpPr>
              <p:nvPr/>
            </p:nvSpPr>
            <p:spPr bwMode="auto">
              <a:xfrm>
                <a:off x="3089" y="1413"/>
                <a:ext cx="6" cy="3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  <a:gd name="T8" fmla="*/ 1 w 2"/>
                  <a:gd name="T9" fmla="*/ 0 h 1"/>
                  <a:gd name="T10" fmla="*/ 1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7" name="Freeform 1384"/>
              <p:cNvSpPr>
                <a:spLocks/>
              </p:cNvSpPr>
              <p:nvPr/>
            </p:nvSpPr>
            <p:spPr bwMode="auto">
              <a:xfrm>
                <a:off x="3135" y="1429"/>
                <a:ext cx="8" cy="16"/>
              </a:xfrm>
              <a:custGeom>
                <a:avLst/>
                <a:gdLst>
                  <a:gd name="T0" fmla="*/ 0 w 3"/>
                  <a:gd name="T1" fmla="*/ 0 h 6"/>
                  <a:gd name="T2" fmla="*/ 2 w 3"/>
                  <a:gd name="T3" fmla="*/ 2 h 6"/>
                  <a:gd name="T4" fmla="*/ 2 w 3"/>
                  <a:gd name="T5" fmla="*/ 3 h 6"/>
                  <a:gd name="T6" fmla="*/ 2 w 3"/>
                  <a:gd name="T7" fmla="*/ 4 h 6"/>
                  <a:gd name="T8" fmla="*/ 2 w 3"/>
                  <a:gd name="T9" fmla="*/ 6 h 6"/>
                  <a:gd name="T10" fmla="*/ 1 w 3"/>
                  <a:gd name="T11" fmla="*/ 5 h 6"/>
                  <a:gd name="T12" fmla="*/ 2 w 3"/>
                  <a:gd name="T13" fmla="*/ 3 h 6"/>
                  <a:gd name="T14" fmla="*/ 0 w 3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1" y="0"/>
                      <a:pt x="2" y="1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6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2" y="1"/>
                      <a:pt x="0" y="0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8" name="Freeform 1385"/>
              <p:cNvSpPr>
                <a:spLocks/>
              </p:cNvSpPr>
              <p:nvPr/>
            </p:nvSpPr>
            <p:spPr bwMode="auto">
              <a:xfrm>
                <a:off x="3135" y="1429"/>
                <a:ext cx="8" cy="16"/>
              </a:xfrm>
              <a:custGeom>
                <a:avLst/>
                <a:gdLst>
                  <a:gd name="T0" fmla="*/ 0 w 3"/>
                  <a:gd name="T1" fmla="*/ 0 h 6"/>
                  <a:gd name="T2" fmla="*/ 2 w 3"/>
                  <a:gd name="T3" fmla="*/ 2 h 6"/>
                  <a:gd name="T4" fmla="*/ 2 w 3"/>
                  <a:gd name="T5" fmla="*/ 3 h 6"/>
                  <a:gd name="T6" fmla="*/ 2 w 3"/>
                  <a:gd name="T7" fmla="*/ 4 h 6"/>
                  <a:gd name="T8" fmla="*/ 2 w 3"/>
                  <a:gd name="T9" fmla="*/ 6 h 6"/>
                  <a:gd name="T10" fmla="*/ 1 w 3"/>
                  <a:gd name="T11" fmla="*/ 5 h 6"/>
                  <a:gd name="T12" fmla="*/ 2 w 3"/>
                  <a:gd name="T13" fmla="*/ 3 h 6"/>
                  <a:gd name="T14" fmla="*/ 0 w 3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1" y="0"/>
                      <a:pt x="2" y="1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6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2" y="1"/>
                      <a:pt x="0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" name="Freeform 1386"/>
              <p:cNvSpPr>
                <a:spLocks/>
              </p:cNvSpPr>
              <p:nvPr/>
            </p:nvSpPr>
            <p:spPr bwMode="auto">
              <a:xfrm>
                <a:off x="3132" y="1437"/>
                <a:ext cx="5" cy="8"/>
              </a:xfrm>
              <a:custGeom>
                <a:avLst/>
                <a:gdLst>
                  <a:gd name="T0" fmla="*/ 2 w 2"/>
                  <a:gd name="T1" fmla="*/ 0 h 3"/>
                  <a:gd name="T2" fmla="*/ 1 w 2"/>
                  <a:gd name="T3" fmla="*/ 1 h 3"/>
                  <a:gd name="T4" fmla="*/ 1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2"/>
                      <a:pt x="0" y="1"/>
                      <a:pt x="2" y="0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0" name="Freeform 1387"/>
              <p:cNvSpPr>
                <a:spLocks/>
              </p:cNvSpPr>
              <p:nvPr/>
            </p:nvSpPr>
            <p:spPr bwMode="auto">
              <a:xfrm>
                <a:off x="3132" y="1437"/>
                <a:ext cx="5" cy="8"/>
              </a:xfrm>
              <a:custGeom>
                <a:avLst/>
                <a:gdLst>
                  <a:gd name="T0" fmla="*/ 2 w 2"/>
                  <a:gd name="T1" fmla="*/ 0 h 3"/>
                  <a:gd name="T2" fmla="*/ 1 w 2"/>
                  <a:gd name="T3" fmla="*/ 1 h 3"/>
                  <a:gd name="T4" fmla="*/ 1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2"/>
                      <a:pt x="0" y="1"/>
                      <a:pt x="2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1" name="Freeform 1388"/>
              <p:cNvSpPr>
                <a:spLocks/>
              </p:cNvSpPr>
              <p:nvPr/>
            </p:nvSpPr>
            <p:spPr bwMode="auto">
              <a:xfrm>
                <a:off x="3169" y="1464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2" name="Freeform 1389"/>
              <p:cNvSpPr>
                <a:spLocks/>
              </p:cNvSpPr>
              <p:nvPr/>
            </p:nvSpPr>
            <p:spPr bwMode="auto">
              <a:xfrm>
                <a:off x="3169" y="1464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3" name="Freeform 1390"/>
              <p:cNvSpPr>
                <a:spLocks/>
              </p:cNvSpPr>
              <p:nvPr/>
            </p:nvSpPr>
            <p:spPr bwMode="auto">
              <a:xfrm>
                <a:off x="3105" y="1464"/>
                <a:ext cx="6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4" name="Freeform 1391"/>
              <p:cNvSpPr>
                <a:spLocks/>
              </p:cNvSpPr>
              <p:nvPr/>
            </p:nvSpPr>
            <p:spPr bwMode="auto">
              <a:xfrm>
                <a:off x="3105" y="1464"/>
                <a:ext cx="6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5" name="Rectangle 1392"/>
              <p:cNvSpPr>
                <a:spLocks noChangeArrowheads="1"/>
              </p:cNvSpPr>
              <p:nvPr/>
            </p:nvSpPr>
            <p:spPr bwMode="auto">
              <a:xfrm>
                <a:off x="3735" y="2014"/>
                <a:ext cx="51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A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06" name="Rectangle 1393"/>
              <p:cNvSpPr>
                <a:spLocks noChangeArrowheads="1"/>
              </p:cNvSpPr>
              <p:nvPr/>
            </p:nvSpPr>
            <p:spPr bwMode="auto">
              <a:xfrm>
                <a:off x="3769" y="2014"/>
                <a:ext cx="54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R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07" name="Freeform 1394"/>
              <p:cNvSpPr>
                <a:spLocks/>
              </p:cNvSpPr>
              <p:nvPr/>
            </p:nvSpPr>
            <p:spPr bwMode="auto">
              <a:xfrm>
                <a:off x="3708" y="1840"/>
                <a:ext cx="128" cy="150"/>
              </a:xfrm>
              <a:custGeom>
                <a:avLst/>
                <a:gdLst>
                  <a:gd name="T0" fmla="*/ 0 w 48"/>
                  <a:gd name="T1" fmla="*/ 0 h 56"/>
                  <a:gd name="T2" fmla="*/ 48 w 48"/>
                  <a:gd name="T3" fmla="*/ 0 h 56"/>
                  <a:gd name="T4" fmla="*/ 48 w 48"/>
                  <a:gd name="T5" fmla="*/ 33 h 56"/>
                  <a:gd name="T6" fmla="*/ 24 w 48"/>
                  <a:gd name="T7" fmla="*/ 56 h 56"/>
                  <a:gd name="T8" fmla="*/ 0 w 48"/>
                  <a:gd name="T9" fmla="*/ 33 h 56"/>
                  <a:gd name="T10" fmla="*/ 0 w 48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6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7" y="46"/>
                      <a:pt x="37" y="56"/>
                      <a:pt x="24" y="56"/>
                    </a:cubicBezTo>
                    <a:cubicBezTo>
                      <a:pt x="11" y="56"/>
                      <a:pt x="1" y="46"/>
                      <a:pt x="0" y="3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8" name="Freeform 1395"/>
              <p:cNvSpPr>
                <a:spLocks/>
              </p:cNvSpPr>
              <p:nvPr/>
            </p:nvSpPr>
            <p:spPr bwMode="auto">
              <a:xfrm>
                <a:off x="3708" y="1840"/>
                <a:ext cx="128" cy="150"/>
              </a:xfrm>
              <a:custGeom>
                <a:avLst/>
                <a:gdLst>
                  <a:gd name="T0" fmla="*/ 0 w 48"/>
                  <a:gd name="T1" fmla="*/ 0 h 56"/>
                  <a:gd name="T2" fmla="*/ 48 w 48"/>
                  <a:gd name="T3" fmla="*/ 0 h 56"/>
                  <a:gd name="T4" fmla="*/ 48 w 48"/>
                  <a:gd name="T5" fmla="*/ 33 h 56"/>
                  <a:gd name="T6" fmla="*/ 24 w 48"/>
                  <a:gd name="T7" fmla="*/ 56 h 56"/>
                  <a:gd name="T8" fmla="*/ 0 w 48"/>
                  <a:gd name="T9" fmla="*/ 33 h 56"/>
                  <a:gd name="T10" fmla="*/ 0 w 48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6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7" y="46"/>
                      <a:pt x="37" y="56"/>
                      <a:pt x="24" y="56"/>
                    </a:cubicBezTo>
                    <a:cubicBezTo>
                      <a:pt x="11" y="56"/>
                      <a:pt x="1" y="46"/>
                      <a:pt x="0" y="33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9" name="Freeform 1396"/>
              <p:cNvSpPr>
                <a:spLocks/>
              </p:cNvSpPr>
              <p:nvPr/>
            </p:nvSpPr>
            <p:spPr bwMode="auto">
              <a:xfrm>
                <a:off x="3807" y="1918"/>
                <a:ext cx="24" cy="26"/>
              </a:xfrm>
              <a:custGeom>
                <a:avLst/>
                <a:gdLst>
                  <a:gd name="T0" fmla="*/ 0 w 9"/>
                  <a:gd name="T1" fmla="*/ 0 h 10"/>
                  <a:gd name="T2" fmla="*/ 5 w 9"/>
                  <a:gd name="T3" fmla="*/ 0 h 10"/>
                  <a:gd name="T4" fmla="*/ 7 w 9"/>
                  <a:gd name="T5" fmla="*/ 3 h 10"/>
                  <a:gd name="T6" fmla="*/ 5 w 9"/>
                  <a:gd name="T7" fmla="*/ 5 h 10"/>
                  <a:gd name="T8" fmla="*/ 8 w 9"/>
                  <a:gd name="T9" fmla="*/ 9 h 10"/>
                  <a:gd name="T10" fmla="*/ 9 w 9"/>
                  <a:gd name="T11" fmla="*/ 10 h 10"/>
                  <a:gd name="T12" fmla="*/ 7 w 9"/>
                  <a:gd name="T13" fmla="*/ 10 h 10"/>
                  <a:gd name="T14" fmla="*/ 4 w 9"/>
                  <a:gd name="T15" fmla="*/ 5 h 10"/>
                  <a:gd name="T16" fmla="*/ 3 w 9"/>
                  <a:gd name="T17" fmla="*/ 5 h 10"/>
                  <a:gd name="T18" fmla="*/ 3 w 9"/>
                  <a:gd name="T19" fmla="*/ 9 h 10"/>
                  <a:gd name="T20" fmla="*/ 3 w 9"/>
                  <a:gd name="T21" fmla="*/ 9 h 10"/>
                  <a:gd name="T22" fmla="*/ 4 w 9"/>
                  <a:gd name="T23" fmla="*/ 9 h 10"/>
                  <a:gd name="T24" fmla="*/ 4 w 9"/>
                  <a:gd name="T25" fmla="*/ 10 h 10"/>
                  <a:gd name="T26" fmla="*/ 0 w 9"/>
                  <a:gd name="T27" fmla="*/ 10 h 10"/>
                  <a:gd name="T28" fmla="*/ 0 w 9"/>
                  <a:gd name="T29" fmla="*/ 9 h 10"/>
                  <a:gd name="T30" fmla="*/ 1 w 9"/>
                  <a:gd name="T31" fmla="*/ 9 h 10"/>
                  <a:gd name="T32" fmla="*/ 1 w 9"/>
                  <a:gd name="T33" fmla="*/ 9 h 10"/>
                  <a:gd name="T34" fmla="*/ 1 w 9"/>
                  <a:gd name="T35" fmla="*/ 1 h 10"/>
                  <a:gd name="T36" fmla="*/ 1 w 9"/>
                  <a:gd name="T37" fmla="*/ 0 h 10"/>
                  <a:gd name="T38" fmla="*/ 0 w 9"/>
                  <a:gd name="T39" fmla="*/ 0 h 10"/>
                  <a:gd name="T40" fmla="*/ 0 w 9"/>
                  <a:gd name="T4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" h="10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7" y="4"/>
                      <a:pt x="6" y="5"/>
                      <a:pt x="5" y="5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0" name="Freeform 1397"/>
              <p:cNvSpPr>
                <a:spLocks/>
              </p:cNvSpPr>
              <p:nvPr/>
            </p:nvSpPr>
            <p:spPr bwMode="auto">
              <a:xfrm>
                <a:off x="3807" y="1918"/>
                <a:ext cx="24" cy="26"/>
              </a:xfrm>
              <a:custGeom>
                <a:avLst/>
                <a:gdLst>
                  <a:gd name="T0" fmla="*/ 0 w 9"/>
                  <a:gd name="T1" fmla="*/ 0 h 10"/>
                  <a:gd name="T2" fmla="*/ 5 w 9"/>
                  <a:gd name="T3" fmla="*/ 0 h 10"/>
                  <a:gd name="T4" fmla="*/ 7 w 9"/>
                  <a:gd name="T5" fmla="*/ 3 h 10"/>
                  <a:gd name="T6" fmla="*/ 5 w 9"/>
                  <a:gd name="T7" fmla="*/ 5 h 10"/>
                  <a:gd name="T8" fmla="*/ 8 w 9"/>
                  <a:gd name="T9" fmla="*/ 9 h 10"/>
                  <a:gd name="T10" fmla="*/ 9 w 9"/>
                  <a:gd name="T11" fmla="*/ 10 h 10"/>
                  <a:gd name="T12" fmla="*/ 7 w 9"/>
                  <a:gd name="T13" fmla="*/ 10 h 10"/>
                  <a:gd name="T14" fmla="*/ 4 w 9"/>
                  <a:gd name="T15" fmla="*/ 5 h 10"/>
                  <a:gd name="T16" fmla="*/ 3 w 9"/>
                  <a:gd name="T17" fmla="*/ 5 h 10"/>
                  <a:gd name="T18" fmla="*/ 3 w 9"/>
                  <a:gd name="T19" fmla="*/ 9 h 10"/>
                  <a:gd name="T20" fmla="*/ 3 w 9"/>
                  <a:gd name="T21" fmla="*/ 9 h 10"/>
                  <a:gd name="T22" fmla="*/ 4 w 9"/>
                  <a:gd name="T23" fmla="*/ 9 h 10"/>
                  <a:gd name="T24" fmla="*/ 4 w 9"/>
                  <a:gd name="T25" fmla="*/ 10 h 10"/>
                  <a:gd name="T26" fmla="*/ 0 w 9"/>
                  <a:gd name="T27" fmla="*/ 10 h 10"/>
                  <a:gd name="T28" fmla="*/ 0 w 9"/>
                  <a:gd name="T29" fmla="*/ 9 h 10"/>
                  <a:gd name="T30" fmla="*/ 1 w 9"/>
                  <a:gd name="T31" fmla="*/ 9 h 10"/>
                  <a:gd name="T32" fmla="*/ 1 w 9"/>
                  <a:gd name="T33" fmla="*/ 9 h 10"/>
                  <a:gd name="T34" fmla="*/ 1 w 9"/>
                  <a:gd name="T35" fmla="*/ 1 h 10"/>
                  <a:gd name="T36" fmla="*/ 1 w 9"/>
                  <a:gd name="T37" fmla="*/ 0 h 10"/>
                  <a:gd name="T38" fmla="*/ 0 w 9"/>
                  <a:gd name="T39" fmla="*/ 0 h 10"/>
                  <a:gd name="T40" fmla="*/ 0 w 9"/>
                  <a:gd name="T4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" h="10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7" y="4"/>
                      <a:pt x="6" y="5"/>
                      <a:pt x="5" y="5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" name="Freeform 1398"/>
              <p:cNvSpPr>
                <a:spLocks/>
              </p:cNvSpPr>
              <p:nvPr/>
            </p:nvSpPr>
            <p:spPr bwMode="auto">
              <a:xfrm>
                <a:off x="3812" y="1920"/>
                <a:ext cx="11" cy="11"/>
              </a:xfrm>
              <a:custGeom>
                <a:avLst/>
                <a:gdLst>
                  <a:gd name="T0" fmla="*/ 0 w 4"/>
                  <a:gd name="T1" fmla="*/ 0 h 4"/>
                  <a:gd name="T2" fmla="*/ 2 w 4"/>
                  <a:gd name="T3" fmla="*/ 0 h 4"/>
                  <a:gd name="T4" fmla="*/ 4 w 4"/>
                  <a:gd name="T5" fmla="*/ 1 h 4"/>
                  <a:gd name="T6" fmla="*/ 0 w 4"/>
                  <a:gd name="T7" fmla="*/ 4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3"/>
                      <a:pt x="2" y="4"/>
                      <a:pt x="0" y="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2" name="Freeform 1399"/>
              <p:cNvSpPr>
                <a:spLocks/>
              </p:cNvSpPr>
              <p:nvPr/>
            </p:nvSpPr>
            <p:spPr bwMode="auto">
              <a:xfrm>
                <a:off x="3812" y="1920"/>
                <a:ext cx="11" cy="11"/>
              </a:xfrm>
              <a:custGeom>
                <a:avLst/>
                <a:gdLst>
                  <a:gd name="T0" fmla="*/ 0 w 4"/>
                  <a:gd name="T1" fmla="*/ 0 h 4"/>
                  <a:gd name="T2" fmla="*/ 2 w 4"/>
                  <a:gd name="T3" fmla="*/ 0 h 4"/>
                  <a:gd name="T4" fmla="*/ 4 w 4"/>
                  <a:gd name="T5" fmla="*/ 1 h 4"/>
                  <a:gd name="T6" fmla="*/ 0 w 4"/>
                  <a:gd name="T7" fmla="*/ 4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3"/>
                      <a:pt x="2" y="4"/>
                      <a:pt x="0" y="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" name="Freeform 1400"/>
              <p:cNvSpPr>
                <a:spLocks/>
              </p:cNvSpPr>
              <p:nvPr/>
            </p:nvSpPr>
            <p:spPr bwMode="auto">
              <a:xfrm>
                <a:off x="3724" y="1918"/>
                <a:ext cx="21" cy="26"/>
              </a:xfrm>
              <a:custGeom>
                <a:avLst/>
                <a:gdLst>
                  <a:gd name="T0" fmla="*/ 5 w 21"/>
                  <a:gd name="T1" fmla="*/ 0 h 26"/>
                  <a:gd name="T2" fmla="*/ 0 w 21"/>
                  <a:gd name="T3" fmla="*/ 0 h 26"/>
                  <a:gd name="T4" fmla="*/ 3 w 21"/>
                  <a:gd name="T5" fmla="*/ 2 h 26"/>
                  <a:gd name="T6" fmla="*/ 11 w 21"/>
                  <a:gd name="T7" fmla="*/ 26 h 26"/>
                  <a:gd name="T8" fmla="*/ 21 w 21"/>
                  <a:gd name="T9" fmla="*/ 2 h 26"/>
                  <a:gd name="T10" fmla="*/ 21 w 21"/>
                  <a:gd name="T11" fmla="*/ 0 h 26"/>
                  <a:gd name="T12" fmla="*/ 16 w 21"/>
                  <a:gd name="T13" fmla="*/ 0 h 26"/>
                  <a:gd name="T14" fmla="*/ 19 w 21"/>
                  <a:gd name="T15" fmla="*/ 2 h 26"/>
                  <a:gd name="T16" fmla="*/ 11 w 21"/>
                  <a:gd name="T17" fmla="*/ 18 h 26"/>
                  <a:gd name="T18" fmla="*/ 5 w 21"/>
                  <a:gd name="T19" fmla="*/ 2 h 26"/>
                  <a:gd name="T20" fmla="*/ 5 w 21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26">
                    <a:moveTo>
                      <a:pt x="5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11" y="26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9" y="2"/>
                    </a:lnTo>
                    <a:lnTo>
                      <a:pt x="11" y="18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" name="Freeform 1401"/>
              <p:cNvSpPr>
                <a:spLocks/>
              </p:cNvSpPr>
              <p:nvPr/>
            </p:nvSpPr>
            <p:spPr bwMode="auto">
              <a:xfrm>
                <a:off x="3724" y="1918"/>
                <a:ext cx="21" cy="26"/>
              </a:xfrm>
              <a:custGeom>
                <a:avLst/>
                <a:gdLst>
                  <a:gd name="T0" fmla="*/ 5 w 21"/>
                  <a:gd name="T1" fmla="*/ 0 h 26"/>
                  <a:gd name="T2" fmla="*/ 0 w 21"/>
                  <a:gd name="T3" fmla="*/ 0 h 26"/>
                  <a:gd name="T4" fmla="*/ 3 w 21"/>
                  <a:gd name="T5" fmla="*/ 2 h 26"/>
                  <a:gd name="T6" fmla="*/ 11 w 21"/>
                  <a:gd name="T7" fmla="*/ 26 h 26"/>
                  <a:gd name="T8" fmla="*/ 21 w 21"/>
                  <a:gd name="T9" fmla="*/ 2 h 26"/>
                  <a:gd name="T10" fmla="*/ 21 w 21"/>
                  <a:gd name="T11" fmla="*/ 0 h 26"/>
                  <a:gd name="T12" fmla="*/ 16 w 21"/>
                  <a:gd name="T13" fmla="*/ 0 h 26"/>
                  <a:gd name="T14" fmla="*/ 19 w 21"/>
                  <a:gd name="T15" fmla="*/ 2 h 26"/>
                  <a:gd name="T16" fmla="*/ 11 w 21"/>
                  <a:gd name="T17" fmla="*/ 18 h 26"/>
                  <a:gd name="T18" fmla="*/ 5 w 21"/>
                  <a:gd name="T19" fmla="*/ 2 h 26"/>
                  <a:gd name="T20" fmla="*/ 5 w 21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26">
                    <a:moveTo>
                      <a:pt x="5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11" y="26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9" y="2"/>
                    </a:lnTo>
                    <a:lnTo>
                      <a:pt x="11" y="18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" name="Freeform 1402"/>
              <p:cNvSpPr>
                <a:spLocks/>
              </p:cNvSpPr>
              <p:nvPr/>
            </p:nvSpPr>
            <p:spPr bwMode="auto">
              <a:xfrm>
                <a:off x="3719" y="1888"/>
                <a:ext cx="16" cy="14"/>
              </a:xfrm>
              <a:custGeom>
                <a:avLst/>
                <a:gdLst>
                  <a:gd name="T0" fmla="*/ 6 w 6"/>
                  <a:gd name="T1" fmla="*/ 1 h 5"/>
                  <a:gd name="T2" fmla="*/ 6 w 6"/>
                  <a:gd name="T3" fmla="*/ 2 h 5"/>
                  <a:gd name="T4" fmla="*/ 5 w 6"/>
                  <a:gd name="T5" fmla="*/ 3 h 5"/>
                  <a:gd name="T6" fmla="*/ 6 w 6"/>
                  <a:gd name="T7" fmla="*/ 4 h 5"/>
                  <a:gd name="T8" fmla="*/ 2 w 6"/>
                  <a:gd name="T9" fmla="*/ 5 h 5"/>
                  <a:gd name="T10" fmla="*/ 2 w 6"/>
                  <a:gd name="T11" fmla="*/ 4 h 5"/>
                  <a:gd name="T12" fmla="*/ 1 w 6"/>
                  <a:gd name="T13" fmla="*/ 4 h 5"/>
                  <a:gd name="T14" fmla="*/ 0 w 6"/>
                  <a:gd name="T15" fmla="*/ 4 h 5"/>
                  <a:gd name="T16" fmla="*/ 1 w 6"/>
                  <a:gd name="T17" fmla="*/ 3 h 5"/>
                  <a:gd name="T18" fmla="*/ 2 w 6"/>
                  <a:gd name="T19" fmla="*/ 3 h 5"/>
                  <a:gd name="T20" fmla="*/ 2 w 6"/>
                  <a:gd name="T21" fmla="*/ 2 h 5"/>
                  <a:gd name="T22" fmla="*/ 1 w 6"/>
                  <a:gd name="T23" fmla="*/ 2 h 5"/>
                  <a:gd name="T24" fmla="*/ 2 w 6"/>
                  <a:gd name="T25" fmla="*/ 2 h 5"/>
                  <a:gd name="T26" fmla="*/ 3 w 6"/>
                  <a:gd name="T27" fmla="*/ 3 h 5"/>
                  <a:gd name="T28" fmla="*/ 3 w 6"/>
                  <a:gd name="T29" fmla="*/ 2 h 5"/>
                  <a:gd name="T30" fmla="*/ 1 w 6"/>
                  <a:gd name="T31" fmla="*/ 1 h 5"/>
                  <a:gd name="T32" fmla="*/ 3 w 6"/>
                  <a:gd name="T33" fmla="*/ 1 h 5"/>
                  <a:gd name="T34" fmla="*/ 4 w 6"/>
                  <a:gd name="T35" fmla="*/ 3 h 5"/>
                  <a:gd name="T36" fmla="*/ 4 w 6"/>
                  <a:gd name="T37" fmla="*/ 1 h 5"/>
                  <a:gd name="T38" fmla="*/ 4 w 6"/>
                  <a:gd name="T39" fmla="*/ 0 h 5"/>
                  <a:gd name="T40" fmla="*/ 5 w 6"/>
                  <a:gd name="T41" fmla="*/ 1 h 5"/>
                  <a:gd name="T42" fmla="*/ 5 w 6"/>
                  <a:gd name="T43" fmla="*/ 3 h 5"/>
                  <a:gd name="T44" fmla="*/ 5 w 6"/>
                  <a:gd name="T45" fmla="*/ 2 h 5"/>
                  <a:gd name="T46" fmla="*/ 6 w 6"/>
                  <a:gd name="T4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6" y="2"/>
                      <a:pt x="6" y="2"/>
                      <a:pt x="6" y="1"/>
                    </a:cubicBezTo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" name="Freeform 1403"/>
              <p:cNvSpPr>
                <a:spLocks/>
              </p:cNvSpPr>
              <p:nvPr/>
            </p:nvSpPr>
            <p:spPr bwMode="auto">
              <a:xfrm>
                <a:off x="3719" y="1888"/>
                <a:ext cx="16" cy="14"/>
              </a:xfrm>
              <a:custGeom>
                <a:avLst/>
                <a:gdLst>
                  <a:gd name="T0" fmla="*/ 6 w 6"/>
                  <a:gd name="T1" fmla="*/ 1 h 5"/>
                  <a:gd name="T2" fmla="*/ 6 w 6"/>
                  <a:gd name="T3" fmla="*/ 2 h 5"/>
                  <a:gd name="T4" fmla="*/ 5 w 6"/>
                  <a:gd name="T5" fmla="*/ 3 h 5"/>
                  <a:gd name="T6" fmla="*/ 6 w 6"/>
                  <a:gd name="T7" fmla="*/ 4 h 5"/>
                  <a:gd name="T8" fmla="*/ 2 w 6"/>
                  <a:gd name="T9" fmla="*/ 5 h 5"/>
                  <a:gd name="T10" fmla="*/ 2 w 6"/>
                  <a:gd name="T11" fmla="*/ 4 h 5"/>
                  <a:gd name="T12" fmla="*/ 1 w 6"/>
                  <a:gd name="T13" fmla="*/ 4 h 5"/>
                  <a:gd name="T14" fmla="*/ 0 w 6"/>
                  <a:gd name="T15" fmla="*/ 4 h 5"/>
                  <a:gd name="T16" fmla="*/ 1 w 6"/>
                  <a:gd name="T17" fmla="*/ 3 h 5"/>
                  <a:gd name="T18" fmla="*/ 2 w 6"/>
                  <a:gd name="T19" fmla="*/ 3 h 5"/>
                  <a:gd name="T20" fmla="*/ 2 w 6"/>
                  <a:gd name="T21" fmla="*/ 2 h 5"/>
                  <a:gd name="T22" fmla="*/ 1 w 6"/>
                  <a:gd name="T23" fmla="*/ 2 h 5"/>
                  <a:gd name="T24" fmla="*/ 2 w 6"/>
                  <a:gd name="T25" fmla="*/ 2 h 5"/>
                  <a:gd name="T26" fmla="*/ 3 w 6"/>
                  <a:gd name="T27" fmla="*/ 3 h 5"/>
                  <a:gd name="T28" fmla="*/ 3 w 6"/>
                  <a:gd name="T29" fmla="*/ 2 h 5"/>
                  <a:gd name="T30" fmla="*/ 1 w 6"/>
                  <a:gd name="T31" fmla="*/ 1 h 5"/>
                  <a:gd name="T32" fmla="*/ 3 w 6"/>
                  <a:gd name="T33" fmla="*/ 1 h 5"/>
                  <a:gd name="T34" fmla="*/ 4 w 6"/>
                  <a:gd name="T35" fmla="*/ 3 h 5"/>
                  <a:gd name="T36" fmla="*/ 4 w 6"/>
                  <a:gd name="T37" fmla="*/ 1 h 5"/>
                  <a:gd name="T38" fmla="*/ 4 w 6"/>
                  <a:gd name="T39" fmla="*/ 0 h 5"/>
                  <a:gd name="T40" fmla="*/ 5 w 6"/>
                  <a:gd name="T41" fmla="*/ 1 h 5"/>
                  <a:gd name="T42" fmla="*/ 5 w 6"/>
                  <a:gd name="T43" fmla="*/ 3 h 5"/>
                  <a:gd name="T44" fmla="*/ 5 w 6"/>
                  <a:gd name="T45" fmla="*/ 2 h 5"/>
                  <a:gd name="T46" fmla="*/ 6 w 6"/>
                  <a:gd name="T4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6" y="2"/>
                      <a:pt x="6" y="2"/>
                      <a:pt x="6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" name="Freeform 1404"/>
              <p:cNvSpPr>
                <a:spLocks/>
              </p:cNvSpPr>
              <p:nvPr/>
            </p:nvSpPr>
            <p:spPr bwMode="auto">
              <a:xfrm>
                <a:off x="3737" y="1960"/>
                <a:ext cx="14" cy="16"/>
              </a:xfrm>
              <a:custGeom>
                <a:avLst/>
                <a:gdLst>
                  <a:gd name="T0" fmla="*/ 2 w 5"/>
                  <a:gd name="T1" fmla="*/ 0 h 6"/>
                  <a:gd name="T2" fmla="*/ 3 w 5"/>
                  <a:gd name="T3" fmla="*/ 0 h 6"/>
                  <a:gd name="T4" fmla="*/ 4 w 5"/>
                  <a:gd name="T5" fmla="*/ 1 h 6"/>
                  <a:gd name="T6" fmla="*/ 5 w 5"/>
                  <a:gd name="T7" fmla="*/ 2 h 6"/>
                  <a:gd name="T8" fmla="*/ 5 w 5"/>
                  <a:gd name="T9" fmla="*/ 5 h 6"/>
                  <a:gd name="T10" fmla="*/ 3 w 5"/>
                  <a:gd name="T11" fmla="*/ 4 h 6"/>
                  <a:gd name="T12" fmla="*/ 2 w 5"/>
                  <a:gd name="T13" fmla="*/ 5 h 6"/>
                  <a:gd name="T14" fmla="*/ 2 w 5"/>
                  <a:gd name="T15" fmla="*/ 6 h 6"/>
                  <a:gd name="T16" fmla="*/ 2 w 5"/>
                  <a:gd name="T17" fmla="*/ 4 h 6"/>
                  <a:gd name="T18" fmla="*/ 2 w 5"/>
                  <a:gd name="T19" fmla="*/ 4 h 6"/>
                  <a:gd name="T20" fmla="*/ 1 w 5"/>
                  <a:gd name="T21" fmla="*/ 4 h 6"/>
                  <a:gd name="T22" fmla="*/ 1 w 5"/>
                  <a:gd name="T23" fmla="*/ 5 h 6"/>
                  <a:gd name="T24" fmla="*/ 1 w 5"/>
                  <a:gd name="T25" fmla="*/ 3 h 6"/>
                  <a:gd name="T26" fmla="*/ 2 w 5"/>
                  <a:gd name="T27" fmla="*/ 3 h 6"/>
                  <a:gd name="T28" fmla="*/ 1 w 5"/>
                  <a:gd name="T29" fmla="*/ 3 h 6"/>
                  <a:gd name="T30" fmla="*/ 0 w 5"/>
                  <a:gd name="T31" fmla="*/ 4 h 6"/>
                  <a:gd name="T32" fmla="*/ 1 w 5"/>
                  <a:gd name="T33" fmla="*/ 2 h 6"/>
                  <a:gd name="T34" fmla="*/ 3 w 5"/>
                  <a:gd name="T35" fmla="*/ 2 h 6"/>
                  <a:gd name="T36" fmla="*/ 2 w 5"/>
                  <a:gd name="T37" fmla="*/ 1 h 6"/>
                  <a:gd name="T38" fmla="*/ 1 w 5"/>
                  <a:gd name="T39" fmla="*/ 1 h 6"/>
                  <a:gd name="T40" fmla="*/ 2 w 5"/>
                  <a:gd name="T41" fmla="*/ 1 h 6"/>
                  <a:gd name="T42" fmla="*/ 3 w 5"/>
                  <a:gd name="T43" fmla="*/ 1 h 6"/>
                  <a:gd name="T44" fmla="*/ 3 w 5"/>
                  <a:gd name="T45" fmla="*/ 0 h 6"/>
                  <a:gd name="T46" fmla="*/ 2 w 5"/>
                  <a:gd name="T4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2" y="2"/>
                      <a:pt x="2" y="1"/>
                      <a:pt x="3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8" name="Freeform 1405"/>
              <p:cNvSpPr>
                <a:spLocks/>
              </p:cNvSpPr>
              <p:nvPr/>
            </p:nvSpPr>
            <p:spPr bwMode="auto">
              <a:xfrm>
                <a:off x="3737" y="1960"/>
                <a:ext cx="14" cy="16"/>
              </a:xfrm>
              <a:custGeom>
                <a:avLst/>
                <a:gdLst>
                  <a:gd name="T0" fmla="*/ 2 w 5"/>
                  <a:gd name="T1" fmla="*/ 0 h 6"/>
                  <a:gd name="T2" fmla="*/ 3 w 5"/>
                  <a:gd name="T3" fmla="*/ 0 h 6"/>
                  <a:gd name="T4" fmla="*/ 4 w 5"/>
                  <a:gd name="T5" fmla="*/ 1 h 6"/>
                  <a:gd name="T6" fmla="*/ 5 w 5"/>
                  <a:gd name="T7" fmla="*/ 2 h 6"/>
                  <a:gd name="T8" fmla="*/ 5 w 5"/>
                  <a:gd name="T9" fmla="*/ 5 h 6"/>
                  <a:gd name="T10" fmla="*/ 3 w 5"/>
                  <a:gd name="T11" fmla="*/ 4 h 6"/>
                  <a:gd name="T12" fmla="*/ 2 w 5"/>
                  <a:gd name="T13" fmla="*/ 5 h 6"/>
                  <a:gd name="T14" fmla="*/ 2 w 5"/>
                  <a:gd name="T15" fmla="*/ 6 h 6"/>
                  <a:gd name="T16" fmla="*/ 2 w 5"/>
                  <a:gd name="T17" fmla="*/ 4 h 6"/>
                  <a:gd name="T18" fmla="*/ 2 w 5"/>
                  <a:gd name="T19" fmla="*/ 4 h 6"/>
                  <a:gd name="T20" fmla="*/ 1 w 5"/>
                  <a:gd name="T21" fmla="*/ 4 h 6"/>
                  <a:gd name="T22" fmla="*/ 1 w 5"/>
                  <a:gd name="T23" fmla="*/ 5 h 6"/>
                  <a:gd name="T24" fmla="*/ 1 w 5"/>
                  <a:gd name="T25" fmla="*/ 3 h 6"/>
                  <a:gd name="T26" fmla="*/ 2 w 5"/>
                  <a:gd name="T27" fmla="*/ 3 h 6"/>
                  <a:gd name="T28" fmla="*/ 1 w 5"/>
                  <a:gd name="T29" fmla="*/ 3 h 6"/>
                  <a:gd name="T30" fmla="*/ 0 w 5"/>
                  <a:gd name="T31" fmla="*/ 4 h 6"/>
                  <a:gd name="T32" fmla="*/ 1 w 5"/>
                  <a:gd name="T33" fmla="*/ 2 h 6"/>
                  <a:gd name="T34" fmla="*/ 3 w 5"/>
                  <a:gd name="T35" fmla="*/ 2 h 6"/>
                  <a:gd name="T36" fmla="*/ 2 w 5"/>
                  <a:gd name="T37" fmla="*/ 1 h 6"/>
                  <a:gd name="T38" fmla="*/ 1 w 5"/>
                  <a:gd name="T39" fmla="*/ 1 h 6"/>
                  <a:gd name="T40" fmla="*/ 2 w 5"/>
                  <a:gd name="T41" fmla="*/ 1 h 6"/>
                  <a:gd name="T42" fmla="*/ 3 w 5"/>
                  <a:gd name="T43" fmla="*/ 1 h 6"/>
                  <a:gd name="T44" fmla="*/ 3 w 5"/>
                  <a:gd name="T45" fmla="*/ 0 h 6"/>
                  <a:gd name="T46" fmla="*/ 2 w 5"/>
                  <a:gd name="T4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2" y="2"/>
                      <a:pt x="2" y="1"/>
                      <a:pt x="3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9" name="Freeform 1406"/>
              <p:cNvSpPr>
                <a:spLocks/>
              </p:cNvSpPr>
              <p:nvPr/>
            </p:nvSpPr>
            <p:spPr bwMode="auto">
              <a:xfrm>
                <a:off x="3785" y="1966"/>
                <a:ext cx="16" cy="13"/>
              </a:xfrm>
              <a:custGeom>
                <a:avLst/>
                <a:gdLst>
                  <a:gd name="T0" fmla="*/ 1 w 6"/>
                  <a:gd name="T1" fmla="*/ 1 h 5"/>
                  <a:gd name="T2" fmla="*/ 1 w 6"/>
                  <a:gd name="T3" fmla="*/ 0 h 5"/>
                  <a:gd name="T4" fmla="*/ 3 w 6"/>
                  <a:gd name="T5" fmla="*/ 1 h 5"/>
                  <a:gd name="T6" fmla="*/ 3 w 6"/>
                  <a:gd name="T7" fmla="*/ 0 h 5"/>
                  <a:gd name="T8" fmla="*/ 6 w 6"/>
                  <a:gd name="T9" fmla="*/ 2 h 5"/>
                  <a:gd name="T10" fmla="*/ 5 w 6"/>
                  <a:gd name="T11" fmla="*/ 4 h 5"/>
                  <a:gd name="T12" fmla="*/ 5 w 6"/>
                  <a:gd name="T13" fmla="*/ 4 h 5"/>
                  <a:gd name="T14" fmla="*/ 5 w 6"/>
                  <a:gd name="T15" fmla="*/ 5 h 5"/>
                  <a:gd name="T16" fmla="*/ 4 w 6"/>
                  <a:gd name="T17" fmla="*/ 4 h 5"/>
                  <a:gd name="T18" fmla="*/ 4 w 6"/>
                  <a:gd name="T19" fmla="*/ 4 h 5"/>
                  <a:gd name="T20" fmla="*/ 3 w 6"/>
                  <a:gd name="T21" fmla="*/ 4 h 5"/>
                  <a:gd name="T22" fmla="*/ 3 w 6"/>
                  <a:gd name="T23" fmla="*/ 5 h 5"/>
                  <a:gd name="T24" fmla="*/ 3 w 6"/>
                  <a:gd name="T25" fmla="*/ 4 h 5"/>
                  <a:gd name="T26" fmla="*/ 3 w 6"/>
                  <a:gd name="T27" fmla="*/ 3 h 5"/>
                  <a:gd name="T28" fmla="*/ 2 w 6"/>
                  <a:gd name="T29" fmla="*/ 4 h 5"/>
                  <a:gd name="T30" fmla="*/ 2 w 6"/>
                  <a:gd name="T31" fmla="*/ 5 h 5"/>
                  <a:gd name="T32" fmla="*/ 1 w 6"/>
                  <a:gd name="T33" fmla="*/ 3 h 5"/>
                  <a:gd name="T34" fmla="*/ 2 w 6"/>
                  <a:gd name="T35" fmla="*/ 2 h 5"/>
                  <a:gd name="T36" fmla="*/ 1 w 6"/>
                  <a:gd name="T37" fmla="*/ 2 h 5"/>
                  <a:gd name="T38" fmla="*/ 1 w 6"/>
                  <a:gd name="T39" fmla="*/ 3 h 5"/>
                  <a:gd name="T40" fmla="*/ 1 w 6"/>
                  <a:gd name="T41" fmla="*/ 2 h 5"/>
                  <a:gd name="T42" fmla="*/ 2 w 6"/>
                  <a:gd name="T43" fmla="*/ 1 h 5"/>
                  <a:gd name="T44" fmla="*/ 2 w 6"/>
                  <a:gd name="T45" fmla="*/ 1 h 5"/>
                  <a:gd name="T46" fmla="*/ 1 w 6"/>
                  <a:gd name="T4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5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1" y="4"/>
                      <a:pt x="1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20" name="Freeform 1407"/>
              <p:cNvSpPr>
                <a:spLocks/>
              </p:cNvSpPr>
              <p:nvPr/>
            </p:nvSpPr>
            <p:spPr bwMode="auto">
              <a:xfrm>
                <a:off x="3785" y="1966"/>
                <a:ext cx="16" cy="13"/>
              </a:xfrm>
              <a:custGeom>
                <a:avLst/>
                <a:gdLst>
                  <a:gd name="T0" fmla="*/ 1 w 6"/>
                  <a:gd name="T1" fmla="*/ 1 h 5"/>
                  <a:gd name="T2" fmla="*/ 1 w 6"/>
                  <a:gd name="T3" fmla="*/ 0 h 5"/>
                  <a:gd name="T4" fmla="*/ 3 w 6"/>
                  <a:gd name="T5" fmla="*/ 1 h 5"/>
                  <a:gd name="T6" fmla="*/ 3 w 6"/>
                  <a:gd name="T7" fmla="*/ 0 h 5"/>
                  <a:gd name="T8" fmla="*/ 6 w 6"/>
                  <a:gd name="T9" fmla="*/ 2 h 5"/>
                  <a:gd name="T10" fmla="*/ 5 w 6"/>
                  <a:gd name="T11" fmla="*/ 4 h 5"/>
                  <a:gd name="T12" fmla="*/ 5 w 6"/>
                  <a:gd name="T13" fmla="*/ 4 h 5"/>
                  <a:gd name="T14" fmla="*/ 5 w 6"/>
                  <a:gd name="T15" fmla="*/ 5 h 5"/>
                  <a:gd name="T16" fmla="*/ 4 w 6"/>
                  <a:gd name="T17" fmla="*/ 4 h 5"/>
                  <a:gd name="T18" fmla="*/ 4 w 6"/>
                  <a:gd name="T19" fmla="*/ 4 h 5"/>
                  <a:gd name="T20" fmla="*/ 3 w 6"/>
                  <a:gd name="T21" fmla="*/ 4 h 5"/>
                  <a:gd name="T22" fmla="*/ 3 w 6"/>
                  <a:gd name="T23" fmla="*/ 5 h 5"/>
                  <a:gd name="T24" fmla="*/ 3 w 6"/>
                  <a:gd name="T25" fmla="*/ 4 h 5"/>
                  <a:gd name="T26" fmla="*/ 3 w 6"/>
                  <a:gd name="T27" fmla="*/ 3 h 5"/>
                  <a:gd name="T28" fmla="*/ 2 w 6"/>
                  <a:gd name="T29" fmla="*/ 4 h 5"/>
                  <a:gd name="T30" fmla="*/ 2 w 6"/>
                  <a:gd name="T31" fmla="*/ 5 h 5"/>
                  <a:gd name="T32" fmla="*/ 1 w 6"/>
                  <a:gd name="T33" fmla="*/ 3 h 5"/>
                  <a:gd name="T34" fmla="*/ 2 w 6"/>
                  <a:gd name="T35" fmla="*/ 2 h 5"/>
                  <a:gd name="T36" fmla="*/ 1 w 6"/>
                  <a:gd name="T37" fmla="*/ 2 h 5"/>
                  <a:gd name="T38" fmla="*/ 1 w 6"/>
                  <a:gd name="T39" fmla="*/ 3 h 5"/>
                  <a:gd name="T40" fmla="*/ 1 w 6"/>
                  <a:gd name="T41" fmla="*/ 2 h 5"/>
                  <a:gd name="T42" fmla="*/ 2 w 6"/>
                  <a:gd name="T43" fmla="*/ 1 h 5"/>
                  <a:gd name="T44" fmla="*/ 2 w 6"/>
                  <a:gd name="T45" fmla="*/ 1 h 5"/>
                  <a:gd name="T46" fmla="*/ 1 w 6"/>
                  <a:gd name="T4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5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1" y="4"/>
                      <a:pt x="1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21" name="Freeform 1408"/>
              <p:cNvSpPr>
                <a:spLocks/>
              </p:cNvSpPr>
              <p:nvPr/>
            </p:nvSpPr>
            <p:spPr bwMode="auto">
              <a:xfrm>
                <a:off x="3745" y="1846"/>
                <a:ext cx="16" cy="13"/>
              </a:xfrm>
              <a:custGeom>
                <a:avLst/>
                <a:gdLst>
                  <a:gd name="T0" fmla="*/ 6 w 6"/>
                  <a:gd name="T1" fmla="*/ 2 h 5"/>
                  <a:gd name="T2" fmla="*/ 6 w 6"/>
                  <a:gd name="T3" fmla="*/ 4 h 5"/>
                  <a:gd name="T4" fmla="*/ 5 w 6"/>
                  <a:gd name="T5" fmla="*/ 4 h 5"/>
                  <a:gd name="T6" fmla="*/ 4 w 6"/>
                  <a:gd name="T7" fmla="*/ 5 h 5"/>
                  <a:gd name="T8" fmla="*/ 1 w 6"/>
                  <a:gd name="T9" fmla="*/ 3 h 5"/>
                  <a:gd name="T10" fmla="*/ 1 w 6"/>
                  <a:gd name="T11" fmla="*/ 2 h 5"/>
                  <a:gd name="T12" fmla="*/ 1 w 6"/>
                  <a:gd name="T13" fmla="*/ 2 h 5"/>
                  <a:gd name="T14" fmla="*/ 0 w 6"/>
                  <a:gd name="T15" fmla="*/ 1 h 5"/>
                  <a:gd name="T16" fmla="*/ 2 w 6"/>
                  <a:gd name="T17" fmla="*/ 1 h 5"/>
                  <a:gd name="T18" fmla="*/ 2 w 6"/>
                  <a:gd name="T19" fmla="*/ 2 h 5"/>
                  <a:gd name="T20" fmla="*/ 2 w 6"/>
                  <a:gd name="T21" fmla="*/ 1 h 5"/>
                  <a:gd name="T22" fmla="*/ 2 w 6"/>
                  <a:gd name="T23" fmla="*/ 0 h 5"/>
                  <a:gd name="T24" fmla="*/ 3 w 6"/>
                  <a:gd name="T25" fmla="*/ 1 h 5"/>
                  <a:gd name="T26" fmla="*/ 3 w 6"/>
                  <a:gd name="T27" fmla="*/ 2 h 5"/>
                  <a:gd name="T28" fmla="*/ 4 w 6"/>
                  <a:gd name="T29" fmla="*/ 1 h 5"/>
                  <a:gd name="T30" fmla="*/ 3 w 6"/>
                  <a:gd name="T31" fmla="*/ 0 h 5"/>
                  <a:gd name="T32" fmla="*/ 4 w 6"/>
                  <a:gd name="T33" fmla="*/ 1 h 5"/>
                  <a:gd name="T34" fmla="*/ 4 w 6"/>
                  <a:gd name="T35" fmla="*/ 3 h 5"/>
                  <a:gd name="T36" fmla="*/ 5 w 6"/>
                  <a:gd name="T37" fmla="*/ 2 h 5"/>
                  <a:gd name="T38" fmla="*/ 5 w 6"/>
                  <a:gd name="T39" fmla="*/ 0 h 5"/>
                  <a:gd name="T40" fmla="*/ 5 w 6"/>
                  <a:gd name="T41" fmla="*/ 2 h 5"/>
                  <a:gd name="T42" fmla="*/ 5 w 6"/>
                  <a:gd name="T43" fmla="*/ 3 h 5"/>
                  <a:gd name="T44" fmla="*/ 5 w 6"/>
                  <a:gd name="T45" fmla="*/ 3 h 5"/>
                  <a:gd name="T46" fmla="*/ 6 w 6"/>
                  <a:gd name="T4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6" y="3"/>
                      <a:pt x="6" y="3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5" y="2"/>
                      <a:pt x="4" y="2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1"/>
                      <a:pt x="6" y="1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2"/>
                    </a:cubicBezTo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22" name="Freeform 1409"/>
              <p:cNvSpPr>
                <a:spLocks/>
              </p:cNvSpPr>
              <p:nvPr/>
            </p:nvSpPr>
            <p:spPr bwMode="auto">
              <a:xfrm>
                <a:off x="3745" y="1846"/>
                <a:ext cx="16" cy="13"/>
              </a:xfrm>
              <a:custGeom>
                <a:avLst/>
                <a:gdLst>
                  <a:gd name="T0" fmla="*/ 6 w 6"/>
                  <a:gd name="T1" fmla="*/ 2 h 5"/>
                  <a:gd name="T2" fmla="*/ 6 w 6"/>
                  <a:gd name="T3" fmla="*/ 4 h 5"/>
                  <a:gd name="T4" fmla="*/ 5 w 6"/>
                  <a:gd name="T5" fmla="*/ 4 h 5"/>
                  <a:gd name="T6" fmla="*/ 4 w 6"/>
                  <a:gd name="T7" fmla="*/ 5 h 5"/>
                  <a:gd name="T8" fmla="*/ 1 w 6"/>
                  <a:gd name="T9" fmla="*/ 3 h 5"/>
                  <a:gd name="T10" fmla="*/ 1 w 6"/>
                  <a:gd name="T11" fmla="*/ 2 h 5"/>
                  <a:gd name="T12" fmla="*/ 1 w 6"/>
                  <a:gd name="T13" fmla="*/ 2 h 5"/>
                  <a:gd name="T14" fmla="*/ 0 w 6"/>
                  <a:gd name="T15" fmla="*/ 1 h 5"/>
                  <a:gd name="T16" fmla="*/ 2 w 6"/>
                  <a:gd name="T17" fmla="*/ 1 h 5"/>
                  <a:gd name="T18" fmla="*/ 2 w 6"/>
                  <a:gd name="T19" fmla="*/ 2 h 5"/>
                  <a:gd name="T20" fmla="*/ 2 w 6"/>
                  <a:gd name="T21" fmla="*/ 1 h 5"/>
                  <a:gd name="T22" fmla="*/ 2 w 6"/>
                  <a:gd name="T23" fmla="*/ 0 h 5"/>
                  <a:gd name="T24" fmla="*/ 3 w 6"/>
                  <a:gd name="T25" fmla="*/ 1 h 5"/>
                  <a:gd name="T26" fmla="*/ 3 w 6"/>
                  <a:gd name="T27" fmla="*/ 2 h 5"/>
                  <a:gd name="T28" fmla="*/ 4 w 6"/>
                  <a:gd name="T29" fmla="*/ 1 h 5"/>
                  <a:gd name="T30" fmla="*/ 3 w 6"/>
                  <a:gd name="T31" fmla="*/ 0 h 5"/>
                  <a:gd name="T32" fmla="*/ 4 w 6"/>
                  <a:gd name="T33" fmla="*/ 1 h 5"/>
                  <a:gd name="T34" fmla="*/ 4 w 6"/>
                  <a:gd name="T35" fmla="*/ 3 h 5"/>
                  <a:gd name="T36" fmla="*/ 5 w 6"/>
                  <a:gd name="T37" fmla="*/ 2 h 5"/>
                  <a:gd name="T38" fmla="*/ 5 w 6"/>
                  <a:gd name="T39" fmla="*/ 0 h 5"/>
                  <a:gd name="T40" fmla="*/ 5 w 6"/>
                  <a:gd name="T41" fmla="*/ 2 h 5"/>
                  <a:gd name="T42" fmla="*/ 5 w 6"/>
                  <a:gd name="T43" fmla="*/ 3 h 5"/>
                  <a:gd name="T44" fmla="*/ 5 w 6"/>
                  <a:gd name="T45" fmla="*/ 3 h 5"/>
                  <a:gd name="T46" fmla="*/ 6 w 6"/>
                  <a:gd name="T4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6" y="3"/>
                      <a:pt x="6" y="3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5" y="2"/>
                      <a:pt x="4" y="2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1"/>
                      <a:pt x="6" y="1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2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23" name="Freeform 1410"/>
              <p:cNvSpPr>
                <a:spLocks/>
              </p:cNvSpPr>
              <p:nvPr/>
            </p:nvSpPr>
            <p:spPr bwMode="auto">
              <a:xfrm>
                <a:off x="3767" y="1851"/>
                <a:ext cx="10" cy="16"/>
              </a:xfrm>
              <a:custGeom>
                <a:avLst/>
                <a:gdLst>
                  <a:gd name="T0" fmla="*/ 4 w 4"/>
                  <a:gd name="T1" fmla="*/ 6 h 6"/>
                  <a:gd name="T2" fmla="*/ 1 w 4"/>
                  <a:gd name="T3" fmla="*/ 3 h 6"/>
                  <a:gd name="T4" fmla="*/ 1 w 4"/>
                  <a:gd name="T5" fmla="*/ 2 h 6"/>
                  <a:gd name="T6" fmla="*/ 1 w 4"/>
                  <a:gd name="T7" fmla="*/ 0 h 6"/>
                  <a:gd name="T8" fmla="*/ 0 w 4"/>
                  <a:gd name="T9" fmla="*/ 0 h 6"/>
                  <a:gd name="T10" fmla="*/ 0 w 4"/>
                  <a:gd name="T11" fmla="*/ 0 h 6"/>
                  <a:gd name="T12" fmla="*/ 0 w 4"/>
                  <a:gd name="T13" fmla="*/ 2 h 6"/>
                  <a:gd name="T14" fmla="*/ 1 w 4"/>
                  <a:gd name="T15" fmla="*/ 3 h 6"/>
                  <a:gd name="T16" fmla="*/ 4 w 4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4" y="6"/>
                      <a:pt x="4" y="6"/>
                      <a:pt x="4" y="6"/>
                    </a:cubicBezTo>
                    <a:close/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24" name="Freeform 1411"/>
              <p:cNvSpPr>
                <a:spLocks/>
              </p:cNvSpPr>
              <p:nvPr/>
            </p:nvSpPr>
            <p:spPr bwMode="auto">
              <a:xfrm>
                <a:off x="3767" y="1851"/>
                <a:ext cx="10" cy="16"/>
              </a:xfrm>
              <a:custGeom>
                <a:avLst/>
                <a:gdLst>
                  <a:gd name="T0" fmla="*/ 4 w 4"/>
                  <a:gd name="T1" fmla="*/ 6 h 6"/>
                  <a:gd name="T2" fmla="*/ 1 w 4"/>
                  <a:gd name="T3" fmla="*/ 3 h 6"/>
                  <a:gd name="T4" fmla="*/ 1 w 4"/>
                  <a:gd name="T5" fmla="*/ 2 h 6"/>
                  <a:gd name="T6" fmla="*/ 1 w 4"/>
                  <a:gd name="T7" fmla="*/ 0 h 6"/>
                  <a:gd name="T8" fmla="*/ 0 w 4"/>
                  <a:gd name="T9" fmla="*/ 0 h 6"/>
                  <a:gd name="T10" fmla="*/ 0 w 4"/>
                  <a:gd name="T11" fmla="*/ 0 h 6"/>
                  <a:gd name="T12" fmla="*/ 0 w 4"/>
                  <a:gd name="T13" fmla="*/ 2 h 6"/>
                  <a:gd name="T14" fmla="*/ 1 w 4"/>
                  <a:gd name="T15" fmla="*/ 3 h 6"/>
                  <a:gd name="T16" fmla="*/ 4 w 4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4" y="6"/>
                      <a:pt x="4" y="6"/>
                      <a:pt x="4" y="6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25" name="Freeform 1412"/>
              <p:cNvSpPr>
                <a:spLocks/>
              </p:cNvSpPr>
              <p:nvPr/>
            </p:nvSpPr>
            <p:spPr bwMode="auto">
              <a:xfrm>
                <a:off x="3772" y="1854"/>
                <a:ext cx="5" cy="8"/>
              </a:xfrm>
              <a:custGeom>
                <a:avLst/>
                <a:gdLst>
                  <a:gd name="T0" fmla="*/ 3 w 5"/>
                  <a:gd name="T1" fmla="*/ 0 h 8"/>
                  <a:gd name="T2" fmla="*/ 0 w 5"/>
                  <a:gd name="T3" fmla="*/ 2 h 8"/>
                  <a:gd name="T4" fmla="*/ 3 w 5"/>
                  <a:gd name="T5" fmla="*/ 2 h 8"/>
                  <a:gd name="T6" fmla="*/ 0 w 5"/>
                  <a:gd name="T7" fmla="*/ 5 h 8"/>
                  <a:gd name="T8" fmla="*/ 3 w 5"/>
                  <a:gd name="T9" fmla="*/ 5 h 8"/>
                  <a:gd name="T10" fmla="*/ 3 w 5"/>
                  <a:gd name="T11" fmla="*/ 5 h 8"/>
                  <a:gd name="T12" fmla="*/ 5 w 5"/>
                  <a:gd name="T13" fmla="*/ 5 h 8"/>
                  <a:gd name="T14" fmla="*/ 5 w 5"/>
                  <a:gd name="T15" fmla="*/ 8 h 8"/>
                  <a:gd name="T16" fmla="*/ 5 w 5"/>
                  <a:gd name="T17" fmla="*/ 8 h 8"/>
                  <a:gd name="T18" fmla="*/ 5 w 5"/>
                  <a:gd name="T19" fmla="*/ 2 h 8"/>
                  <a:gd name="T20" fmla="*/ 3 w 5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8">
                    <a:moveTo>
                      <a:pt x="3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26" name="Freeform 1413"/>
              <p:cNvSpPr>
                <a:spLocks/>
              </p:cNvSpPr>
              <p:nvPr/>
            </p:nvSpPr>
            <p:spPr bwMode="auto">
              <a:xfrm>
                <a:off x="3772" y="1854"/>
                <a:ext cx="5" cy="8"/>
              </a:xfrm>
              <a:custGeom>
                <a:avLst/>
                <a:gdLst>
                  <a:gd name="T0" fmla="*/ 3 w 5"/>
                  <a:gd name="T1" fmla="*/ 0 h 8"/>
                  <a:gd name="T2" fmla="*/ 0 w 5"/>
                  <a:gd name="T3" fmla="*/ 2 h 8"/>
                  <a:gd name="T4" fmla="*/ 3 w 5"/>
                  <a:gd name="T5" fmla="*/ 2 h 8"/>
                  <a:gd name="T6" fmla="*/ 0 w 5"/>
                  <a:gd name="T7" fmla="*/ 5 h 8"/>
                  <a:gd name="T8" fmla="*/ 3 w 5"/>
                  <a:gd name="T9" fmla="*/ 5 h 8"/>
                  <a:gd name="T10" fmla="*/ 3 w 5"/>
                  <a:gd name="T11" fmla="*/ 5 h 8"/>
                  <a:gd name="T12" fmla="*/ 5 w 5"/>
                  <a:gd name="T13" fmla="*/ 5 h 8"/>
                  <a:gd name="T14" fmla="*/ 5 w 5"/>
                  <a:gd name="T15" fmla="*/ 8 h 8"/>
                  <a:gd name="T16" fmla="*/ 5 w 5"/>
                  <a:gd name="T17" fmla="*/ 8 h 8"/>
                  <a:gd name="T18" fmla="*/ 5 w 5"/>
                  <a:gd name="T19" fmla="*/ 2 h 8"/>
                  <a:gd name="T20" fmla="*/ 3 w 5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8">
                    <a:moveTo>
                      <a:pt x="3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27" name="Freeform 1414"/>
              <p:cNvSpPr>
                <a:spLocks/>
              </p:cNvSpPr>
              <p:nvPr/>
            </p:nvSpPr>
            <p:spPr bwMode="auto">
              <a:xfrm>
                <a:off x="3769" y="1862"/>
                <a:ext cx="6" cy="5"/>
              </a:xfrm>
              <a:custGeom>
                <a:avLst/>
                <a:gdLst>
                  <a:gd name="T0" fmla="*/ 0 w 6"/>
                  <a:gd name="T1" fmla="*/ 2 h 5"/>
                  <a:gd name="T2" fmla="*/ 3 w 6"/>
                  <a:gd name="T3" fmla="*/ 0 h 5"/>
                  <a:gd name="T4" fmla="*/ 3 w 6"/>
                  <a:gd name="T5" fmla="*/ 0 h 5"/>
                  <a:gd name="T6" fmla="*/ 3 w 6"/>
                  <a:gd name="T7" fmla="*/ 0 h 5"/>
                  <a:gd name="T8" fmla="*/ 3 w 6"/>
                  <a:gd name="T9" fmla="*/ 2 h 5"/>
                  <a:gd name="T10" fmla="*/ 6 w 6"/>
                  <a:gd name="T11" fmla="*/ 2 h 5"/>
                  <a:gd name="T12" fmla="*/ 6 w 6"/>
                  <a:gd name="T13" fmla="*/ 5 h 5"/>
                  <a:gd name="T14" fmla="*/ 0 w 6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5">
                    <a:moveTo>
                      <a:pt x="0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28" name="Freeform 1415"/>
              <p:cNvSpPr>
                <a:spLocks/>
              </p:cNvSpPr>
              <p:nvPr/>
            </p:nvSpPr>
            <p:spPr bwMode="auto">
              <a:xfrm>
                <a:off x="3769" y="1862"/>
                <a:ext cx="6" cy="5"/>
              </a:xfrm>
              <a:custGeom>
                <a:avLst/>
                <a:gdLst>
                  <a:gd name="T0" fmla="*/ 0 w 6"/>
                  <a:gd name="T1" fmla="*/ 2 h 5"/>
                  <a:gd name="T2" fmla="*/ 3 w 6"/>
                  <a:gd name="T3" fmla="*/ 0 h 5"/>
                  <a:gd name="T4" fmla="*/ 3 w 6"/>
                  <a:gd name="T5" fmla="*/ 0 h 5"/>
                  <a:gd name="T6" fmla="*/ 3 w 6"/>
                  <a:gd name="T7" fmla="*/ 0 h 5"/>
                  <a:gd name="T8" fmla="*/ 3 w 6"/>
                  <a:gd name="T9" fmla="*/ 2 h 5"/>
                  <a:gd name="T10" fmla="*/ 6 w 6"/>
                  <a:gd name="T11" fmla="*/ 2 h 5"/>
                  <a:gd name="T12" fmla="*/ 6 w 6"/>
                  <a:gd name="T13" fmla="*/ 5 h 5"/>
                  <a:gd name="T14" fmla="*/ 0 w 6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5">
                    <a:moveTo>
                      <a:pt x="0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29" name="Freeform 1416"/>
              <p:cNvSpPr>
                <a:spLocks/>
              </p:cNvSpPr>
              <p:nvPr/>
            </p:nvSpPr>
            <p:spPr bwMode="auto">
              <a:xfrm>
                <a:off x="3724" y="1848"/>
                <a:ext cx="83" cy="128"/>
              </a:xfrm>
              <a:custGeom>
                <a:avLst/>
                <a:gdLst>
                  <a:gd name="T0" fmla="*/ 11 w 31"/>
                  <a:gd name="T1" fmla="*/ 5 h 48"/>
                  <a:gd name="T2" fmla="*/ 13 w 31"/>
                  <a:gd name="T3" fmla="*/ 8 h 48"/>
                  <a:gd name="T4" fmla="*/ 17 w 31"/>
                  <a:gd name="T5" fmla="*/ 12 h 48"/>
                  <a:gd name="T6" fmla="*/ 20 w 31"/>
                  <a:gd name="T7" fmla="*/ 10 h 48"/>
                  <a:gd name="T8" fmla="*/ 19 w 31"/>
                  <a:gd name="T9" fmla="*/ 8 h 48"/>
                  <a:gd name="T10" fmla="*/ 17 w 31"/>
                  <a:gd name="T11" fmla="*/ 5 h 48"/>
                  <a:gd name="T12" fmla="*/ 19 w 31"/>
                  <a:gd name="T13" fmla="*/ 6 h 48"/>
                  <a:gd name="T14" fmla="*/ 20 w 31"/>
                  <a:gd name="T15" fmla="*/ 5 h 48"/>
                  <a:gd name="T16" fmla="*/ 20 w 31"/>
                  <a:gd name="T17" fmla="*/ 4 h 48"/>
                  <a:gd name="T18" fmla="*/ 19 w 31"/>
                  <a:gd name="T19" fmla="*/ 0 h 48"/>
                  <a:gd name="T20" fmla="*/ 21 w 31"/>
                  <a:gd name="T21" fmla="*/ 0 h 48"/>
                  <a:gd name="T22" fmla="*/ 27 w 31"/>
                  <a:gd name="T23" fmla="*/ 2 h 48"/>
                  <a:gd name="T24" fmla="*/ 29 w 31"/>
                  <a:gd name="T25" fmla="*/ 11 h 48"/>
                  <a:gd name="T26" fmla="*/ 29 w 31"/>
                  <a:gd name="T27" fmla="*/ 16 h 48"/>
                  <a:gd name="T28" fmla="*/ 27 w 31"/>
                  <a:gd name="T29" fmla="*/ 24 h 48"/>
                  <a:gd name="T30" fmla="*/ 30 w 31"/>
                  <a:gd name="T31" fmla="*/ 30 h 48"/>
                  <a:gd name="T32" fmla="*/ 29 w 31"/>
                  <a:gd name="T33" fmla="*/ 35 h 48"/>
                  <a:gd name="T34" fmla="*/ 31 w 31"/>
                  <a:gd name="T35" fmla="*/ 42 h 48"/>
                  <a:gd name="T36" fmla="*/ 28 w 31"/>
                  <a:gd name="T37" fmla="*/ 47 h 48"/>
                  <a:gd name="T38" fmla="*/ 26 w 31"/>
                  <a:gd name="T39" fmla="*/ 45 h 48"/>
                  <a:gd name="T40" fmla="*/ 24 w 31"/>
                  <a:gd name="T41" fmla="*/ 41 h 48"/>
                  <a:gd name="T42" fmla="*/ 17 w 31"/>
                  <a:gd name="T43" fmla="*/ 40 h 48"/>
                  <a:gd name="T44" fmla="*/ 11 w 31"/>
                  <a:gd name="T45" fmla="*/ 47 h 48"/>
                  <a:gd name="T46" fmla="*/ 8 w 31"/>
                  <a:gd name="T47" fmla="*/ 45 h 48"/>
                  <a:gd name="T48" fmla="*/ 10 w 31"/>
                  <a:gd name="T49" fmla="*/ 44 h 48"/>
                  <a:gd name="T50" fmla="*/ 11 w 31"/>
                  <a:gd name="T51" fmla="*/ 39 h 48"/>
                  <a:gd name="T52" fmla="*/ 18 w 31"/>
                  <a:gd name="T53" fmla="*/ 30 h 48"/>
                  <a:gd name="T54" fmla="*/ 15 w 31"/>
                  <a:gd name="T55" fmla="*/ 24 h 48"/>
                  <a:gd name="T56" fmla="*/ 8 w 31"/>
                  <a:gd name="T57" fmla="*/ 24 h 48"/>
                  <a:gd name="T58" fmla="*/ 0 w 31"/>
                  <a:gd name="T59" fmla="*/ 19 h 48"/>
                  <a:gd name="T60" fmla="*/ 3 w 31"/>
                  <a:gd name="T61" fmla="*/ 18 h 48"/>
                  <a:gd name="T62" fmla="*/ 8 w 31"/>
                  <a:gd name="T63" fmla="*/ 18 h 48"/>
                  <a:gd name="T64" fmla="*/ 14 w 31"/>
                  <a:gd name="T65" fmla="*/ 16 h 48"/>
                  <a:gd name="T66" fmla="*/ 10 w 31"/>
                  <a:gd name="T67" fmla="*/ 14 h 48"/>
                  <a:gd name="T68" fmla="*/ 8 w 31"/>
                  <a:gd name="T69" fmla="*/ 10 h 48"/>
                  <a:gd name="T70" fmla="*/ 9 w 31"/>
                  <a:gd name="T71" fmla="*/ 1 h 48"/>
                  <a:gd name="T72" fmla="*/ 12 w 31"/>
                  <a:gd name="T73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" h="48">
                    <a:moveTo>
                      <a:pt x="12" y="3"/>
                    </a:moveTo>
                    <a:cubicBezTo>
                      <a:pt x="11" y="5"/>
                      <a:pt x="11" y="5"/>
                      <a:pt x="11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6"/>
                      <a:pt x="12" y="7"/>
                      <a:pt x="13" y="8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18" y="10"/>
                      <a:pt x="19" y="10"/>
                      <a:pt x="20" y="10"/>
                    </a:cubicBezTo>
                    <a:cubicBezTo>
                      <a:pt x="19" y="10"/>
                      <a:pt x="19" y="9"/>
                      <a:pt x="19" y="9"/>
                    </a:cubicBezTo>
                    <a:cubicBezTo>
                      <a:pt x="19" y="9"/>
                      <a:pt x="19" y="8"/>
                      <a:pt x="19" y="8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1" y="0"/>
                    </a:cubicBezTo>
                    <a:cubicBezTo>
                      <a:pt x="22" y="1"/>
                      <a:pt x="22" y="1"/>
                      <a:pt x="24" y="2"/>
                    </a:cubicBezTo>
                    <a:cubicBezTo>
                      <a:pt x="25" y="2"/>
                      <a:pt x="26" y="2"/>
                      <a:pt x="27" y="2"/>
                    </a:cubicBezTo>
                    <a:cubicBezTo>
                      <a:pt x="29" y="3"/>
                      <a:pt x="30" y="5"/>
                      <a:pt x="30" y="7"/>
                    </a:cubicBezTo>
                    <a:cubicBezTo>
                      <a:pt x="30" y="8"/>
                      <a:pt x="30" y="9"/>
                      <a:pt x="29" y="11"/>
                    </a:cubicBezTo>
                    <a:cubicBezTo>
                      <a:pt x="29" y="12"/>
                      <a:pt x="29" y="13"/>
                      <a:pt x="28" y="14"/>
                    </a:cubicBezTo>
                    <a:cubicBezTo>
                      <a:pt x="28" y="14"/>
                      <a:pt x="29" y="15"/>
                      <a:pt x="29" y="16"/>
                    </a:cubicBezTo>
                    <a:cubicBezTo>
                      <a:pt x="29" y="18"/>
                      <a:pt x="26" y="19"/>
                      <a:pt x="26" y="21"/>
                    </a:cubicBezTo>
                    <a:cubicBezTo>
                      <a:pt x="26" y="22"/>
                      <a:pt x="27" y="23"/>
                      <a:pt x="27" y="24"/>
                    </a:cubicBezTo>
                    <a:cubicBezTo>
                      <a:pt x="28" y="25"/>
                      <a:pt x="28" y="26"/>
                      <a:pt x="28" y="27"/>
                    </a:cubicBezTo>
                    <a:cubicBezTo>
                      <a:pt x="29" y="28"/>
                      <a:pt x="30" y="28"/>
                      <a:pt x="30" y="30"/>
                    </a:cubicBezTo>
                    <a:cubicBezTo>
                      <a:pt x="31" y="31"/>
                      <a:pt x="30" y="32"/>
                      <a:pt x="30" y="33"/>
                    </a:cubicBezTo>
                    <a:cubicBezTo>
                      <a:pt x="30" y="34"/>
                      <a:pt x="29" y="34"/>
                      <a:pt x="29" y="35"/>
                    </a:cubicBezTo>
                    <a:cubicBezTo>
                      <a:pt x="28" y="36"/>
                      <a:pt x="29" y="37"/>
                      <a:pt x="29" y="39"/>
                    </a:cubicBezTo>
                    <a:cubicBezTo>
                      <a:pt x="30" y="40"/>
                      <a:pt x="31" y="41"/>
                      <a:pt x="31" y="42"/>
                    </a:cubicBezTo>
                    <a:cubicBezTo>
                      <a:pt x="31" y="43"/>
                      <a:pt x="31" y="44"/>
                      <a:pt x="31" y="44"/>
                    </a:cubicBezTo>
                    <a:cubicBezTo>
                      <a:pt x="30" y="45"/>
                      <a:pt x="29" y="47"/>
                      <a:pt x="28" y="47"/>
                    </a:cubicBezTo>
                    <a:cubicBezTo>
                      <a:pt x="28" y="47"/>
                      <a:pt x="27" y="48"/>
                      <a:pt x="26" y="47"/>
                    </a:cubicBezTo>
                    <a:cubicBezTo>
                      <a:pt x="25" y="45"/>
                      <a:pt x="26" y="45"/>
                      <a:pt x="26" y="45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5" y="43"/>
                      <a:pt x="25" y="42"/>
                      <a:pt x="24" y="41"/>
                    </a:cubicBezTo>
                    <a:cubicBezTo>
                      <a:pt x="23" y="40"/>
                      <a:pt x="22" y="39"/>
                      <a:pt x="22" y="38"/>
                    </a:cubicBezTo>
                    <a:cubicBezTo>
                      <a:pt x="20" y="38"/>
                      <a:pt x="18" y="39"/>
                      <a:pt x="17" y="40"/>
                    </a:cubicBezTo>
                    <a:cubicBezTo>
                      <a:pt x="15" y="42"/>
                      <a:pt x="15" y="43"/>
                      <a:pt x="14" y="46"/>
                    </a:cubicBezTo>
                    <a:cubicBezTo>
                      <a:pt x="13" y="47"/>
                      <a:pt x="13" y="47"/>
                      <a:pt x="11" y="47"/>
                    </a:cubicBezTo>
                    <a:cubicBezTo>
                      <a:pt x="11" y="47"/>
                      <a:pt x="9" y="47"/>
                      <a:pt x="8" y="46"/>
                    </a:cubicBezTo>
                    <a:cubicBezTo>
                      <a:pt x="8" y="46"/>
                      <a:pt x="7" y="46"/>
                      <a:pt x="8" y="45"/>
                    </a:cubicBezTo>
                    <a:cubicBezTo>
                      <a:pt x="8" y="43"/>
                      <a:pt x="9" y="44"/>
                      <a:pt x="9" y="43"/>
                    </a:cubicBezTo>
                    <a:cubicBezTo>
                      <a:pt x="9" y="43"/>
                      <a:pt x="10" y="44"/>
                      <a:pt x="10" y="44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2"/>
                      <a:pt x="11" y="41"/>
                      <a:pt x="11" y="39"/>
                    </a:cubicBezTo>
                    <a:cubicBezTo>
                      <a:pt x="11" y="38"/>
                      <a:pt x="12" y="37"/>
                      <a:pt x="12" y="36"/>
                    </a:cubicBezTo>
                    <a:cubicBezTo>
                      <a:pt x="14" y="32"/>
                      <a:pt x="15" y="31"/>
                      <a:pt x="18" y="30"/>
                    </a:cubicBezTo>
                    <a:cubicBezTo>
                      <a:pt x="16" y="29"/>
                      <a:pt x="16" y="28"/>
                      <a:pt x="16" y="27"/>
                    </a:cubicBezTo>
                    <a:cubicBezTo>
                      <a:pt x="15" y="26"/>
                      <a:pt x="16" y="25"/>
                      <a:pt x="15" y="24"/>
                    </a:cubicBezTo>
                    <a:cubicBezTo>
                      <a:pt x="14" y="24"/>
                      <a:pt x="14" y="23"/>
                      <a:pt x="13" y="23"/>
                    </a:cubicBezTo>
                    <a:cubicBezTo>
                      <a:pt x="11" y="24"/>
                      <a:pt x="10" y="24"/>
                      <a:pt x="8" y="24"/>
                    </a:cubicBezTo>
                    <a:cubicBezTo>
                      <a:pt x="5" y="24"/>
                      <a:pt x="4" y="23"/>
                      <a:pt x="1" y="2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8"/>
                      <a:pt x="2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19"/>
                      <a:pt x="7" y="19"/>
                      <a:pt x="8" y="18"/>
                    </a:cubicBezTo>
                    <a:cubicBezTo>
                      <a:pt x="10" y="18"/>
                      <a:pt x="11" y="18"/>
                      <a:pt x="12" y="18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5"/>
                      <a:pt x="11" y="15"/>
                      <a:pt x="10" y="14"/>
                    </a:cubicBezTo>
                    <a:cubicBezTo>
                      <a:pt x="10" y="14"/>
                      <a:pt x="10" y="14"/>
                      <a:pt x="9" y="13"/>
                    </a:cubicBezTo>
                    <a:cubicBezTo>
                      <a:pt x="9" y="12"/>
                      <a:pt x="9" y="11"/>
                      <a:pt x="8" y="10"/>
                    </a:cubicBezTo>
                    <a:cubicBezTo>
                      <a:pt x="8" y="8"/>
                      <a:pt x="7" y="7"/>
                      <a:pt x="7" y="5"/>
                    </a:cubicBezTo>
                    <a:cubicBezTo>
                      <a:pt x="8" y="4"/>
                      <a:pt x="9" y="2"/>
                      <a:pt x="9" y="1"/>
                    </a:cubicBezTo>
                    <a:cubicBezTo>
                      <a:pt x="9" y="1"/>
                      <a:pt x="10" y="1"/>
                      <a:pt x="11" y="1"/>
                    </a:cubicBezTo>
                    <a:cubicBezTo>
                      <a:pt x="13" y="2"/>
                      <a:pt x="12" y="3"/>
                      <a:pt x="12" y="3"/>
                    </a:cubicBezTo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30" name="Freeform 1417"/>
              <p:cNvSpPr>
                <a:spLocks/>
              </p:cNvSpPr>
              <p:nvPr/>
            </p:nvSpPr>
            <p:spPr bwMode="auto">
              <a:xfrm>
                <a:off x="3724" y="1848"/>
                <a:ext cx="83" cy="128"/>
              </a:xfrm>
              <a:custGeom>
                <a:avLst/>
                <a:gdLst>
                  <a:gd name="T0" fmla="*/ 11 w 31"/>
                  <a:gd name="T1" fmla="*/ 5 h 48"/>
                  <a:gd name="T2" fmla="*/ 13 w 31"/>
                  <a:gd name="T3" fmla="*/ 8 h 48"/>
                  <a:gd name="T4" fmla="*/ 17 w 31"/>
                  <a:gd name="T5" fmla="*/ 12 h 48"/>
                  <a:gd name="T6" fmla="*/ 20 w 31"/>
                  <a:gd name="T7" fmla="*/ 10 h 48"/>
                  <a:gd name="T8" fmla="*/ 19 w 31"/>
                  <a:gd name="T9" fmla="*/ 8 h 48"/>
                  <a:gd name="T10" fmla="*/ 17 w 31"/>
                  <a:gd name="T11" fmla="*/ 5 h 48"/>
                  <a:gd name="T12" fmla="*/ 19 w 31"/>
                  <a:gd name="T13" fmla="*/ 6 h 48"/>
                  <a:gd name="T14" fmla="*/ 20 w 31"/>
                  <a:gd name="T15" fmla="*/ 5 h 48"/>
                  <a:gd name="T16" fmla="*/ 20 w 31"/>
                  <a:gd name="T17" fmla="*/ 4 h 48"/>
                  <a:gd name="T18" fmla="*/ 19 w 31"/>
                  <a:gd name="T19" fmla="*/ 0 h 48"/>
                  <a:gd name="T20" fmla="*/ 21 w 31"/>
                  <a:gd name="T21" fmla="*/ 0 h 48"/>
                  <a:gd name="T22" fmla="*/ 27 w 31"/>
                  <a:gd name="T23" fmla="*/ 2 h 48"/>
                  <a:gd name="T24" fmla="*/ 29 w 31"/>
                  <a:gd name="T25" fmla="*/ 11 h 48"/>
                  <a:gd name="T26" fmla="*/ 29 w 31"/>
                  <a:gd name="T27" fmla="*/ 16 h 48"/>
                  <a:gd name="T28" fmla="*/ 27 w 31"/>
                  <a:gd name="T29" fmla="*/ 24 h 48"/>
                  <a:gd name="T30" fmla="*/ 30 w 31"/>
                  <a:gd name="T31" fmla="*/ 30 h 48"/>
                  <a:gd name="T32" fmla="*/ 29 w 31"/>
                  <a:gd name="T33" fmla="*/ 35 h 48"/>
                  <a:gd name="T34" fmla="*/ 31 w 31"/>
                  <a:gd name="T35" fmla="*/ 42 h 48"/>
                  <a:gd name="T36" fmla="*/ 28 w 31"/>
                  <a:gd name="T37" fmla="*/ 47 h 48"/>
                  <a:gd name="T38" fmla="*/ 26 w 31"/>
                  <a:gd name="T39" fmla="*/ 45 h 48"/>
                  <a:gd name="T40" fmla="*/ 24 w 31"/>
                  <a:gd name="T41" fmla="*/ 41 h 48"/>
                  <a:gd name="T42" fmla="*/ 17 w 31"/>
                  <a:gd name="T43" fmla="*/ 40 h 48"/>
                  <a:gd name="T44" fmla="*/ 11 w 31"/>
                  <a:gd name="T45" fmla="*/ 47 h 48"/>
                  <a:gd name="T46" fmla="*/ 8 w 31"/>
                  <a:gd name="T47" fmla="*/ 45 h 48"/>
                  <a:gd name="T48" fmla="*/ 10 w 31"/>
                  <a:gd name="T49" fmla="*/ 44 h 48"/>
                  <a:gd name="T50" fmla="*/ 11 w 31"/>
                  <a:gd name="T51" fmla="*/ 39 h 48"/>
                  <a:gd name="T52" fmla="*/ 18 w 31"/>
                  <a:gd name="T53" fmla="*/ 30 h 48"/>
                  <a:gd name="T54" fmla="*/ 15 w 31"/>
                  <a:gd name="T55" fmla="*/ 24 h 48"/>
                  <a:gd name="T56" fmla="*/ 8 w 31"/>
                  <a:gd name="T57" fmla="*/ 24 h 48"/>
                  <a:gd name="T58" fmla="*/ 0 w 31"/>
                  <a:gd name="T59" fmla="*/ 19 h 48"/>
                  <a:gd name="T60" fmla="*/ 3 w 31"/>
                  <a:gd name="T61" fmla="*/ 18 h 48"/>
                  <a:gd name="T62" fmla="*/ 8 w 31"/>
                  <a:gd name="T63" fmla="*/ 18 h 48"/>
                  <a:gd name="T64" fmla="*/ 14 w 31"/>
                  <a:gd name="T65" fmla="*/ 16 h 48"/>
                  <a:gd name="T66" fmla="*/ 10 w 31"/>
                  <a:gd name="T67" fmla="*/ 14 h 48"/>
                  <a:gd name="T68" fmla="*/ 8 w 31"/>
                  <a:gd name="T69" fmla="*/ 10 h 48"/>
                  <a:gd name="T70" fmla="*/ 9 w 31"/>
                  <a:gd name="T71" fmla="*/ 1 h 48"/>
                  <a:gd name="T72" fmla="*/ 12 w 31"/>
                  <a:gd name="T73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" h="48">
                    <a:moveTo>
                      <a:pt x="12" y="3"/>
                    </a:moveTo>
                    <a:cubicBezTo>
                      <a:pt x="11" y="5"/>
                      <a:pt x="11" y="5"/>
                      <a:pt x="11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6"/>
                      <a:pt x="12" y="7"/>
                      <a:pt x="13" y="8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18" y="10"/>
                      <a:pt x="19" y="10"/>
                      <a:pt x="20" y="10"/>
                    </a:cubicBezTo>
                    <a:cubicBezTo>
                      <a:pt x="19" y="10"/>
                      <a:pt x="19" y="9"/>
                      <a:pt x="19" y="9"/>
                    </a:cubicBezTo>
                    <a:cubicBezTo>
                      <a:pt x="19" y="9"/>
                      <a:pt x="19" y="8"/>
                      <a:pt x="19" y="8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1" y="0"/>
                    </a:cubicBezTo>
                    <a:cubicBezTo>
                      <a:pt x="22" y="1"/>
                      <a:pt x="22" y="1"/>
                      <a:pt x="24" y="2"/>
                    </a:cubicBezTo>
                    <a:cubicBezTo>
                      <a:pt x="25" y="2"/>
                      <a:pt x="26" y="2"/>
                      <a:pt x="27" y="2"/>
                    </a:cubicBezTo>
                    <a:cubicBezTo>
                      <a:pt x="29" y="3"/>
                      <a:pt x="30" y="5"/>
                      <a:pt x="30" y="7"/>
                    </a:cubicBezTo>
                    <a:cubicBezTo>
                      <a:pt x="30" y="8"/>
                      <a:pt x="30" y="9"/>
                      <a:pt x="29" y="11"/>
                    </a:cubicBezTo>
                    <a:cubicBezTo>
                      <a:pt x="29" y="12"/>
                      <a:pt x="29" y="13"/>
                      <a:pt x="28" y="14"/>
                    </a:cubicBezTo>
                    <a:cubicBezTo>
                      <a:pt x="28" y="14"/>
                      <a:pt x="29" y="15"/>
                      <a:pt x="29" y="16"/>
                    </a:cubicBezTo>
                    <a:cubicBezTo>
                      <a:pt x="29" y="18"/>
                      <a:pt x="26" y="19"/>
                      <a:pt x="26" y="21"/>
                    </a:cubicBezTo>
                    <a:cubicBezTo>
                      <a:pt x="26" y="22"/>
                      <a:pt x="27" y="23"/>
                      <a:pt x="27" y="24"/>
                    </a:cubicBezTo>
                    <a:cubicBezTo>
                      <a:pt x="28" y="25"/>
                      <a:pt x="28" y="26"/>
                      <a:pt x="28" y="27"/>
                    </a:cubicBezTo>
                    <a:cubicBezTo>
                      <a:pt x="29" y="28"/>
                      <a:pt x="30" y="28"/>
                      <a:pt x="30" y="30"/>
                    </a:cubicBezTo>
                    <a:cubicBezTo>
                      <a:pt x="31" y="31"/>
                      <a:pt x="30" y="32"/>
                      <a:pt x="30" y="33"/>
                    </a:cubicBezTo>
                    <a:cubicBezTo>
                      <a:pt x="30" y="34"/>
                      <a:pt x="29" y="34"/>
                      <a:pt x="29" y="35"/>
                    </a:cubicBezTo>
                    <a:cubicBezTo>
                      <a:pt x="28" y="36"/>
                      <a:pt x="29" y="37"/>
                      <a:pt x="29" y="39"/>
                    </a:cubicBezTo>
                    <a:cubicBezTo>
                      <a:pt x="30" y="40"/>
                      <a:pt x="31" y="41"/>
                      <a:pt x="31" y="42"/>
                    </a:cubicBezTo>
                    <a:cubicBezTo>
                      <a:pt x="31" y="43"/>
                      <a:pt x="31" y="44"/>
                      <a:pt x="31" y="44"/>
                    </a:cubicBezTo>
                    <a:cubicBezTo>
                      <a:pt x="30" y="45"/>
                      <a:pt x="29" y="47"/>
                      <a:pt x="28" y="47"/>
                    </a:cubicBezTo>
                    <a:cubicBezTo>
                      <a:pt x="28" y="47"/>
                      <a:pt x="27" y="48"/>
                      <a:pt x="26" y="47"/>
                    </a:cubicBezTo>
                    <a:cubicBezTo>
                      <a:pt x="25" y="45"/>
                      <a:pt x="26" y="45"/>
                      <a:pt x="26" y="45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5" y="43"/>
                      <a:pt x="25" y="42"/>
                      <a:pt x="24" y="41"/>
                    </a:cubicBezTo>
                    <a:cubicBezTo>
                      <a:pt x="23" y="40"/>
                      <a:pt x="22" y="39"/>
                      <a:pt x="22" y="38"/>
                    </a:cubicBezTo>
                    <a:cubicBezTo>
                      <a:pt x="20" y="38"/>
                      <a:pt x="18" y="39"/>
                      <a:pt x="17" y="40"/>
                    </a:cubicBezTo>
                    <a:cubicBezTo>
                      <a:pt x="15" y="42"/>
                      <a:pt x="15" y="43"/>
                      <a:pt x="14" y="46"/>
                    </a:cubicBezTo>
                    <a:cubicBezTo>
                      <a:pt x="13" y="47"/>
                      <a:pt x="13" y="47"/>
                      <a:pt x="11" y="47"/>
                    </a:cubicBezTo>
                    <a:cubicBezTo>
                      <a:pt x="11" y="47"/>
                      <a:pt x="9" y="47"/>
                      <a:pt x="8" y="46"/>
                    </a:cubicBezTo>
                    <a:cubicBezTo>
                      <a:pt x="8" y="46"/>
                      <a:pt x="7" y="46"/>
                      <a:pt x="8" y="45"/>
                    </a:cubicBezTo>
                    <a:cubicBezTo>
                      <a:pt x="8" y="43"/>
                      <a:pt x="9" y="44"/>
                      <a:pt x="9" y="43"/>
                    </a:cubicBezTo>
                    <a:cubicBezTo>
                      <a:pt x="9" y="43"/>
                      <a:pt x="10" y="44"/>
                      <a:pt x="10" y="44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2"/>
                      <a:pt x="11" y="41"/>
                      <a:pt x="11" y="39"/>
                    </a:cubicBezTo>
                    <a:cubicBezTo>
                      <a:pt x="11" y="38"/>
                      <a:pt x="12" y="37"/>
                      <a:pt x="12" y="36"/>
                    </a:cubicBezTo>
                    <a:cubicBezTo>
                      <a:pt x="14" y="32"/>
                      <a:pt x="15" y="31"/>
                      <a:pt x="18" y="30"/>
                    </a:cubicBezTo>
                    <a:cubicBezTo>
                      <a:pt x="16" y="29"/>
                      <a:pt x="16" y="28"/>
                      <a:pt x="16" y="27"/>
                    </a:cubicBezTo>
                    <a:cubicBezTo>
                      <a:pt x="15" y="26"/>
                      <a:pt x="16" y="25"/>
                      <a:pt x="15" y="24"/>
                    </a:cubicBezTo>
                    <a:cubicBezTo>
                      <a:pt x="14" y="24"/>
                      <a:pt x="14" y="23"/>
                      <a:pt x="13" y="23"/>
                    </a:cubicBezTo>
                    <a:cubicBezTo>
                      <a:pt x="11" y="24"/>
                      <a:pt x="10" y="24"/>
                      <a:pt x="8" y="24"/>
                    </a:cubicBezTo>
                    <a:cubicBezTo>
                      <a:pt x="5" y="24"/>
                      <a:pt x="4" y="23"/>
                      <a:pt x="1" y="2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8"/>
                      <a:pt x="2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19"/>
                      <a:pt x="7" y="19"/>
                      <a:pt x="8" y="18"/>
                    </a:cubicBezTo>
                    <a:cubicBezTo>
                      <a:pt x="10" y="18"/>
                      <a:pt x="11" y="18"/>
                      <a:pt x="12" y="18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5"/>
                      <a:pt x="11" y="15"/>
                      <a:pt x="10" y="14"/>
                    </a:cubicBezTo>
                    <a:cubicBezTo>
                      <a:pt x="10" y="14"/>
                      <a:pt x="10" y="14"/>
                      <a:pt x="9" y="13"/>
                    </a:cubicBezTo>
                    <a:cubicBezTo>
                      <a:pt x="9" y="12"/>
                      <a:pt x="9" y="11"/>
                      <a:pt x="8" y="10"/>
                    </a:cubicBezTo>
                    <a:cubicBezTo>
                      <a:pt x="8" y="8"/>
                      <a:pt x="7" y="7"/>
                      <a:pt x="7" y="5"/>
                    </a:cubicBezTo>
                    <a:cubicBezTo>
                      <a:pt x="8" y="4"/>
                      <a:pt x="9" y="2"/>
                      <a:pt x="9" y="1"/>
                    </a:cubicBezTo>
                    <a:cubicBezTo>
                      <a:pt x="9" y="1"/>
                      <a:pt x="10" y="1"/>
                      <a:pt x="11" y="1"/>
                    </a:cubicBezTo>
                    <a:cubicBezTo>
                      <a:pt x="13" y="2"/>
                      <a:pt x="12" y="3"/>
                      <a:pt x="12" y="3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31" name="Freeform 1418"/>
              <p:cNvSpPr>
                <a:spLocks/>
              </p:cNvSpPr>
              <p:nvPr/>
            </p:nvSpPr>
            <p:spPr bwMode="auto">
              <a:xfrm>
                <a:off x="3759" y="1907"/>
                <a:ext cx="18" cy="5"/>
              </a:xfrm>
              <a:custGeom>
                <a:avLst/>
                <a:gdLst>
                  <a:gd name="T0" fmla="*/ 0 w 7"/>
                  <a:gd name="T1" fmla="*/ 2 h 2"/>
                  <a:gd name="T2" fmla="*/ 4 w 7"/>
                  <a:gd name="T3" fmla="*/ 1 h 2"/>
                  <a:gd name="T4" fmla="*/ 7 w 7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cubicBezTo>
                      <a:pt x="2" y="2"/>
                      <a:pt x="3" y="2"/>
                      <a:pt x="4" y="1"/>
                    </a:cubicBezTo>
                    <a:cubicBezTo>
                      <a:pt x="5" y="1"/>
                      <a:pt x="6" y="0"/>
                      <a:pt x="7" y="0"/>
                    </a:cubicBezTo>
                  </a:path>
                </a:pathLst>
              </a:cu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32" name="Freeform 1419"/>
              <p:cNvSpPr>
                <a:spLocks/>
              </p:cNvSpPr>
              <p:nvPr/>
            </p:nvSpPr>
            <p:spPr bwMode="auto">
              <a:xfrm>
                <a:off x="3772" y="1928"/>
                <a:ext cx="5" cy="8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1 h 3"/>
                  <a:gd name="T4" fmla="*/ 0 w 2"/>
                  <a:gd name="T5" fmla="*/ 0 h 3"/>
                  <a:gd name="T6" fmla="*/ 1 w 2"/>
                  <a:gd name="T7" fmla="*/ 2 h 3"/>
                  <a:gd name="T8" fmla="*/ 2 w 2"/>
                  <a:gd name="T9" fmla="*/ 3 h 3"/>
                  <a:gd name="T10" fmla="*/ 2 w 2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2" y="3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33" name="Freeform 1420"/>
              <p:cNvSpPr>
                <a:spLocks/>
              </p:cNvSpPr>
              <p:nvPr/>
            </p:nvSpPr>
            <p:spPr bwMode="auto">
              <a:xfrm>
                <a:off x="3772" y="1928"/>
                <a:ext cx="5" cy="8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1 h 3"/>
                  <a:gd name="T4" fmla="*/ 0 w 2"/>
                  <a:gd name="T5" fmla="*/ 0 h 3"/>
                  <a:gd name="T6" fmla="*/ 1 w 2"/>
                  <a:gd name="T7" fmla="*/ 2 h 3"/>
                  <a:gd name="T8" fmla="*/ 2 w 2"/>
                  <a:gd name="T9" fmla="*/ 3 h 3"/>
                  <a:gd name="T10" fmla="*/ 2 w 2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2" y="3"/>
                    </a:cubicBezTo>
                    <a:lnTo>
                      <a:pt x="2" y="2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34" name="Freeform 1421"/>
              <p:cNvSpPr>
                <a:spLocks/>
              </p:cNvSpPr>
              <p:nvPr/>
            </p:nvSpPr>
            <p:spPr bwMode="auto">
              <a:xfrm>
                <a:off x="3796" y="1856"/>
                <a:ext cx="16" cy="14"/>
              </a:xfrm>
              <a:custGeom>
                <a:avLst/>
                <a:gdLst>
                  <a:gd name="T0" fmla="*/ 0 w 6"/>
                  <a:gd name="T1" fmla="*/ 3 h 5"/>
                  <a:gd name="T2" fmla="*/ 6 w 6"/>
                  <a:gd name="T3" fmla="*/ 2 h 5"/>
                  <a:gd name="T4" fmla="*/ 2 w 6"/>
                  <a:gd name="T5" fmla="*/ 5 h 5"/>
                  <a:gd name="T6" fmla="*/ 0 w 6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3"/>
                    </a:moveTo>
                    <a:cubicBezTo>
                      <a:pt x="0" y="1"/>
                      <a:pt x="6" y="0"/>
                      <a:pt x="6" y="2"/>
                    </a:cubicBezTo>
                    <a:cubicBezTo>
                      <a:pt x="6" y="4"/>
                      <a:pt x="5" y="5"/>
                      <a:pt x="2" y="5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35" name="Freeform 1422"/>
              <p:cNvSpPr>
                <a:spLocks/>
              </p:cNvSpPr>
              <p:nvPr/>
            </p:nvSpPr>
            <p:spPr bwMode="auto">
              <a:xfrm>
                <a:off x="3793" y="1848"/>
                <a:ext cx="14" cy="11"/>
              </a:xfrm>
              <a:custGeom>
                <a:avLst/>
                <a:gdLst>
                  <a:gd name="T0" fmla="*/ 0 w 5"/>
                  <a:gd name="T1" fmla="*/ 3 h 4"/>
                  <a:gd name="T2" fmla="*/ 4 w 5"/>
                  <a:gd name="T3" fmla="*/ 1 h 4"/>
                  <a:gd name="T4" fmla="*/ 2 w 5"/>
                  <a:gd name="T5" fmla="*/ 4 h 4"/>
                  <a:gd name="T6" fmla="*/ 0 w 5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3"/>
                    </a:moveTo>
                    <a:cubicBezTo>
                      <a:pt x="0" y="1"/>
                      <a:pt x="3" y="0"/>
                      <a:pt x="4" y="1"/>
                    </a:cubicBezTo>
                    <a:cubicBezTo>
                      <a:pt x="5" y="2"/>
                      <a:pt x="4" y="4"/>
                      <a:pt x="2" y="4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36" name="Freeform 1423"/>
              <p:cNvSpPr>
                <a:spLocks/>
              </p:cNvSpPr>
              <p:nvPr/>
            </p:nvSpPr>
            <p:spPr bwMode="auto">
              <a:xfrm>
                <a:off x="3793" y="1848"/>
                <a:ext cx="14" cy="11"/>
              </a:xfrm>
              <a:custGeom>
                <a:avLst/>
                <a:gdLst>
                  <a:gd name="T0" fmla="*/ 0 w 5"/>
                  <a:gd name="T1" fmla="*/ 3 h 4"/>
                  <a:gd name="T2" fmla="*/ 4 w 5"/>
                  <a:gd name="T3" fmla="*/ 1 h 4"/>
                  <a:gd name="T4" fmla="*/ 2 w 5"/>
                  <a:gd name="T5" fmla="*/ 4 h 4"/>
                  <a:gd name="T6" fmla="*/ 0 w 5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3"/>
                    </a:moveTo>
                    <a:cubicBezTo>
                      <a:pt x="0" y="1"/>
                      <a:pt x="3" y="0"/>
                      <a:pt x="4" y="1"/>
                    </a:cubicBezTo>
                    <a:cubicBezTo>
                      <a:pt x="5" y="2"/>
                      <a:pt x="4" y="4"/>
                      <a:pt x="2" y="4"/>
                    </a:cubicBezTo>
                    <a:lnTo>
                      <a:pt x="0" y="3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37" name="Freeform 1424"/>
              <p:cNvSpPr>
                <a:spLocks/>
              </p:cNvSpPr>
              <p:nvPr/>
            </p:nvSpPr>
            <p:spPr bwMode="auto">
              <a:xfrm>
                <a:off x="3788" y="1856"/>
                <a:ext cx="5" cy="6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1 h 2"/>
                  <a:gd name="T4" fmla="*/ 1 w 2"/>
                  <a:gd name="T5" fmla="*/ 2 h 2"/>
                  <a:gd name="T6" fmla="*/ 2 w 2"/>
                  <a:gd name="T7" fmla="*/ 1 h 2"/>
                  <a:gd name="T8" fmla="*/ 1 w 2"/>
                  <a:gd name="T9" fmla="*/ 0 h 2"/>
                  <a:gd name="T10" fmla="*/ 0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38" name="Freeform 1425"/>
              <p:cNvSpPr>
                <a:spLocks/>
              </p:cNvSpPr>
              <p:nvPr/>
            </p:nvSpPr>
            <p:spPr bwMode="auto">
              <a:xfrm>
                <a:off x="3788" y="1856"/>
                <a:ext cx="5" cy="6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1 h 2"/>
                  <a:gd name="T4" fmla="*/ 1 w 2"/>
                  <a:gd name="T5" fmla="*/ 2 h 2"/>
                  <a:gd name="T6" fmla="*/ 2 w 2"/>
                  <a:gd name="T7" fmla="*/ 1 h 2"/>
                  <a:gd name="T8" fmla="*/ 1 w 2"/>
                  <a:gd name="T9" fmla="*/ 0 h 2"/>
                  <a:gd name="T10" fmla="*/ 0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39" name="Oval 1426"/>
              <p:cNvSpPr>
                <a:spLocks noChangeArrowheads="1"/>
              </p:cNvSpPr>
              <p:nvPr/>
            </p:nvSpPr>
            <p:spPr bwMode="auto">
              <a:xfrm>
                <a:off x="3791" y="1859"/>
                <a:ext cx="1" cy="3"/>
              </a:xfrm>
              <a:prstGeom prst="ellipse">
                <a:avLst/>
              </a:pr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0" name="Oval 1427"/>
              <p:cNvSpPr>
                <a:spLocks noChangeArrowheads="1"/>
              </p:cNvSpPr>
              <p:nvPr/>
            </p:nvSpPr>
            <p:spPr bwMode="auto">
              <a:xfrm>
                <a:off x="3791" y="1859"/>
                <a:ext cx="1" cy="3"/>
              </a:xfrm>
              <a:prstGeom prst="ellipse">
                <a:avLst/>
              </a:pr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1" name="Freeform 1428"/>
              <p:cNvSpPr>
                <a:spLocks noEditPoints="1"/>
              </p:cNvSpPr>
              <p:nvPr/>
            </p:nvSpPr>
            <p:spPr bwMode="auto">
              <a:xfrm>
                <a:off x="3780" y="1854"/>
                <a:ext cx="24" cy="96"/>
              </a:xfrm>
              <a:custGeom>
                <a:avLst/>
                <a:gdLst>
                  <a:gd name="T0" fmla="*/ 5 w 9"/>
                  <a:gd name="T1" fmla="*/ 0 h 36"/>
                  <a:gd name="T2" fmla="*/ 7 w 9"/>
                  <a:gd name="T3" fmla="*/ 1 h 36"/>
                  <a:gd name="T4" fmla="*/ 8 w 9"/>
                  <a:gd name="T5" fmla="*/ 2 h 36"/>
                  <a:gd name="T6" fmla="*/ 9 w 9"/>
                  <a:gd name="T7" fmla="*/ 6 h 36"/>
                  <a:gd name="T8" fmla="*/ 9 w 9"/>
                  <a:gd name="T9" fmla="*/ 6 h 36"/>
                  <a:gd name="T10" fmla="*/ 8 w 9"/>
                  <a:gd name="T11" fmla="*/ 2 h 36"/>
                  <a:gd name="T12" fmla="*/ 7 w 9"/>
                  <a:gd name="T13" fmla="*/ 3 h 36"/>
                  <a:gd name="T14" fmla="*/ 6 w 9"/>
                  <a:gd name="T15" fmla="*/ 4 h 36"/>
                  <a:gd name="T16" fmla="*/ 1 w 9"/>
                  <a:gd name="T17" fmla="*/ 36 h 36"/>
                  <a:gd name="T18" fmla="*/ 0 w 9"/>
                  <a:gd name="T19" fmla="*/ 32 h 36"/>
                  <a:gd name="T20" fmla="*/ 1 w 9"/>
                  <a:gd name="T2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36">
                    <a:moveTo>
                      <a:pt x="5" y="0"/>
                    </a:move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8" y="1"/>
                      <a:pt x="8" y="2"/>
                    </a:cubicBezTo>
                    <a:moveTo>
                      <a:pt x="9" y="6"/>
                    </a:moveTo>
                    <a:cubicBezTo>
                      <a:pt x="9" y="6"/>
                      <a:pt x="9" y="6"/>
                      <a:pt x="9" y="6"/>
                    </a:cubicBezTo>
                    <a:moveTo>
                      <a:pt x="8" y="2"/>
                    </a:moveTo>
                    <a:cubicBezTo>
                      <a:pt x="8" y="2"/>
                      <a:pt x="7" y="2"/>
                      <a:pt x="7" y="3"/>
                    </a:cubicBezTo>
                    <a:cubicBezTo>
                      <a:pt x="7" y="3"/>
                      <a:pt x="6" y="3"/>
                      <a:pt x="6" y="4"/>
                    </a:cubicBezTo>
                    <a:moveTo>
                      <a:pt x="1" y="36"/>
                    </a:moveTo>
                    <a:cubicBezTo>
                      <a:pt x="0" y="35"/>
                      <a:pt x="0" y="34"/>
                      <a:pt x="0" y="32"/>
                    </a:cubicBezTo>
                    <a:cubicBezTo>
                      <a:pt x="0" y="31"/>
                      <a:pt x="0" y="30"/>
                      <a:pt x="1" y="28"/>
                    </a:cubicBezTo>
                  </a:path>
                </a:pathLst>
              </a:cu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" name="Rectangle 1429"/>
              <p:cNvSpPr>
                <a:spLocks noChangeArrowheads="1"/>
              </p:cNvSpPr>
              <p:nvPr/>
            </p:nvSpPr>
            <p:spPr bwMode="auto">
              <a:xfrm>
                <a:off x="3889" y="2003"/>
                <a:ext cx="51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A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43" name="Rectangle 1430"/>
              <p:cNvSpPr>
                <a:spLocks noChangeArrowheads="1"/>
              </p:cNvSpPr>
              <p:nvPr/>
            </p:nvSpPr>
            <p:spPr bwMode="auto">
              <a:xfrm>
                <a:off x="3921" y="2003"/>
                <a:ext cx="22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I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44" name="Freeform 1431"/>
              <p:cNvSpPr>
                <a:spLocks/>
              </p:cNvSpPr>
              <p:nvPr/>
            </p:nvSpPr>
            <p:spPr bwMode="auto">
              <a:xfrm>
                <a:off x="3852" y="1830"/>
                <a:ext cx="128" cy="149"/>
              </a:xfrm>
              <a:custGeom>
                <a:avLst/>
                <a:gdLst>
                  <a:gd name="T0" fmla="*/ 0 w 48"/>
                  <a:gd name="T1" fmla="*/ 0 h 56"/>
                  <a:gd name="T2" fmla="*/ 48 w 48"/>
                  <a:gd name="T3" fmla="*/ 0 h 56"/>
                  <a:gd name="T4" fmla="*/ 48 w 48"/>
                  <a:gd name="T5" fmla="*/ 33 h 56"/>
                  <a:gd name="T6" fmla="*/ 24 w 48"/>
                  <a:gd name="T7" fmla="*/ 56 h 56"/>
                  <a:gd name="T8" fmla="*/ 0 w 48"/>
                  <a:gd name="T9" fmla="*/ 34 h 56"/>
                  <a:gd name="T10" fmla="*/ 0 w 48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6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46"/>
                      <a:pt x="37" y="56"/>
                      <a:pt x="24" y="56"/>
                    </a:cubicBezTo>
                    <a:cubicBezTo>
                      <a:pt x="12" y="56"/>
                      <a:pt x="1" y="46"/>
                      <a:pt x="0" y="3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5" name="Freeform 1432"/>
              <p:cNvSpPr>
                <a:spLocks/>
              </p:cNvSpPr>
              <p:nvPr/>
            </p:nvSpPr>
            <p:spPr bwMode="auto">
              <a:xfrm>
                <a:off x="3852" y="1830"/>
                <a:ext cx="128" cy="149"/>
              </a:xfrm>
              <a:custGeom>
                <a:avLst/>
                <a:gdLst>
                  <a:gd name="T0" fmla="*/ 0 w 48"/>
                  <a:gd name="T1" fmla="*/ 0 h 56"/>
                  <a:gd name="T2" fmla="*/ 48 w 48"/>
                  <a:gd name="T3" fmla="*/ 0 h 56"/>
                  <a:gd name="T4" fmla="*/ 48 w 48"/>
                  <a:gd name="T5" fmla="*/ 33 h 56"/>
                  <a:gd name="T6" fmla="*/ 24 w 48"/>
                  <a:gd name="T7" fmla="*/ 56 h 56"/>
                  <a:gd name="T8" fmla="*/ 0 w 48"/>
                  <a:gd name="T9" fmla="*/ 34 h 56"/>
                  <a:gd name="T10" fmla="*/ 0 w 48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6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46"/>
                      <a:pt x="37" y="56"/>
                      <a:pt x="24" y="56"/>
                    </a:cubicBezTo>
                    <a:cubicBezTo>
                      <a:pt x="12" y="56"/>
                      <a:pt x="1" y="46"/>
                      <a:pt x="0" y="3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6" name="Freeform 1433"/>
              <p:cNvSpPr>
                <a:spLocks/>
              </p:cNvSpPr>
              <p:nvPr/>
            </p:nvSpPr>
            <p:spPr bwMode="auto">
              <a:xfrm>
                <a:off x="3863" y="1880"/>
                <a:ext cx="18" cy="14"/>
              </a:xfrm>
              <a:custGeom>
                <a:avLst/>
                <a:gdLst>
                  <a:gd name="T0" fmla="*/ 6 w 7"/>
                  <a:gd name="T1" fmla="*/ 1 h 5"/>
                  <a:gd name="T2" fmla="*/ 7 w 7"/>
                  <a:gd name="T3" fmla="*/ 2 h 5"/>
                  <a:gd name="T4" fmla="*/ 6 w 7"/>
                  <a:gd name="T5" fmla="*/ 3 h 5"/>
                  <a:gd name="T6" fmla="*/ 6 w 7"/>
                  <a:gd name="T7" fmla="*/ 3 h 5"/>
                  <a:gd name="T8" fmla="*/ 3 w 7"/>
                  <a:gd name="T9" fmla="*/ 5 h 5"/>
                  <a:gd name="T10" fmla="*/ 2 w 7"/>
                  <a:gd name="T11" fmla="*/ 3 h 5"/>
                  <a:gd name="T12" fmla="*/ 1 w 7"/>
                  <a:gd name="T13" fmla="*/ 3 h 5"/>
                  <a:gd name="T14" fmla="*/ 0 w 7"/>
                  <a:gd name="T15" fmla="*/ 3 h 5"/>
                  <a:gd name="T16" fmla="*/ 2 w 7"/>
                  <a:gd name="T17" fmla="*/ 2 h 5"/>
                  <a:gd name="T18" fmla="*/ 3 w 7"/>
                  <a:gd name="T19" fmla="*/ 2 h 5"/>
                  <a:gd name="T20" fmla="*/ 2 w 7"/>
                  <a:gd name="T21" fmla="*/ 1 h 5"/>
                  <a:gd name="T22" fmla="*/ 1 w 7"/>
                  <a:gd name="T23" fmla="*/ 1 h 5"/>
                  <a:gd name="T24" fmla="*/ 2 w 7"/>
                  <a:gd name="T25" fmla="*/ 1 h 5"/>
                  <a:gd name="T26" fmla="*/ 4 w 7"/>
                  <a:gd name="T27" fmla="*/ 2 h 5"/>
                  <a:gd name="T28" fmla="*/ 3 w 7"/>
                  <a:gd name="T29" fmla="*/ 1 h 5"/>
                  <a:gd name="T30" fmla="*/ 2 w 7"/>
                  <a:gd name="T31" fmla="*/ 0 h 5"/>
                  <a:gd name="T32" fmla="*/ 4 w 7"/>
                  <a:gd name="T33" fmla="*/ 0 h 5"/>
                  <a:gd name="T34" fmla="*/ 5 w 7"/>
                  <a:gd name="T35" fmla="*/ 2 h 5"/>
                  <a:gd name="T36" fmla="*/ 5 w 7"/>
                  <a:gd name="T37" fmla="*/ 1 h 5"/>
                  <a:gd name="T38" fmla="*/ 4 w 7"/>
                  <a:gd name="T39" fmla="*/ 0 h 5"/>
                  <a:gd name="T40" fmla="*/ 5 w 7"/>
                  <a:gd name="T41" fmla="*/ 1 h 5"/>
                  <a:gd name="T42" fmla="*/ 5 w 7"/>
                  <a:gd name="T43" fmla="*/ 2 h 5"/>
                  <a:gd name="T44" fmla="*/ 6 w 7"/>
                  <a:gd name="T45" fmla="*/ 2 h 5"/>
                  <a:gd name="T46" fmla="*/ 6 w 7"/>
                  <a:gd name="T4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6" y="1"/>
                      <a:pt x="7" y="1"/>
                      <a:pt x="7" y="2"/>
                    </a:cubicBezTo>
                    <a:cubicBezTo>
                      <a:pt x="7" y="2"/>
                      <a:pt x="6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4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7" name="Freeform 1434"/>
              <p:cNvSpPr>
                <a:spLocks/>
              </p:cNvSpPr>
              <p:nvPr/>
            </p:nvSpPr>
            <p:spPr bwMode="auto">
              <a:xfrm>
                <a:off x="3863" y="1880"/>
                <a:ext cx="18" cy="14"/>
              </a:xfrm>
              <a:custGeom>
                <a:avLst/>
                <a:gdLst>
                  <a:gd name="T0" fmla="*/ 6 w 7"/>
                  <a:gd name="T1" fmla="*/ 1 h 5"/>
                  <a:gd name="T2" fmla="*/ 7 w 7"/>
                  <a:gd name="T3" fmla="*/ 2 h 5"/>
                  <a:gd name="T4" fmla="*/ 6 w 7"/>
                  <a:gd name="T5" fmla="*/ 3 h 5"/>
                  <a:gd name="T6" fmla="*/ 6 w 7"/>
                  <a:gd name="T7" fmla="*/ 3 h 5"/>
                  <a:gd name="T8" fmla="*/ 3 w 7"/>
                  <a:gd name="T9" fmla="*/ 5 h 5"/>
                  <a:gd name="T10" fmla="*/ 2 w 7"/>
                  <a:gd name="T11" fmla="*/ 3 h 5"/>
                  <a:gd name="T12" fmla="*/ 1 w 7"/>
                  <a:gd name="T13" fmla="*/ 3 h 5"/>
                  <a:gd name="T14" fmla="*/ 0 w 7"/>
                  <a:gd name="T15" fmla="*/ 3 h 5"/>
                  <a:gd name="T16" fmla="*/ 2 w 7"/>
                  <a:gd name="T17" fmla="*/ 2 h 5"/>
                  <a:gd name="T18" fmla="*/ 3 w 7"/>
                  <a:gd name="T19" fmla="*/ 2 h 5"/>
                  <a:gd name="T20" fmla="*/ 2 w 7"/>
                  <a:gd name="T21" fmla="*/ 1 h 5"/>
                  <a:gd name="T22" fmla="*/ 1 w 7"/>
                  <a:gd name="T23" fmla="*/ 1 h 5"/>
                  <a:gd name="T24" fmla="*/ 2 w 7"/>
                  <a:gd name="T25" fmla="*/ 1 h 5"/>
                  <a:gd name="T26" fmla="*/ 4 w 7"/>
                  <a:gd name="T27" fmla="*/ 2 h 5"/>
                  <a:gd name="T28" fmla="*/ 3 w 7"/>
                  <a:gd name="T29" fmla="*/ 1 h 5"/>
                  <a:gd name="T30" fmla="*/ 2 w 7"/>
                  <a:gd name="T31" fmla="*/ 0 h 5"/>
                  <a:gd name="T32" fmla="*/ 4 w 7"/>
                  <a:gd name="T33" fmla="*/ 0 h 5"/>
                  <a:gd name="T34" fmla="*/ 5 w 7"/>
                  <a:gd name="T35" fmla="*/ 2 h 5"/>
                  <a:gd name="T36" fmla="*/ 5 w 7"/>
                  <a:gd name="T37" fmla="*/ 1 h 5"/>
                  <a:gd name="T38" fmla="*/ 4 w 7"/>
                  <a:gd name="T39" fmla="*/ 0 h 5"/>
                  <a:gd name="T40" fmla="*/ 5 w 7"/>
                  <a:gd name="T41" fmla="*/ 1 h 5"/>
                  <a:gd name="T42" fmla="*/ 5 w 7"/>
                  <a:gd name="T43" fmla="*/ 2 h 5"/>
                  <a:gd name="T44" fmla="*/ 6 w 7"/>
                  <a:gd name="T45" fmla="*/ 2 h 5"/>
                  <a:gd name="T46" fmla="*/ 6 w 7"/>
                  <a:gd name="T4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6" y="1"/>
                      <a:pt x="7" y="1"/>
                      <a:pt x="7" y="2"/>
                    </a:cubicBezTo>
                    <a:cubicBezTo>
                      <a:pt x="7" y="2"/>
                      <a:pt x="6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4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8" name="Freeform 1435"/>
              <p:cNvSpPr>
                <a:spLocks/>
              </p:cNvSpPr>
              <p:nvPr/>
            </p:nvSpPr>
            <p:spPr bwMode="auto">
              <a:xfrm>
                <a:off x="3884" y="1950"/>
                <a:ext cx="11" cy="16"/>
              </a:xfrm>
              <a:custGeom>
                <a:avLst/>
                <a:gdLst>
                  <a:gd name="T0" fmla="*/ 2 w 4"/>
                  <a:gd name="T1" fmla="*/ 0 h 6"/>
                  <a:gd name="T2" fmla="*/ 3 w 4"/>
                  <a:gd name="T3" fmla="*/ 0 h 6"/>
                  <a:gd name="T4" fmla="*/ 4 w 4"/>
                  <a:gd name="T5" fmla="*/ 2 h 6"/>
                  <a:gd name="T6" fmla="*/ 4 w 4"/>
                  <a:gd name="T7" fmla="*/ 2 h 6"/>
                  <a:gd name="T8" fmla="*/ 4 w 4"/>
                  <a:gd name="T9" fmla="*/ 5 h 6"/>
                  <a:gd name="T10" fmla="*/ 3 w 4"/>
                  <a:gd name="T11" fmla="*/ 5 h 6"/>
                  <a:gd name="T12" fmla="*/ 2 w 4"/>
                  <a:gd name="T13" fmla="*/ 5 h 6"/>
                  <a:gd name="T14" fmla="*/ 2 w 4"/>
                  <a:gd name="T15" fmla="*/ 6 h 6"/>
                  <a:gd name="T16" fmla="*/ 1 w 4"/>
                  <a:gd name="T17" fmla="*/ 5 h 6"/>
                  <a:gd name="T18" fmla="*/ 2 w 4"/>
                  <a:gd name="T19" fmla="*/ 4 h 6"/>
                  <a:gd name="T20" fmla="*/ 1 w 4"/>
                  <a:gd name="T21" fmla="*/ 4 h 6"/>
                  <a:gd name="T22" fmla="*/ 0 w 4"/>
                  <a:gd name="T23" fmla="*/ 5 h 6"/>
                  <a:gd name="T24" fmla="*/ 1 w 4"/>
                  <a:gd name="T25" fmla="*/ 4 h 6"/>
                  <a:gd name="T26" fmla="*/ 2 w 4"/>
                  <a:gd name="T27" fmla="*/ 3 h 6"/>
                  <a:gd name="T28" fmla="*/ 1 w 4"/>
                  <a:gd name="T29" fmla="*/ 3 h 6"/>
                  <a:gd name="T30" fmla="*/ 0 w 4"/>
                  <a:gd name="T31" fmla="*/ 4 h 6"/>
                  <a:gd name="T32" fmla="*/ 1 w 4"/>
                  <a:gd name="T33" fmla="*/ 2 h 6"/>
                  <a:gd name="T34" fmla="*/ 2 w 4"/>
                  <a:gd name="T35" fmla="*/ 2 h 6"/>
                  <a:gd name="T36" fmla="*/ 1 w 4"/>
                  <a:gd name="T37" fmla="*/ 1 h 6"/>
                  <a:gd name="T38" fmla="*/ 0 w 4"/>
                  <a:gd name="T39" fmla="*/ 2 h 6"/>
                  <a:gd name="T40" fmla="*/ 1 w 4"/>
                  <a:gd name="T41" fmla="*/ 1 h 6"/>
                  <a:gd name="T42" fmla="*/ 3 w 4"/>
                  <a:gd name="T43" fmla="*/ 1 h 6"/>
                  <a:gd name="T44" fmla="*/ 3 w 4"/>
                  <a:gd name="T45" fmla="*/ 1 h 6"/>
                  <a:gd name="T46" fmla="*/ 2 w 4"/>
                  <a:gd name="T4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5"/>
                      <a:pt x="0" y="5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9" name="Freeform 1436"/>
              <p:cNvSpPr>
                <a:spLocks/>
              </p:cNvSpPr>
              <p:nvPr/>
            </p:nvSpPr>
            <p:spPr bwMode="auto">
              <a:xfrm>
                <a:off x="3884" y="1950"/>
                <a:ext cx="11" cy="16"/>
              </a:xfrm>
              <a:custGeom>
                <a:avLst/>
                <a:gdLst>
                  <a:gd name="T0" fmla="*/ 2 w 4"/>
                  <a:gd name="T1" fmla="*/ 0 h 6"/>
                  <a:gd name="T2" fmla="*/ 3 w 4"/>
                  <a:gd name="T3" fmla="*/ 0 h 6"/>
                  <a:gd name="T4" fmla="*/ 4 w 4"/>
                  <a:gd name="T5" fmla="*/ 2 h 6"/>
                  <a:gd name="T6" fmla="*/ 4 w 4"/>
                  <a:gd name="T7" fmla="*/ 2 h 6"/>
                  <a:gd name="T8" fmla="*/ 4 w 4"/>
                  <a:gd name="T9" fmla="*/ 5 h 6"/>
                  <a:gd name="T10" fmla="*/ 3 w 4"/>
                  <a:gd name="T11" fmla="*/ 5 h 6"/>
                  <a:gd name="T12" fmla="*/ 2 w 4"/>
                  <a:gd name="T13" fmla="*/ 5 h 6"/>
                  <a:gd name="T14" fmla="*/ 2 w 4"/>
                  <a:gd name="T15" fmla="*/ 6 h 6"/>
                  <a:gd name="T16" fmla="*/ 1 w 4"/>
                  <a:gd name="T17" fmla="*/ 5 h 6"/>
                  <a:gd name="T18" fmla="*/ 2 w 4"/>
                  <a:gd name="T19" fmla="*/ 4 h 6"/>
                  <a:gd name="T20" fmla="*/ 1 w 4"/>
                  <a:gd name="T21" fmla="*/ 4 h 6"/>
                  <a:gd name="T22" fmla="*/ 0 w 4"/>
                  <a:gd name="T23" fmla="*/ 5 h 6"/>
                  <a:gd name="T24" fmla="*/ 1 w 4"/>
                  <a:gd name="T25" fmla="*/ 4 h 6"/>
                  <a:gd name="T26" fmla="*/ 2 w 4"/>
                  <a:gd name="T27" fmla="*/ 3 h 6"/>
                  <a:gd name="T28" fmla="*/ 1 w 4"/>
                  <a:gd name="T29" fmla="*/ 3 h 6"/>
                  <a:gd name="T30" fmla="*/ 0 w 4"/>
                  <a:gd name="T31" fmla="*/ 4 h 6"/>
                  <a:gd name="T32" fmla="*/ 1 w 4"/>
                  <a:gd name="T33" fmla="*/ 2 h 6"/>
                  <a:gd name="T34" fmla="*/ 2 w 4"/>
                  <a:gd name="T35" fmla="*/ 2 h 6"/>
                  <a:gd name="T36" fmla="*/ 1 w 4"/>
                  <a:gd name="T37" fmla="*/ 1 h 6"/>
                  <a:gd name="T38" fmla="*/ 0 w 4"/>
                  <a:gd name="T39" fmla="*/ 2 h 6"/>
                  <a:gd name="T40" fmla="*/ 1 w 4"/>
                  <a:gd name="T41" fmla="*/ 1 h 6"/>
                  <a:gd name="T42" fmla="*/ 3 w 4"/>
                  <a:gd name="T43" fmla="*/ 1 h 6"/>
                  <a:gd name="T44" fmla="*/ 3 w 4"/>
                  <a:gd name="T45" fmla="*/ 1 h 6"/>
                  <a:gd name="T46" fmla="*/ 2 w 4"/>
                  <a:gd name="T4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5"/>
                      <a:pt x="0" y="5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0" name="Freeform 1437"/>
              <p:cNvSpPr>
                <a:spLocks/>
              </p:cNvSpPr>
              <p:nvPr/>
            </p:nvSpPr>
            <p:spPr bwMode="auto">
              <a:xfrm>
                <a:off x="3932" y="1955"/>
                <a:ext cx="13" cy="16"/>
              </a:xfrm>
              <a:custGeom>
                <a:avLst/>
                <a:gdLst>
                  <a:gd name="T0" fmla="*/ 0 w 5"/>
                  <a:gd name="T1" fmla="*/ 2 h 6"/>
                  <a:gd name="T2" fmla="*/ 1 w 5"/>
                  <a:gd name="T3" fmla="*/ 1 h 6"/>
                  <a:gd name="T4" fmla="*/ 2 w 5"/>
                  <a:gd name="T5" fmla="*/ 1 h 6"/>
                  <a:gd name="T6" fmla="*/ 3 w 5"/>
                  <a:gd name="T7" fmla="*/ 1 h 6"/>
                  <a:gd name="T8" fmla="*/ 5 w 5"/>
                  <a:gd name="T9" fmla="*/ 3 h 6"/>
                  <a:gd name="T10" fmla="*/ 4 w 5"/>
                  <a:gd name="T11" fmla="*/ 4 h 6"/>
                  <a:gd name="T12" fmla="*/ 4 w 5"/>
                  <a:gd name="T13" fmla="*/ 5 h 6"/>
                  <a:gd name="T14" fmla="*/ 5 w 5"/>
                  <a:gd name="T15" fmla="*/ 5 h 6"/>
                  <a:gd name="T16" fmla="*/ 3 w 5"/>
                  <a:gd name="T17" fmla="*/ 5 h 6"/>
                  <a:gd name="T18" fmla="*/ 3 w 5"/>
                  <a:gd name="T19" fmla="*/ 4 h 6"/>
                  <a:gd name="T20" fmla="*/ 3 w 5"/>
                  <a:gd name="T21" fmla="*/ 5 h 6"/>
                  <a:gd name="T22" fmla="*/ 3 w 5"/>
                  <a:gd name="T23" fmla="*/ 6 h 6"/>
                  <a:gd name="T24" fmla="*/ 2 w 5"/>
                  <a:gd name="T25" fmla="*/ 5 h 6"/>
                  <a:gd name="T26" fmla="*/ 2 w 5"/>
                  <a:gd name="T27" fmla="*/ 3 h 6"/>
                  <a:gd name="T28" fmla="*/ 2 w 5"/>
                  <a:gd name="T29" fmla="*/ 4 h 6"/>
                  <a:gd name="T30" fmla="*/ 2 w 5"/>
                  <a:gd name="T31" fmla="*/ 6 h 6"/>
                  <a:gd name="T32" fmla="*/ 1 w 5"/>
                  <a:gd name="T33" fmla="*/ 4 h 6"/>
                  <a:gd name="T34" fmla="*/ 2 w 5"/>
                  <a:gd name="T35" fmla="*/ 2 h 6"/>
                  <a:gd name="T36" fmla="*/ 1 w 5"/>
                  <a:gd name="T37" fmla="*/ 3 h 6"/>
                  <a:gd name="T38" fmla="*/ 0 w 5"/>
                  <a:gd name="T39" fmla="*/ 4 h 6"/>
                  <a:gd name="T40" fmla="*/ 0 w 5"/>
                  <a:gd name="T41" fmla="*/ 2 h 6"/>
                  <a:gd name="T42" fmla="*/ 2 w 5"/>
                  <a:gd name="T43" fmla="*/ 2 h 6"/>
                  <a:gd name="T44" fmla="*/ 1 w 5"/>
                  <a:gd name="T45" fmla="*/ 1 h 6"/>
                  <a:gd name="T46" fmla="*/ 0 w 5"/>
                  <a:gd name="T4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6">
                    <a:moveTo>
                      <a:pt x="0" y="2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" name="Freeform 1438"/>
              <p:cNvSpPr>
                <a:spLocks/>
              </p:cNvSpPr>
              <p:nvPr/>
            </p:nvSpPr>
            <p:spPr bwMode="auto">
              <a:xfrm>
                <a:off x="3932" y="1955"/>
                <a:ext cx="13" cy="16"/>
              </a:xfrm>
              <a:custGeom>
                <a:avLst/>
                <a:gdLst>
                  <a:gd name="T0" fmla="*/ 0 w 5"/>
                  <a:gd name="T1" fmla="*/ 2 h 6"/>
                  <a:gd name="T2" fmla="*/ 1 w 5"/>
                  <a:gd name="T3" fmla="*/ 1 h 6"/>
                  <a:gd name="T4" fmla="*/ 2 w 5"/>
                  <a:gd name="T5" fmla="*/ 1 h 6"/>
                  <a:gd name="T6" fmla="*/ 3 w 5"/>
                  <a:gd name="T7" fmla="*/ 1 h 6"/>
                  <a:gd name="T8" fmla="*/ 5 w 5"/>
                  <a:gd name="T9" fmla="*/ 3 h 6"/>
                  <a:gd name="T10" fmla="*/ 4 w 5"/>
                  <a:gd name="T11" fmla="*/ 4 h 6"/>
                  <a:gd name="T12" fmla="*/ 4 w 5"/>
                  <a:gd name="T13" fmla="*/ 5 h 6"/>
                  <a:gd name="T14" fmla="*/ 5 w 5"/>
                  <a:gd name="T15" fmla="*/ 5 h 6"/>
                  <a:gd name="T16" fmla="*/ 3 w 5"/>
                  <a:gd name="T17" fmla="*/ 5 h 6"/>
                  <a:gd name="T18" fmla="*/ 3 w 5"/>
                  <a:gd name="T19" fmla="*/ 4 h 6"/>
                  <a:gd name="T20" fmla="*/ 3 w 5"/>
                  <a:gd name="T21" fmla="*/ 5 h 6"/>
                  <a:gd name="T22" fmla="*/ 3 w 5"/>
                  <a:gd name="T23" fmla="*/ 6 h 6"/>
                  <a:gd name="T24" fmla="*/ 2 w 5"/>
                  <a:gd name="T25" fmla="*/ 5 h 6"/>
                  <a:gd name="T26" fmla="*/ 2 w 5"/>
                  <a:gd name="T27" fmla="*/ 3 h 6"/>
                  <a:gd name="T28" fmla="*/ 2 w 5"/>
                  <a:gd name="T29" fmla="*/ 4 h 6"/>
                  <a:gd name="T30" fmla="*/ 2 w 5"/>
                  <a:gd name="T31" fmla="*/ 6 h 6"/>
                  <a:gd name="T32" fmla="*/ 1 w 5"/>
                  <a:gd name="T33" fmla="*/ 4 h 6"/>
                  <a:gd name="T34" fmla="*/ 2 w 5"/>
                  <a:gd name="T35" fmla="*/ 2 h 6"/>
                  <a:gd name="T36" fmla="*/ 1 w 5"/>
                  <a:gd name="T37" fmla="*/ 3 h 6"/>
                  <a:gd name="T38" fmla="*/ 0 w 5"/>
                  <a:gd name="T39" fmla="*/ 4 h 6"/>
                  <a:gd name="T40" fmla="*/ 0 w 5"/>
                  <a:gd name="T41" fmla="*/ 2 h 6"/>
                  <a:gd name="T42" fmla="*/ 2 w 5"/>
                  <a:gd name="T43" fmla="*/ 2 h 6"/>
                  <a:gd name="T44" fmla="*/ 1 w 5"/>
                  <a:gd name="T45" fmla="*/ 1 h 6"/>
                  <a:gd name="T46" fmla="*/ 0 w 5"/>
                  <a:gd name="T4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6">
                    <a:moveTo>
                      <a:pt x="0" y="2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2" name="Freeform 1439"/>
              <p:cNvSpPr>
                <a:spLocks/>
              </p:cNvSpPr>
              <p:nvPr/>
            </p:nvSpPr>
            <p:spPr bwMode="auto">
              <a:xfrm>
                <a:off x="3892" y="1835"/>
                <a:ext cx="16" cy="13"/>
              </a:xfrm>
              <a:custGeom>
                <a:avLst/>
                <a:gdLst>
                  <a:gd name="T0" fmla="*/ 6 w 6"/>
                  <a:gd name="T1" fmla="*/ 3 h 5"/>
                  <a:gd name="T2" fmla="*/ 5 w 6"/>
                  <a:gd name="T3" fmla="*/ 4 h 5"/>
                  <a:gd name="T4" fmla="*/ 4 w 6"/>
                  <a:gd name="T5" fmla="*/ 4 h 5"/>
                  <a:gd name="T6" fmla="*/ 4 w 6"/>
                  <a:gd name="T7" fmla="*/ 5 h 5"/>
                  <a:gd name="T8" fmla="*/ 0 w 6"/>
                  <a:gd name="T9" fmla="*/ 3 h 5"/>
                  <a:gd name="T10" fmla="*/ 1 w 6"/>
                  <a:gd name="T11" fmla="*/ 3 h 5"/>
                  <a:gd name="T12" fmla="*/ 0 w 6"/>
                  <a:gd name="T13" fmla="*/ 2 h 5"/>
                  <a:gd name="T14" fmla="*/ 0 w 6"/>
                  <a:gd name="T15" fmla="*/ 1 h 5"/>
                  <a:gd name="T16" fmla="*/ 1 w 6"/>
                  <a:gd name="T17" fmla="*/ 2 h 5"/>
                  <a:gd name="T18" fmla="*/ 2 w 6"/>
                  <a:gd name="T19" fmla="*/ 2 h 5"/>
                  <a:gd name="T20" fmla="*/ 2 w 6"/>
                  <a:gd name="T21" fmla="*/ 1 h 5"/>
                  <a:gd name="T22" fmla="*/ 1 w 6"/>
                  <a:gd name="T23" fmla="*/ 0 h 5"/>
                  <a:gd name="T24" fmla="*/ 2 w 6"/>
                  <a:gd name="T25" fmla="*/ 1 h 5"/>
                  <a:gd name="T26" fmla="*/ 3 w 6"/>
                  <a:gd name="T27" fmla="*/ 2 h 5"/>
                  <a:gd name="T28" fmla="*/ 3 w 6"/>
                  <a:gd name="T29" fmla="*/ 1 h 5"/>
                  <a:gd name="T30" fmla="*/ 2 w 6"/>
                  <a:gd name="T31" fmla="*/ 0 h 5"/>
                  <a:gd name="T32" fmla="*/ 4 w 6"/>
                  <a:gd name="T33" fmla="*/ 1 h 5"/>
                  <a:gd name="T34" fmla="*/ 4 w 6"/>
                  <a:gd name="T35" fmla="*/ 3 h 5"/>
                  <a:gd name="T36" fmla="*/ 4 w 6"/>
                  <a:gd name="T37" fmla="*/ 2 h 5"/>
                  <a:gd name="T38" fmla="*/ 5 w 6"/>
                  <a:gd name="T39" fmla="*/ 1 h 5"/>
                  <a:gd name="T40" fmla="*/ 5 w 6"/>
                  <a:gd name="T41" fmla="*/ 2 h 5"/>
                  <a:gd name="T42" fmla="*/ 4 w 6"/>
                  <a:gd name="T43" fmla="*/ 4 h 5"/>
                  <a:gd name="T44" fmla="*/ 5 w 6"/>
                  <a:gd name="T45" fmla="*/ 4 h 5"/>
                  <a:gd name="T46" fmla="*/ 6 w 6"/>
                  <a:gd name="T4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3"/>
                      <a:pt x="6" y="3"/>
                      <a:pt x="5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3"/>
                      <a:pt x="6" y="3"/>
                      <a:pt x="6" y="3"/>
                    </a:cubicBezTo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3" name="Freeform 1440"/>
              <p:cNvSpPr>
                <a:spLocks/>
              </p:cNvSpPr>
              <p:nvPr/>
            </p:nvSpPr>
            <p:spPr bwMode="auto">
              <a:xfrm>
                <a:off x="3892" y="1835"/>
                <a:ext cx="16" cy="13"/>
              </a:xfrm>
              <a:custGeom>
                <a:avLst/>
                <a:gdLst>
                  <a:gd name="T0" fmla="*/ 6 w 6"/>
                  <a:gd name="T1" fmla="*/ 3 h 5"/>
                  <a:gd name="T2" fmla="*/ 5 w 6"/>
                  <a:gd name="T3" fmla="*/ 4 h 5"/>
                  <a:gd name="T4" fmla="*/ 4 w 6"/>
                  <a:gd name="T5" fmla="*/ 4 h 5"/>
                  <a:gd name="T6" fmla="*/ 4 w 6"/>
                  <a:gd name="T7" fmla="*/ 5 h 5"/>
                  <a:gd name="T8" fmla="*/ 0 w 6"/>
                  <a:gd name="T9" fmla="*/ 3 h 5"/>
                  <a:gd name="T10" fmla="*/ 1 w 6"/>
                  <a:gd name="T11" fmla="*/ 3 h 5"/>
                  <a:gd name="T12" fmla="*/ 0 w 6"/>
                  <a:gd name="T13" fmla="*/ 2 h 5"/>
                  <a:gd name="T14" fmla="*/ 0 w 6"/>
                  <a:gd name="T15" fmla="*/ 1 h 5"/>
                  <a:gd name="T16" fmla="*/ 1 w 6"/>
                  <a:gd name="T17" fmla="*/ 2 h 5"/>
                  <a:gd name="T18" fmla="*/ 2 w 6"/>
                  <a:gd name="T19" fmla="*/ 2 h 5"/>
                  <a:gd name="T20" fmla="*/ 2 w 6"/>
                  <a:gd name="T21" fmla="*/ 1 h 5"/>
                  <a:gd name="T22" fmla="*/ 1 w 6"/>
                  <a:gd name="T23" fmla="*/ 0 h 5"/>
                  <a:gd name="T24" fmla="*/ 2 w 6"/>
                  <a:gd name="T25" fmla="*/ 1 h 5"/>
                  <a:gd name="T26" fmla="*/ 3 w 6"/>
                  <a:gd name="T27" fmla="*/ 2 h 5"/>
                  <a:gd name="T28" fmla="*/ 3 w 6"/>
                  <a:gd name="T29" fmla="*/ 1 h 5"/>
                  <a:gd name="T30" fmla="*/ 2 w 6"/>
                  <a:gd name="T31" fmla="*/ 0 h 5"/>
                  <a:gd name="T32" fmla="*/ 4 w 6"/>
                  <a:gd name="T33" fmla="*/ 1 h 5"/>
                  <a:gd name="T34" fmla="*/ 4 w 6"/>
                  <a:gd name="T35" fmla="*/ 3 h 5"/>
                  <a:gd name="T36" fmla="*/ 4 w 6"/>
                  <a:gd name="T37" fmla="*/ 2 h 5"/>
                  <a:gd name="T38" fmla="*/ 5 w 6"/>
                  <a:gd name="T39" fmla="*/ 1 h 5"/>
                  <a:gd name="T40" fmla="*/ 5 w 6"/>
                  <a:gd name="T41" fmla="*/ 2 h 5"/>
                  <a:gd name="T42" fmla="*/ 4 w 6"/>
                  <a:gd name="T43" fmla="*/ 4 h 5"/>
                  <a:gd name="T44" fmla="*/ 5 w 6"/>
                  <a:gd name="T45" fmla="*/ 4 h 5"/>
                  <a:gd name="T46" fmla="*/ 6 w 6"/>
                  <a:gd name="T4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3"/>
                      <a:pt x="6" y="3"/>
                      <a:pt x="5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3"/>
                      <a:pt x="6" y="3"/>
                      <a:pt x="6" y="3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4" name="Freeform 1441"/>
              <p:cNvSpPr>
                <a:spLocks/>
              </p:cNvSpPr>
              <p:nvPr/>
            </p:nvSpPr>
            <p:spPr bwMode="auto">
              <a:xfrm>
                <a:off x="3911" y="1840"/>
                <a:ext cx="10" cy="16"/>
              </a:xfrm>
              <a:custGeom>
                <a:avLst/>
                <a:gdLst>
                  <a:gd name="T0" fmla="*/ 4 w 4"/>
                  <a:gd name="T1" fmla="*/ 6 h 6"/>
                  <a:gd name="T2" fmla="*/ 2 w 4"/>
                  <a:gd name="T3" fmla="*/ 3 h 6"/>
                  <a:gd name="T4" fmla="*/ 1 w 4"/>
                  <a:gd name="T5" fmla="*/ 2 h 6"/>
                  <a:gd name="T6" fmla="*/ 1 w 4"/>
                  <a:gd name="T7" fmla="*/ 1 h 6"/>
                  <a:gd name="T8" fmla="*/ 1 w 4"/>
                  <a:gd name="T9" fmla="*/ 0 h 6"/>
                  <a:gd name="T10" fmla="*/ 1 w 4"/>
                  <a:gd name="T11" fmla="*/ 1 h 6"/>
                  <a:gd name="T12" fmla="*/ 0 w 4"/>
                  <a:gd name="T13" fmla="*/ 2 h 6"/>
                  <a:gd name="T14" fmla="*/ 1 w 4"/>
                  <a:gd name="T15" fmla="*/ 3 h 6"/>
                  <a:gd name="T16" fmla="*/ 4 w 4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4" y="6"/>
                      <a:pt x="4" y="6"/>
                      <a:pt x="4" y="6"/>
                    </a:cubicBezTo>
                    <a:close/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5" name="Freeform 1442"/>
              <p:cNvSpPr>
                <a:spLocks/>
              </p:cNvSpPr>
              <p:nvPr/>
            </p:nvSpPr>
            <p:spPr bwMode="auto">
              <a:xfrm>
                <a:off x="3911" y="1840"/>
                <a:ext cx="10" cy="16"/>
              </a:xfrm>
              <a:custGeom>
                <a:avLst/>
                <a:gdLst>
                  <a:gd name="T0" fmla="*/ 4 w 4"/>
                  <a:gd name="T1" fmla="*/ 6 h 6"/>
                  <a:gd name="T2" fmla="*/ 2 w 4"/>
                  <a:gd name="T3" fmla="*/ 3 h 6"/>
                  <a:gd name="T4" fmla="*/ 1 w 4"/>
                  <a:gd name="T5" fmla="*/ 2 h 6"/>
                  <a:gd name="T6" fmla="*/ 1 w 4"/>
                  <a:gd name="T7" fmla="*/ 1 h 6"/>
                  <a:gd name="T8" fmla="*/ 1 w 4"/>
                  <a:gd name="T9" fmla="*/ 0 h 6"/>
                  <a:gd name="T10" fmla="*/ 1 w 4"/>
                  <a:gd name="T11" fmla="*/ 1 h 6"/>
                  <a:gd name="T12" fmla="*/ 0 w 4"/>
                  <a:gd name="T13" fmla="*/ 2 h 6"/>
                  <a:gd name="T14" fmla="*/ 1 w 4"/>
                  <a:gd name="T15" fmla="*/ 3 h 6"/>
                  <a:gd name="T16" fmla="*/ 4 w 4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4" y="6"/>
                      <a:pt x="4" y="6"/>
                      <a:pt x="4" y="6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6" name="Freeform 1443"/>
              <p:cNvSpPr>
                <a:spLocks/>
              </p:cNvSpPr>
              <p:nvPr/>
            </p:nvSpPr>
            <p:spPr bwMode="auto">
              <a:xfrm>
                <a:off x="3916" y="1843"/>
                <a:ext cx="8" cy="8"/>
              </a:xfrm>
              <a:custGeom>
                <a:avLst/>
                <a:gdLst>
                  <a:gd name="T0" fmla="*/ 3 w 8"/>
                  <a:gd name="T1" fmla="*/ 0 h 8"/>
                  <a:gd name="T2" fmla="*/ 0 w 8"/>
                  <a:gd name="T3" fmla="*/ 3 h 8"/>
                  <a:gd name="T4" fmla="*/ 3 w 8"/>
                  <a:gd name="T5" fmla="*/ 3 h 8"/>
                  <a:gd name="T6" fmla="*/ 3 w 8"/>
                  <a:gd name="T7" fmla="*/ 5 h 8"/>
                  <a:gd name="T8" fmla="*/ 3 w 8"/>
                  <a:gd name="T9" fmla="*/ 5 h 8"/>
                  <a:gd name="T10" fmla="*/ 3 w 8"/>
                  <a:gd name="T11" fmla="*/ 8 h 8"/>
                  <a:gd name="T12" fmla="*/ 5 w 8"/>
                  <a:gd name="T13" fmla="*/ 5 h 8"/>
                  <a:gd name="T14" fmla="*/ 5 w 8"/>
                  <a:gd name="T15" fmla="*/ 8 h 8"/>
                  <a:gd name="T16" fmla="*/ 8 w 8"/>
                  <a:gd name="T17" fmla="*/ 8 h 8"/>
                  <a:gd name="T18" fmla="*/ 8 w 8"/>
                  <a:gd name="T19" fmla="*/ 5 h 8"/>
                  <a:gd name="T20" fmla="*/ 3 w 8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8">
                    <a:moveTo>
                      <a:pt x="3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7" name="Freeform 1444"/>
              <p:cNvSpPr>
                <a:spLocks/>
              </p:cNvSpPr>
              <p:nvPr/>
            </p:nvSpPr>
            <p:spPr bwMode="auto">
              <a:xfrm>
                <a:off x="3916" y="1843"/>
                <a:ext cx="8" cy="8"/>
              </a:xfrm>
              <a:custGeom>
                <a:avLst/>
                <a:gdLst>
                  <a:gd name="T0" fmla="*/ 3 w 8"/>
                  <a:gd name="T1" fmla="*/ 0 h 8"/>
                  <a:gd name="T2" fmla="*/ 0 w 8"/>
                  <a:gd name="T3" fmla="*/ 3 h 8"/>
                  <a:gd name="T4" fmla="*/ 3 w 8"/>
                  <a:gd name="T5" fmla="*/ 3 h 8"/>
                  <a:gd name="T6" fmla="*/ 3 w 8"/>
                  <a:gd name="T7" fmla="*/ 5 h 8"/>
                  <a:gd name="T8" fmla="*/ 3 w 8"/>
                  <a:gd name="T9" fmla="*/ 5 h 8"/>
                  <a:gd name="T10" fmla="*/ 3 w 8"/>
                  <a:gd name="T11" fmla="*/ 8 h 8"/>
                  <a:gd name="T12" fmla="*/ 5 w 8"/>
                  <a:gd name="T13" fmla="*/ 5 h 8"/>
                  <a:gd name="T14" fmla="*/ 5 w 8"/>
                  <a:gd name="T15" fmla="*/ 8 h 8"/>
                  <a:gd name="T16" fmla="*/ 8 w 8"/>
                  <a:gd name="T17" fmla="*/ 8 h 8"/>
                  <a:gd name="T18" fmla="*/ 8 w 8"/>
                  <a:gd name="T19" fmla="*/ 5 h 8"/>
                  <a:gd name="T20" fmla="*/ 3 w 8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8">
                    <a:moveTo>
                      <a:pt x="3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8" name="Freeform 1445"/>
              <p:cNvSpPr>
                <a:spLocks/>
              </p:cNvSpPr>
              <p:nvPr/>
            </p:nvSpPr>
            <p:spPr bwMode="auto">
              <a:xfrm>
                <a:off x="3916" y="1851"/>
                <a:ext cx="3" cy="5"/>
              </a:xfrm>
              <a:custGeom>
                <a:avLst/>
                <a:gdLst>
                  <a:gd name="T0" fmla="*/ 0 w 3"/>
                  <a:gd name="T1" fmla="*/ 3 h 5"/>
                  <a:gd name="T2" fmla="*/ 0 w 3"/>
                  <a:gd name="T3" fmla="*/ 0 h 5"/>
                  <a:gd name="T4" fmla="*/ 0 w 3"/>
                  <a:gd name="T5" fmla="*/ 3 h 5"/>
                  <a:gd name="T6" fmla="*/ 3 w 3"/>
                  <a:gd name="T7" fmla="*/ 3 h 5"/>
                  <a:gd name="T8" fmla="*/ 3 w 3"/>
                  <a:gd name="T9" fmla="*/ 3 h 5"/>
                  <a:gd name="T10" fmla="*/ 3 w 3"/>
                  <a:gd name="T11" fmla="*/ 3 h 5"/>
                  <a:gd name="T12" fmla="*/ 3 w 3"/>
                  <a:gd name="T13" fmla="*/ 5 h 5"/>
                  <a:gd name="T14" fmla="*/ 0 w 3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9" name="Freeform 1446"/>
              <p:cNvSpPr>
                <a:spLocks/>
              </p:cNvSpPr>
              <p:nvPr/>
            </p:nvSpPr>
            <p:spPr bwMode="auto">
              <a:xfrm>
                <a:off x="3916" y="1851"/>
                <a:ext cx="3" cy="5"/>
              </a:xfrm>
              <a:custGeom>
                <a:avLst/>
                <a:gdLst>
                  <a:gd name="T0" fmla="*/ 0 w 3"/>
                  <a:gd name="T1" fmla="*/ 3 h 5"/>
                  <a:gd name="T2" fmla="*/ 0 w 3"/>
                  <a:gd name="T3" fmla="*/ 0 h 5"/>
                  <a:gd name="T4" fmla="*/ 0 w 3"/>
                  <a:gd name="T5" fmla="*/ 3 h 5"/>
                  <a:gd name="T6" fmla="*/ 3 w 3"/>
                  <a:gd name="T7" fmla="*/ 3 h 5"/>
                  <a:gd name="T8" fmla="*/ 3 w 3"/>
                  <a:gd name="T9" fmla="*/ 3 h 5"/>
                  <a:gd name="T10" fmla="*/ 3 w 3"/>
                  <a:gd name="T11" fmla="*/ 3 h 5"/>
                  <a:gd name="T12" fmla="*/ 3 w 3"/>
                  <a:gd name="T13" fmla="*/ 5 h 5"/>
                  <a:gd name="T14" fmla="*/ 0 w 3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60" name="Freeform 1447"/>
              <p:cNvSpPr>
                <a:spLocks/>
              </p:cNvSpPr>
              <p:nvPr/>
            </p:nvSpPr>
            <p:spPr bwMode="auto">
              <a:xfrm>
                <a:off x="3868" y="1840"/>
                <a:ext cx="83" cy="126"/>
              </a:xfrm>
              <a:custGeom>
                <a:avLst/>
                <a:gdLst>
                  <a:gd name="T0" fmla="*/ 11 w 31"/>
                  <a:gd name="T1" fmla="*/ 4 h 47"/>
                  <a:gd name="T2" fmla="*/ 13 w 31"/>
                  <a:gd name="T3" fmla="*/ 7 h 47"/>
                  <a:gd name="T4" fmla="*/ 18 w 31"/>
                  <a:gd name="T5" fmla="*/ 11 h 47"/>
                  <a:gd name="T6" fmla="*/ 20 w 31"/>
                  <a:gd name="T7" fmla="*/ 9 h 47"/>
                  <a:gd name="T8" fmla="*/ 19 w 31"/>
                  <a:gd name="T9" fmla="*/ 7 h 47"/>
                  <a:gd name="T10" fmla="*/ 18 w 31"/>
                  <a:gd name="T11" fmla="*/ 5 h 47"/>
                  <a:gd name="T12" fmla="*/ 20 w 31"/>
                  <a:gd name="T13" fmla="*/ 6 h 47"/>
                  <a:gd name="T14" fmla="*/ 21 w 31"/>
                  <a:gd name="T15" fmla="*/ 4 h 47"/>
                  <a:gd name="T16" fmla="*/ 20 w 31"/>
                  <a:gd name="T17" fmla="*/ 3 h 47"/>
                  <a:gd name="T18" fmla="*/ 20 w 31"/>
                  <a:gd name="T19" fmla="*/ 0 h 47"/>
                  <a:gd name="T20" fmla="*/ 21 w 31"/>
                  <a:gd name="T21" fmla="*/ 0 h 47"/>
                  <a:gd name="T22" fmla="*/ 28 w 31"/>
                  <a:gd name="T23" fmla="*/ 2 h 47"/>
                  <a:gd name="T24" fmla="*/ 30 w 31"/>
                  <a:gd name="T25" fmla="*/ 10 h 47"/>
                  <a:gd name="T26" fmla="*/ 29 w 31"/>
                  <a:gd name="T27" fmla="*/ 15 h 47"/>
                  <a:gd name="T28" fmla="*/ 28 w 31"/>
                  <a:gd name="T29" fmla="*/ 24 h 47"/>
                  <a:gd name="T30" fmla="*/ 31 w 31"/>
                  <a:gd name="T31" fmla="*/ 29 h 47"/>
                  <a:gd name="T32" fmla="*/ 29 w 31"/>
                  <a:gd name="T33" fmla="*/ 34 h 47"/>
                  <a:gd name="T34" fmla="*/ 31 w 31"/>
                  <a:gd name="T35" fmla="*/ 41 h 47"/>
                  <a:gd name="T36" fmla="*/ 28 w 31"/>
                  <a:gd name="T37" fmla="*/ 47 h 47"/>
                  <a:gd name="T38" fmla="*/ 26 w 31"/>
                  <a:gd name="T39" fmla="*/ 44 h 47"/>
                  <a:gd name="T40" fmla="*/ 24 w 31"/>
                  <a:gd name="T41" fmla="*/ 40 h 47"/>
                  <a:gd name="T42" fmla="*/ 18 w 31"/>
                  <a:gd name="T43" fmla="*/ 39 h 47"/>
                  <a:gd name="T44" fmla="*/ 12 w 31"/>
                  <a:gd name="T45" fmla="*/ 46 h 47"/>
                  <a:gd name="T46" fmla="*/ 8 w 31"/>
                  <a:gd name="T47" fmla="*/ 44 h 47"/>
                  <a:gd name="T48" fmla="*/ 10 w 31"/>
                  <a:gd name="T49" fmla="*/ 43 h 47"/>
                  <a:gd name="T50" fmla="*/ 11 w 31"/>
                  <a:gd name="T51" fmla="*/ 38 h 47"/>
                  <a:gd name="T52" fmla="*/ 18 w 31"/>
                  <a:gd name="T53" fmla="*/ 29 h 47"/>
                  <a:gd name="T54" fmla="*/ 15 w 31"/>
                  <a:gd name="T55" fmla="*/ 23 h 47"/>
                  <a:gd name="T56" fmla="*/ 8 w 31"/>
                  <a:gd name="T57" fmla="*/ 23 h 47"/>
                  <a:gd name="T58" fmla="*/ 0 w 31"/>
                  <a:gd name="T59" fmla="*/ 18 h 47"/>
                  <a:gd name="T60" fmla="*/ 4 w 31"/>
                  <a:gd name="T61" fmla="*/ 18 h 47"/>
                  <a:gd name="T62" fmla="*/ 9 w 31"/>
                  <a:gd name="T63" fmla="*/ 18 h 47"/>
                  <a:gd name="T64" fmla="*/ 14 w 31"/>
                  <a:gd name="T65" fmla="*/ 16 h 47"/>
                  <a:gd name="T66" fmla="*/ 11 w 31"/>
                  <a:gd name="T67" fmla="*/ 14 h 47"/>
                  <a:gd name="T68" fmla="*/ 9 w 31"/>
                  <a:gd name="T69" fmla="*/ 9 h 47"/>
                  <a:gd name="T70" fmla="*/ 10 w 31"/>
                  <a:gd name="T71" fmla="*/ 1 h 47"/>
                  <a:gd name="T72" fmla="*/ 13 w 31"/>
                  <a:gd name="T73" fmla="*/ 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" h="47">
                    <a:moveTo>
                      <a:pt x="13" y="3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6"/>
                      <a:pt x="13" y="6"/>
                      <a:pt x="13" y="7"/>
                    </a:cubicBezTo>
                    <a:cubicBezTo>
                      <a:pt x="14" y="8"/>
                      <a:pt x="15" y="9"/>
                      <a:pt x="15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0"/>
                      <a:pt x="18" y="10"/>
                    </a:cubicBezTo>
                    <a:cubicBezTo>
                      <a:pt x="19" y="9"/>
                      <a:pt x="19" y="9"/>
                      <a:pt x="20" y="9"/>
                    </a:cubicBezTo>
                    <a:cubicBezTo>
                      <a:pt x="20" y="9"/>
                      <a:pt x="19" y="9"/>
                      <a:pt x="19" y="8"/>
                    </a:cubicBezTo>
                    <a:cubicBezTo>
                      <a:pt x="19" y="8"/>
                      <a:pt x="19" y="8"/>
                      <a:pt x="19" y="7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6"/>
                      <a:pt x="19" y="6"/>
                      <a:pt x="20" y="6"/>
                    </a:cubicBezTo>
                    <a:cubicBezTo>
                      <a:pt x="20" y="6"/>
                      <a:pt x="20" y="6"/>
                      <a:pt x="20" y="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1" y="3"/>
                      <a:pt x="20" y="3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3" y="1"/>
                      <a:pt x="24" y="1"/>
                    </a:cubicBezTo>
                    <a:cubicBezTo>
                      <a:pt x="25" y="1"/>
                      <a:pt x="27" y="1"/>
                      <a:pt x="28" y="2"/>
                    </a:cubicBezTo>
                    <a:cubicBezTo>
                      <a:pt x="30" y="3"/>
                      <a:pt x="30" y="4"/>
                      <a:pt x="30" y="6"/>
                    </a:cubicBezTo>
                    <a:cubicBezTo>
                      <a:pt x="31" y="8"/>
                      <a:pt x="30" y="9"/>
                      <a:pt x="30" y="10"/>
                    </a:cubicBezTo>
                    <a:cubicBezTo>
                      <a:pt x="29" y="11"/>
                      <a:pt x="29" y="12"/>
                      <a:pt x="28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7"/>
                      <a:pt x="27" y="18"/>
                      <a:pt x="27" y="20"/>
                    </a:cubicBezTo>
                    <a:cubicBezTo>
                      <a:pt x="27" y="21"/>
                      <a:pt x="27" y="22"/>
                      <a:pt x="28" y="24"/>
                    </a:cubicBezTo>
                    <a:cubicBezTo>
                      <a:pt x="28" y="24"/>
                      <a:pt x="28" y="25"/>
                      <a:pt x="28" y="26"/>
                    </a:cubicBezTo>
                    <a:cubicBezTo>
                      <a:pt x="29" y="27"/>
                      <a:pt x="31" y="28"/>
                      <a:pt x="31" y="29"/>
                    </a:cubicBezTo>
                    <a:cubicBezTo>
                      <a:pt x="31" y="30"/>
                      <a:pt x="31" y="31"/>
                      <a:pt x="30" y="32"/>
                    </a:cubicBezTo>
                    <a:cubicBezTo>
                      <a:pt x="30" y="33"/>
                      <a:pt x="29" y="33"/>
                      <a:pt x="29" y="34"/>
                    </a:cubicBezTo>
                    <a:cubicBezTo>
                      <a:pt x="29" y="35"/>
                      <a:pt x="29" y="37"/>
                      <a:pt x="30" y="38"/>
                    </a:cubicBezTo>
                    <a:cubicBezTo>
                      <a:pt x="30" y="39"/>
                      <a:pt x="31" y="40"/>
                      <a:pt x="31" y="41"/>
                    </a:cubicBezTo>
                    <a:cubicBezTo>
                      <a:pt x="31" y="42"/>
                      <a:pt x="31" y="43"/>
                      <a:pt x="31" y="44"/>
                    </a:cubicBezTo>
                    <a:cubicBezTo>
                      <a:pt x="31" y="45"/>
                      <a:pt x="29" y="46"/>
                      <a:pt x="28" y="47"/>
                    </a:cubicBezTo>
                    <a:cubicBezTo>
                      <a:pt x="28" y="47"/>
                      <a:pt x="27" y="47"/>
                      <a:pt x="26" y="46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6" y="42"/>
                      <a:pt x="25" y="42"/>
                      <a:pt x="24" y="40"/>
                    </a:cubicBezTo>
                    <a:cubicBezTo>
                      <a:pt x="23" y="39"/>
                      <a:pt x="23" y="38"/>
                      <a:pt x="22" y="37"/>
                    </a:cubicBezTo>
                    <a:cubicBezTo>
                      <a:pt x="20" y="37"/>
                      <a:pt x="19" y="38"/>
                      <a:pt x="18" y="39"/>
                    </a:cubicBezTo>
                    <a:cubicBezTo>
                      <a:pt x="16" y="41"/>
                      <a:pt x="15" y="43"/>
                      <a:pt x="15" y="45"/>
                    </a:cubicBezTo>
                    <a:cubicBezTo>
                      <a:pt x="14" y="46"/>
                      <a:pt x="13" y="46"/>
                      <a:pt x="12" y="46"/>
                    </a:cubicBezTo>
                    <a:cubicBezTo>
                      <a:pt x="11" y="46"/>
                      <a:pt x="9" y="46"/>
                      <a:pt x="9" y="46"/>
                    </a:cubicBezTo>
                    <a:cubicBezTo>
                      <a:pt x="9" y="46"/>
                      <a:pt x="8" y="46"/>
                      <a:pt x="8" y="44"/>
                    </a:cubicBezTo>
                    <a:cubicBezTo>
                      <a:pt x="8" y="42"/>
                      <a:pt x="9" y="43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1" y="41"/>
                      <a:pt x="11" y="40"/>
                      <a:pt x="11" y="38"/>
                    </a:cubicBezTo>
                    <a:cubicBezTo>
                      <a:pt x="11" y="37"/>
                      <a:pt x="12" y="36"/>
                      <a:pt x="13" y="35"/>
                    </a:cubicBezTo>
                    <a:cubicBezTo>
                      <a:pt x="14" y="31"/>
                      <a:pt x="15" y="30"/>
                      <a:pt x="18" y="29"/>
                    </a:cubicBezTo>
                    <a:cubicBezTo>
                      <a:pt x="17" y="28"/>
                      <a:pt x="17" y="28"/>
                      <a:pt x="16" y="26"/>
                    </a:cubicBezTo>
                    <a:cubicBezTo>
                      <a:pt x="16" y="25"/>
                      <a:pt x="16" y="24"/>
                      <a:pt x="15" y="23"/>
                    </a:cubicBezTo>
                    <a:cubicBezTo>
                      <a:pt x="15" y="23"/>
                      <a:pt x="14" y="23"/>
                      <a:pt x="13" y="23"/>
                    </a:cubicBezTo>
                    <a:cubicBezTo>
                      <a:pt x="11" y="23"/>
                      <a:pt x="10" y="23"/>
                      <a:pt x="8" y="23"/>
                    </a:cubicBezTo>
                    <a:cubicBezTo>
                      <a:pt x="6" y="23"/>
                      <a:pt x="4" y="22"/>
                      <a:pt x="2" y="2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2" y="17"/>
                    </a:cubicBezTo>
                    <a:cubicBezTo>
                      <a:pt x="4" y="17"/>
                      <a:pt x="4" y="18"/>
                      <a:pt x="4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18"/>
                      <a:pt x="7" y="18"/>
                      <a:pt x="9" y="18"/>
                    </a:cubicBezTo>
                    <a:cubicBezTo>
                      <a:pt x="10" y="17"/>
                      <a:pt x="11" y="17"/>
                      <a:pt x="13" y="1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1" y="14"/>
                      <a:pt x="11" y="14"/>
                    </a:cubicBezTo>
                    <a:cubicBezTo>
                      <a:pt x="10" y="13"/>
                      <a:pt x="10" y="13"/>
                      <a:pt x="10" y="12"/>
                    </a:cubicBezTo>
                    <a:cubicBezTo>
                      <a:pt x="9" y="11"/>
                      <a:pt x="9" y="10"/>
                      <a:pt x="9" y="9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3"/>
                      <a:pt x="9" y="2"/>
                      <a:pt x="10" y="1"/>
                    </a:cubicBezTo>
                    <a:cubicBezTo>
                      <a:pt x="10" y="1"/>
                      <a:pt x="11" y="0"/>
                      <a:pt x="12" y="1"/>
                    </a:cubicBezTo>
                    <a:cubicBezTo>
                      <a:pt x="14" y="1"/>
                      <a:pt x="13" y="3"/>
                      <a:pt x="13" y="3"/>
                    </a:cubicBezTo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61" name="Freeform 1448"/>
              <p:cNvSpPr>
                <a:spLocks/>
              </p:cNvSpPr>
              <p:nvPr/>
            </p:nvSpPr>
            <p:spPr bwMode="auto">
              <a:xfrm>
                <a:off x="3868" y="1840"/>
                <a:ext cx="83" cy="126"/>
              </a:xfrm>
              <a:custGeom>
                <a:avLst/>
                <a:gdLst>
                  <a:gd name="T0" fmla="*/ 11 w 31"/>
                  <a:gd name="T1" fmla="*/ 4 h 47"/>
                  <a:gd name="T2" fmla="*/ 13 w 31"/>
                  <a:gd name="T3" fmla="*/ 7 h 47"/>
                  <a:gd name="T4" fmla="*/ 18 w 31"/>
                  <a:gd name="T5" fmla="*/ 11 h 47"/>
                  <a:gd name="T6" fmla="*/ 20 w 31"/>
                  <a:gd name="T7" fmla="*/ 9 h 47"/>
                  <a:gd name="T8" fmla="*/ 19 w 31"/>
                  <a:gd name="T9" fmla="*/ 7 h 47"/>
                  <a:gd name="T10" fmla="*/ 18 w 31"/>
                  <a:gd name="T11" fmla="*/ 5 h 47"/>
                  <a:gd name="T12" fmla="*/ 20 w 31"/>
                  <a:gd name="T13" fmla="*/ 6 h 47"/>
                  <a:gd name="T14" fmla="*/ 21 w 31"/>
                  <a:gd name="T15" fmla="*/ 4 h 47"/>
                  <a:gd name="T16" fmla="*/ 20 w 31"/>
                  <a:gd name="T17" fmla="*/ 3 h 47"/>
                  <a:gd name="T18" fmla="*/ 20 w 31"/>
                  <a:gd name="T19" fmla="*/ 0 h 47"/>
                  <a:gd name="T20" fmla="*/ 21 w 31"/>
                  <a:gd name="T21" fmla="*/ 0 h 47"/>
                  <a:gd name="T22" fmla="*/ 28 w 31"/>
                  <a:gd name="T23" fmla="*/ 2 h 47"/>
                  <a:gd name="T24" fmla="*/ 30 w 31"/>
                  <a:gd name="T25" fmla="*/ 10 h 47"/>
                  <a:gd name="T26" fmla="*/ 29 w 31"/>
                  <a:gd name="T27" fmla="*/ 15 h 47"/>
                  <a:gd name="T28" fmla="*/ 28 w 31"/>
                  <a:gd name="T29" fmla="*/ 24 h 47"/>
                  <a:gd name="T30" fmla="*/ 31 w 31"/>
                  <a:gd name="T31" fmla="*/ 29 h 47"/>
                  <a:gd name="T32" fmla="*/ 29 w 31"/>
                  <a:gd name="T33" fmla="*/ 34 h 47"/>
                  <a:gd name="T34" fmla="*/ 31 w 31"/>
                  <a:gd name="T35" fmla="*/ 41 h 47"/>
                  <a:gd name="T36" fmla="*/ 28 w 31"/>
                  <a:gd name="T37" fmla="*/ 47 h 47"/>
                  <a:gd name="T38" fmla="*/ 26 w 31"/>
                  <a:gd name="T39" fmla="*/ 44 h 47"/>
                  <a:gd name="T40" fmla="*/ 24 w 31"/>
                  <a:gd name="T41" fmla="*/ 40 h 47"/>
                  <a:gd name="T42" fmla="*/ 18 w 31"/>
                  <a:gd name="T43" fmla="*/ 39 h 47"/>
                  <a:gd name="T44" fmla="*/ 12 w 31"/>
                  <a:gd name="T45" fmla="*/ 46 h 47"/>
                  <a:gd name="T46" fmla="*/ 8 w 31"/>
                  <a:gd name="T47" fmla="*/ 44 h 47"/>
                  <a:gd name="T48" fmla="*/ 10 w 31"/>
                  <a:gd name="T49" fmla="*/ 43 h 47"/>
                  <a:gd name="T50" fmla="*/ 11 w 31"/>
                  <a:gd name="T51" fmla="*/ 38 h 47"/>
                  <a:gd name="T52" fmla="*/ 18 w 31"/>
                  <a:gd name="T53" fmla="*/ 29 h 47"/>
                  <a:gd name="T54" fmla="*/ 15 w 31"/>
                  <a:gd name="T55" fmla="*/ 23 h 47"/>
                  <a:gd name="T56" fmla="*/ 8 w 31"/>
                  <a:gd name="T57" fmla="*/ 23 h 47"/>
                  <a:gd name="T58" fmla="*/ 0 w 31"/>
                  <a:gd name="T59" fmla="*/ 18 h 47"/>
                  <a:gd name="T60" fmla="*/ 4 w 31"/>
                  <a:gd name="T61" fmla="*/ 18 h 47"/>
                  <a:gd name="T62" fmla="*/ 9 w 31"/>
                  <a:gd name="T63" fmla="*/ 18 h 47"/>
                  <a:gd name="T64" fmla="*/ 14 w 31"/>
                  <a:gd name="T65" fmla="*/ 16 h 47"/>
                  <a:gd name="T66" fmla="*/ 11 w 31"/>
                  <a:gd name="T67" fmla="*/ 14 h 47"/>
                  <a:gd name="T68" fmla="*/ 9 w 31"/>
                  <a:gd name="T69" fmla="*/ 9 h 47"/>
                  <a:gd name="T70" fmla="*/ 10 w 31"/>
                  <a:gd name="T71" fmla="*/ 1 h 47"/>
                  <a:gd name="T72" fmla="*/ 13 w 31"/>
                  <a:gd name="T73" fmla="*/ 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" h="47">
                    <a:moveTo>
                      <a:pt x="13" y="3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6"/>
                      <a:pt x="13" y="6"/>
                      <a:pt x="13" y="7"/>
                    </a:cubicBezTo>
                    <a:cubicBezTo>
                      <a:pt x="14" y="8"/>
                      <a:pt x="15" y="9"/>
                      <a:pt x="15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0"/>
                      <a:pt x="18" y="10"/>
                    </a:cubicBezTo>
                    <a:cubicBezTo>
                      <a:pt x="19" y="9"/>
                      <a:pt x="19" y="9"/>
                      <a:pt x="20" y="9"/>
                    </a:cubicBezTo>
                    <a:cubicBezTo>
                      <a:pt x="20" y="9"/>
                      <a:pt x="19" y="9"/>
                      <a:pt x="19" y="8"/>
                    </a:cubicBezTo>
                    <a:cubicBezTo>
                      <a:pt x="19" y="8"/>
                      <a:pt x="19" y="8"/>
                      <a:pt x="19" y="7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6"/>
                      <a:pt x="19" y="6"/>
                      <a:pt x="20" y="6"/>
                    </a:cubicBezTo>
                    <a:cubicBezTo>
                      <a:pt x="20" y="6"/>
                      <a:pt x="20" y="6"/>
                      <a:pt x="20" y="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1" y="3"/>
                      <a:pt x="20" y="3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3" y="1"/>
                      <a:pt x="24" y="1"/>
                    </a:cubicBezTo>
                    <a:cubicBezTo>
                      <a:pt x="25" y="1"/>
                      <a:pt x="27" y="1"/>
                      <a:pt x="28" y="2"/>
                    </a:cubicBezTo>
                    <a:cubicBezTo>
                      <a:pt x="30" y="3"/>
                      <a:pt x="30" y="4"/>
                      <a:pt x="30" y="6"/>
                    </a:cubicBezTo>
                    <a:cubicBezTo>
                      <a:pt x="31" y="8"/>
                      <a:pt x="30" y="9"/>
                      <a:pt x="30" y="10"/>
                    </a:cubicBezTo>
                    <a:cubicBezTo>
                      <a:pt x="29" y="11"/>
                      <a:pt x="29" y="12"/>
                      <a:pt x="28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7"/>
                      <a:pt x="27" y="18"/>
                      <a:pt x="27" y="20"/>
                    </a:cubicBezTo>
                    <a:cubicBezTo>
                      <a:pt x="27" y="21"/>
                      <a:pt x="27" y="22"/>
                      <a:pt x="28" y="24"/>
                    </a:cubicBezTo>
                    <a:cubicBezTo>
                      <a:pt x="28" y="24"/>
                      <a:pt x="28" y="25"/>
                      <a:pt x="28" y="26"/>
                    </a:cubicBezTo>
                    <a:cubicBezTo>
                      <a:pt x="29" y="27"/>
                      <a:pt x="31" y="28"/>
                      <a:pt x="31" y="29"/>
                    </a:cubicBezTo>
                    <a:cubicBezTo>
                      <a:pt x="31" y="30"/>
                      <a:pt x="31" y="31"/>
                      <a:pt x="30" y="32"/>
                    </a:cubicBezTo>
                    <a:cubicBezTo>
                      <a:pt x="30" y="33"/>
                      <a:pt x="29" y="33"/>
                      <a:pt x="29" y="34"/>
                    </a:cubicBezTo>
                    <a:cubicBezTo>
                      <a:pt x="29" y="35"/>
                      <a:pt x="29" y="37"/>
                      <a:pt x="30" y="38"/>
                    </a:cubicBezTo>
                    <a:cubicBezTo>
                      <a:pt x="30" y="39"/>
                      <a:pt x="31" y="40"/>
                      <a:pt x="31" y="41"/>
                    </a:cubicBezTo>
                    <a:cubicBezTo>
                      <a:pt x="31" y="42"/>
                      <a:pt x="31" y="43"/>
                      <a:pt x="31" y="44"/>
                    </a:cubicBezTo>
                    <a:cubicBezTo>
                      <a:pt x="31" y="45"/>
                      <a:pt x="29" y="46"/>
                      <a:pt x="28" y="47"/>
                    </a:cubicBezTo>
                    <a:cubicBezTo>
                      <a:pt x="28" y="47"/>
                      <a:pt x="27" y="47"/>
                      <a:pt x="26" y="46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6" y="42"/>
                      <a:pt x="25" y="42"/>
                      <a:pt x="24" y="40"/>
                    </a:cubicBezTo>
                    <a:cubicBezTo>
                      <a:pt x="23" y="39"/>
                      <a:pt x="23" y="38"/>
                      <a:pt x="22" y="37"/>
                    </a:cubicBezTo>
                    <a:cubicBezTo>
                      <a:pt x="20" y="37"/>
                      <a:pt x="19" y="38"/>
                      <a:pt x="18" y="39"/>
                    </a:cubicBezTo>
                    <a:cubicBezTo>
                      <a:pt x="16" y="41"/>
                      <a:pt x="15" y="43"/>
                      <a:pt x="15" y="45"/>
                    </a:cubicBezTo>
                    <a:cubicBezTo>
                      <a:pt x="14" y="46"/>
                      <a:pt x="13" y="46"/>
                      <a:pt x="12" y="46"/>
                    </a:cubicBezTo>
                    <a:cubicBezTo>
                      <a:pt x="11" y="46"/>
                      <a:pt x="9" y="46"/>
                      <a:pt x="9" y="46"/>
                    </a:cubicBezTo>
                    <a:cubicBezTo>
                      <a:pt x="9" y="46"/>
                      <a:pt x="8" y="46"/>
                      <a:pt x="8" y="44"/>
                    </a:cubicBezTo>
                    <a:cubicBezTo>
                      <a:pt x="8" y="42"/>
                      <a:pt x="9" y="43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1" y="41"/>
                      <a:pt x="11" y="40"/>
                      <a:pt x="11" y="38"/>
                    </a:cubicBezTo>
                    <a:cubicBezTo>
                      <a:pt x="11" y="37"/>
                      <a:pt x="12" y="36"/>
                      <a:pt x="13" y="35"/>
                    </a:cubicBezTo>
                    <a:cubicBezTo>
                      <a:pt x="14" y="31"/>
                      <a:pt x="15" y="30"/>
                      <a:pt x="18" y="29"/>
                    </a:cubicBezTo>
                    <a:cubicBezTo>
                      <a:pt x="17" y="28"/>
                      <a:pt x="17" y="28"/>
                      <a:pt x="16" y="26"/>
                    </a:cubicBezTo>
                    <a:cubicBezTo>
                      <a:pt x="16" y="25"/>
                      <a:pt x="16" y="24"/>
                      <a:pt x="15" y="23"/>
                    </a:cubicBezTo>
                    <a:cubicBezTo>
                      <a:pt x="15" y="23"/>
                      <a:pt x="14" y="23"/>
                      <a:pt x="13" y="23"/>
                    </a:cubicBezTo>
                    <a:cubicBezTo>
                      <a:pt x="11" y="23"/>
                      <a:pt x="10" y="23"/>
                      <a:pt x="8" y="23"/>
                    </a:cubicBezTo>
                    <a:cubicBezTo>
                      <a:pt x="6" y="23"/>
                      <a:pt x="4" y="22"/>
                      <a:pt x="2" y="2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2" y="17"/>
                    </a:cubicBezTo>
                    <a:cubicBezTo>
                      <a:pt x="4" y="17"/>
                      <a:pt x="4" y="18"/>
                      <a:pt x="4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18"/>
                      <a:pt x="7" y="18"/>
                      <a:pt x="9" y="18"/>
                    </a:cubicBezTo>
                    <a:cubicBezTo>
                      <a:pt x="10" y="17"/>
                      <a:pt x="11" y="17"/>
                      <a:pt x="13" y="1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1" y="14"/>
                      <a:pt x="11" y="14"/>
                    </a:cubicBezTo>
                    <a:cubicBezTo>
                      <a:pt x="10" y="13"/>
                      <a:pt x="10" y="13"/>
                      <a:pt x="10" y="12"/>
                    </a:cubicBezTo>
                    <a:cubicBezTo>
                      <a:pt x="9" y="11"/>
                      <a:pt x="9" y="10"/>
                      <a:pt x="9" y="9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3"/>
                      <a:pt x="9" y="2"/>
                      <a:pt x="10" y="1"/>
                    </a:cubicBezTo>
                    <a:cubicBezTo>
                      <a:pt x="10" y="1"/>
                      <a:pt x="11" y="0"/>
                      <a:pt x="12" y="1"/>
                    </a:cubicBezTo>
                    <a:cubicBezTo>
                      <a:pt x="14" y="1"/>
                      <a:pt x="13" y="3"/>
                      <a:pt x="13" y="3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62" name="Freeform 1449"/>
              <p:cNvSpPr>
                <a:spLocks/>
              </p:cNvSpPr>
              <p:nvPr/>
            </p:nvSpPr>
            <p:spPr bwMode="auto">
              <a:xfrm>
                <a:off x="3905" y="1896"/>
                <a:ext cx="16" cy="6"/>
              </a:xfrm>
              <a:custGeom>
                <a:avLst/>
                <a:gdLst>
                  <a:gd name="T0" fmla="*/ 0 w 6"/>
                  <a:gd name="T1" fmla="*/ 2 h 2"/>
                  <a:gd name="T2" fmla="*/ 4 w 6"/>
                  <a:gd name="T3" fmla="*/ 2 h 2"/>
                  <a:gd name="T4" fmla="*/ 6 w 6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2" y="2"/>
                      <a:pt x="4" y="2"/>
                    </a:cubicBezTo>
                    <a:cubicBezTo>
                      <a:pt x="5" y="1"/>
                      <a:pt x="5" y="1"/>
                      <a:pt x="6" y="0"/>
                    </a:cubicBezTo>
                  </a:path>
                </a:pathLst>
              </a:cu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63" name="Freeform 1450"/>
              <p:cNvSpPr>
                <a:spLocks/>
              </p:cNvSpPr>
              <p:nvPr/>
            </p:nvSpPr>
            <p:spPr bwMode="auto">
              <a:xfrm>
                <a:off x="3916" y="1920"/>
                <a:ext cx="8" cy="6"/>
              </a:xfrm>
              <a:custGeom>
                <a:avLst/>
                <a:gdLst>
                  <a:gd name="T0" fmla="*/ 3 w 3"/>
                  <a:gd name="T1" fmla="*/ 1 h 2"/>
                  <a:gd name="T2" fmla="*/ 2 w 3"/>
                  <a:gd name="T3" fmla="*/ 0 h 2"/>
                  <a:gd name="T4" fmla="*/ 0 w 3"/>
                  <a:gd name="T5" fmla="*/ 0 h 2"/>
                  <a:gd name="T6" fmla="*/ 1 w 3"/>
                  <a:gd name="T7" fmla="*/ 1 h 2"/>
                  <a:gd name="T8" fmla="*/ 2 w 3"/>
                  <a:gd name="T9" fmla="*/ 2 h 2"/>
                  <a:gd name="T10" fmla="*/ 3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1"/>
                      <a:pt x="2" y="2"/>
                      <a:pt x="2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64" name="Freeform 1451"/>
              <p:cNvSpPr>
                <a:spLocks/>
              </p:cNvSpPr>
              <p:nvPr/>
            </p:nvSpPr>
            <p:spPr bwMode="auto">
              <a:xfrm>
                <a:off x="3916" y="1920"/>
                <a:ext cx="8" cy="6"/>
              </a:xfrm>
              <a:custGeom>
                <a:avLst/>
                <a:gdLst>
                  <a:gd name="T0" fmla="*/ 3 w 3"/>
                  <a:gd name="T1" fmla="*/ 1 h 2"/>
                  <a:gd name="T2" fmla="*/ 2 w 3"/>
                  <a:gd name="T3" fmla="*/ 0 h 2"/>
                  <a:gd name="T4" fmla="*/ 0 w 3"/>
                  <a:gd name="T5" fmla="*/ 0 h 2"/>
                  <a:gd name="T6" fmla="*/ 1 w 3"/>
                  <a:gd name="T7" fmla="*/ 1 h 2"/>
                  <a:gd name="T8" fmla="*/ 2 w 3"/>
                  <a:gd name="T9" fmla="*/ 2 h 2"/>
                  <a:gd name="T10" fmla="*/ 3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1"/>
                      <a:pt x="2" y="2"/>
                      <a:pt x="2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65" name="Freeform 1452"/>
              <p:cNvSpPr>
                <a:spLocks/>
              </p:cNvSpPr>
              <p:nvPr/>
            </p:nvSpPr>
            <p:spPr bwMode="auto">
              <a:xfrm>
                <a:off x="3940" y="1848"/>
                <a:ext cx="16" cy="11"/>
              </a:xfrm>
              <a:custGeom>
                <a:avLst/>
                <a:gdLst>
                  <a:gd name="T0" fmla="*/ 1 w 6"/>
                  <a:gd name="T1" fmla="*/ 2 h 4"/>
                  <a:gd name="T2" fmla="*/ 6 w 6"/>
                  <a:gd name="T3" fmla="*/ 2 h 4"/>
                  <a:gd name="T4" fmla="*/ 3 w 6"/>
                  <a:gd name="T5" fmla="*/ 4 h 4"/>
                  <a:gd name="T6" fmla="*/ 1 w 6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1" y="2"/>
                    </a:moveTo>
                    <a:cubicBezTo>
                      <a:pt x="0" y="0"/>
                      <a:pt x="6" y="0"/>
                      <a:pt x="6" y="2"/>
                    </a:cubicBezTo>
                    <a:cubicBezTo>
                      <a:pt x="6" y="3"/>
                      <a:pt x="5" y="4"/>
                      <a:pt x="3" y="4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66" name="Freeform 1453"/>
              <p:cNvSpPr>
                <a:spLocks/>
              </p:cNvSpPr>
              <p:nvPr/>
            </p:nvSpPr>
            <p:spPr bwMode="auto">
              <a:xfrm>
                <a:off x="3940" y="1838"/>
                <a:ext cx="11" cy="10"/>
              </a:xfrm>
              <a:custGeom>
                <a:avLst/>
                <a:gdLst>
                  <a:gd name="T0" fmla="*/ 0 w 4"/>
                  <a:gd name="T1" fmla="*/ 3 h 4"/>
                  <a:gd name="T2" fmla="*/ 3 w 4"/>
                  <a:gd name="T3" fmla="*/ 1 h 4"/>
                  <a:gd name="T4" fmla="*/ 2 w 4"/>
                  <a:gd name="T5" fmla="*/ 4 h 4"/>
                  <a:gd name="T6" fmla="*/ 0 w 4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0" y="2"/>
                      <a:pt x="2" y="0"/>
                      <a:pt x="3" y="1"/>
                    </a:cubicBezTo>
                    <a:cubicBezTo>
                      <a:pt x="4" y="2"/>
                      <a:pt x="3" y="4"/>
                      <a:pt x="2" y="4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67" name="Freeform 1454"/>
              <p:cNvSpPr>
                <a:spLocks/>
              </p:cNvSpPr>
              <p:nvPr/>
            </p:nvSpPr>
            <p:spPr bwMode="auto">
              <a:xfrm>
                <a:off x="3940" y="1838"/>
                <a:ext cx="11" cy="10"/>
              </a:xfrm>
              <a:custGeom>
                <a:avLst/>
                <a:gdLst>
                  <a:gd name="T0" fmla="*/ 0 w 4"/>
                  <a:gd name="T1" fmla="*/ 3 h 4"/>
                  <a:gd name="T2" fmla="*/ 3 w 4"/>
                  <a:gd name="T3" fmla="*/ 1 h 4"/>
                  <a:gd name="T4" fmla="*/ 2 w 4"/>
                  <a:gd name="T5" fmla="*/ 4 h 4"/>
                  <a:gd name="T6" fmla="*/ 0 w 4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0" y="2"/>
                      <a:pt x="2" y="0"/>
                      <a:pt x="3" y="1"/>
                    </a:cubicBezTo>
                    <a:cubicBezTo>
                      <a:pt x="4" y="2"/>
                      <a:pt x="3" y="4"/>
                      <a:pt x="2" y="4"/>
                    </a:cubicBezTo>
                    <a:lnTo>
                      <a:pt x="0" y="3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68" name="Freeform 1455"/>
              <p:cNvSpPr>
                <a:spLocks/>
              </p:cNvSpPr>
              <p:nvPr/>
            </p:nvSpPr>
            <p:spPr bwMode="auto">
              <a:xfrm>
                <a:off x="3932" y="1846"/>
                <a:ext cx="8" cy="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1 h 2"/>
                  <a:gd name="T4" fmla="*/ 2 w 3"/>
                  <a:gd name="T5" fmla="*/ 2 h 2"/>
                  <a:gd name="T6" fmla="*/ 2 w 3"/>
                  <a:gd name="T7" fmla="*/ 2 h 2"/>
                  <a:gd name="T8" fmla="*/ 1 w 3"/>
                  <a:gd name="T9" fmla="*/ 0 h 2"/>
                  <a:gd name="T10" fmla="*/ 0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69" name="Freeform 1456"/>
              <p:cNvSpPr>
                <a:spLocks/>
              </p:cNvSpPr>
              <p:nvPr/>
            </p:nvSpPr>
            <p:spPr bwMode="auto">
              <a:xfrm>
                <a:off x="3932" y="1846"/>
                <a:ext cx="8" cy="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1 h 2"/>
                  <a:gd name="T4" fmla="*/ 2 w 3"/>
                  <a:gd name="T5" fmla="*/ 2 h 2"/>
                  <a:gd name="T6" fmla="*/ 2 w 3"/>
                  <a:gd name="T7" fmla="*/ 2 h 2"/>
                  <a:gd name="T8" fmla="*/ 1 w 3"/>
                  <a:gd name="T9" fmla="*/ 0 h 2"/>
                  <a:gd name="T10" fmla="*/ 0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70" name="Oval 1457"/>
              <p:cNvSpPr>
                <a:spLocks noChangeArrowheads="1"/>
              </p:cNvSpPr>
              <p:nvPr/>
            </p:nvSpPr>
            <p:spPr bwMode="auto">
              <a:xfrm>
                <a:off x="3935" y="1848"/>
                <a:ext cx="2" cy="3"/>
              </a:xfrm>
              <a:prstGeom prst="ellipse">
                <a:avLst/>
              </a:pr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71" name="Oval 1458"/>
              <p:cNvSpPr>
                <a:spLocks noChangeArrowheads="1"/>
              </p:cNvSpPr>
              <p:nvPr/>
            </p:nvSpPr>
            <p:spPr bwMode="auto">
              <a:xfrm>
                <a:off x="3935" y="1848"/>
                <a:ext cx="2" cy="3"/>
              </a:xfrm>
              <a:prstGeom prst="ellipse">
                <a:avLst/>
              </a:pr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72" name="Freeform 1459"/>
              <p:cNvSpPr>
                <a:spLocks noEditPoints="1"/>
              </p:cNvSpPr>
              <p:nvPr/>
            </p:nvSpPr>
            <p:spPr bwMode="auto">
              <a:xfrm>
                <a:off x="3927" y="1843"/>
                <a:ext cx="24" cy="99"/>
              </a:xfrm>
              <a:custGeom>
                <a:avLst/>
                <a:gdLst>
                  <a:gd name="T0" fmla="*/ 5 w 9"/>
                  <a:gd name="T1" fmla="*/ 0 h 37"/>
                  <a:gd name="T2" fmla="*/ 6 w 9"/>
                  <a:gd name="T3" fmla="*/ 1 h 37"/>
                  <a:gd name="T4" fmla="*/ 8 w 9"/>
                  <a:gd name="T5" fmla="*/ 2 h 37"/>
                  <a:gd name="T6" fmla="*/ 8 w 9"/>
                  <a:gd name="T7" fmla="*/ 6 h 37"/>
                  <a:gd name="T8" fmla="*/ 9 w 9"/>
                  <a:gd name="T9" fmla="*/ 6 h 37"/>
                  <a:gd name="T10" fmla="*/ 8 w 9"/>
                  <a:gd name="T11" fmla="*/ 2 h 37"/>
                  <a:gd name="T12" fmla="*/ 6 w 9"/>
                  <a:gd name="T13" fmla="*/ 3 h 37"/>
                  <a:gd name="T14" fmla="*/ 6 w 9"/>
                  <a:gd name="T15" fmla="*/ 4 h 37"/>
                  <a:gd name="T16" fmla="*/ 0 w 9"/>
                  <a:gd name="T17" fmla="*/ 37 h 37"/>
                  <a:gd name="T18" fmla="*/ 0 w 9"/>
                  <a:gd name="T19" fmla="*/ 33 h 37"/>
                  <a:gd name="T20" fmla="*/ 0 w 9"/>
                  <a:gd name="T21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37">
                    <a:moveTo>
                      <a:pt x="5" y="0"/>
                    </a:moveTo>
                    <a:cubicBezTo>
                      <a:pt x="5" y="0"/>
                      <a:pt x="6" y="1"/>
                      <a:pt x="6" y="1"/>
                    </a:cubicBezTo>
                    <a:cubicBezTo>
                      <a:pt x="7" y="1"/>
                      <a:pt x="7" y="2"/>
                      <a:pt x="8" y="2"/>
                    </a:cubicBezTo>
                    <a:moveTo>
                      <a:pt x="8" y="6"/>
                    </a:moveTo>
                    <a:cubicBezTo>
                      <a:pt x="9" y="6"/>
                      <a:pt x="9" y="6"/>
                      <a:pt x="9" y="6"/>
                    </a:cubicBezTo>
                    <a:moveTo>
                      <a:pt x="8" y="2"/>
                    </a:moveTo>
                    <a:cubicBezTo>
                      <a:pt x="7" y="2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4"/>
                    </a:cubicBezTo>
                    <a:moveTo>
                      <a:pt x="0" y="37"/>
                    </a:moveTo>
                    <a:cubicBezTo>
                      <a:pt x="0" y="35"/>
                      <a:pt x="0" y="34"/>
                      <a:pt x="0" y="33"/>
                    </a:cubicBezTo>
                    <a:cubicBezTo>
                      <a:pt x="0" y="31"/>
                      <a:pt x="0" y="30"/>
                      <a:pt x="0" y="29"/>
                    </a:cubicBezTo>
                  </a:path>
                </a:pathLst>
              </a:cu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73" name="Rectangle 1460"/>
              <p:cNvSpPr>
                <a:spLocks noChangeArrowheads="1"/>
              </p:cNvSpPr>
              <p:nvPr/>
            </p:nvSpPr>
            <p:spPr bwMode="auto">
              <a:xfrm>
                <a:off x="3817" y="2366"/>
                <a:ext cx="51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S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74" name="Rectangle 1461"/>
              <p:cNvSpPr>
                <a:spLocks noChangeArrowheads="1"/>
              </p:cNvSpPr>
              <p:nvPr/>
            </p:nvSpPr>
            <p:spPr bwMode="auto">
              <a:xfrm>
                <a:off x="3849" y="2366"/>
                <a:ext cx="61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G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75" name="Freeform 1462"/>
              <p:cNvSpPr>
                <a:spLocks/>
              </p:cNvSpPr>
              <p:nvPr/>
            </p:nvSpPr>
            <p:spPr bwMode="auto">
              <a:xfrm>
                <a:off x="3788" y="2192"/>
                <a:ext cx="128" cy="150"/>
              </a:xfrm>
              <a:custGeom>
                <a:avLst/>
                <a:gdLst>
                  <a:gd name="T0" fmla="*/ 0 w 48"/>
                  <a:gd name="T1" fmla="*/ 0 h 56"/>
                  <a:gd name="T2" fmla="*/ 48 w 48"/>
                  <a:gd name="T3" fmla="*/ 0 h 56"/>
                  <a:gd name="T4" fmla="*/ 48 w 48"/>
                  <a:gd name="T5" fmla="*/ 33 h 56"/>
                  <a:gd name="T6" fmla="*/ 24 w 48"/>
                  <a:gd name="T7" fmla="*/ 56 h 56"/>
                  <a:gd name="T8" fmla="*/ 0 w 48"/>
                  <a:gd name="T9" fmla="*/ 34 h 56"/>
                  <a:gd name="T10" fmla="*/ 0 w 48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6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7" y="46"/>
                      <a:pt x="37" y="56"/>
                      <a:pt x="24" y="56"/>
                    </a:cubicBezTo>
                    <a:cubicBezTo>
                      <a:pt x="11" y="56"/>
                      <a:pt x="1" y="46"/>
                      <a:pt x="0" y="3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B9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76" name="Freeform 1463"/>
              <p:cNvSpPr>
                <a:spLocks/>
              </p:cNvSpPr>
              <p:nvPr/>
            </p:nvSpPr>
            <p:spPr bwMode="auto">
              <a:xfrm>
                <a:off x="3788" y="2192"/>
                <a:ext cx="128" cy="150"/>
              </a:xfrm>
              <a:custGeom>
                <a:avLst/>
                <a:gdLst>
                  <a:gd name="T0" fmla="*/ 0 w 48"/>
                  <a:gd name="T1" fmla="*/ 0 h 56"/>
                  <a:gd name="T2" fmla="*/ 48 w 48"/>
                  <a:gd name="T3" fmla="*/ 0 h 56"/>
                  <a:gd name="T4" fmla="*/ 48 w 48"/>
                  <a:gd name="T5" fmla="*/ 33 h 56"/>
                  <a:gd name="T6" fmla="*/ 24 w 48"/>
                  <a:gd name="T7" fmla="*/ 56 h 56"/>
                  <a:gd name="T8" fmla="*/ 0 w 48"/>
                  <a:gd name="T9" fmla="*/ 34 h 56"/>
                  <a:gd name="T10" fmla="*/ 0 w 48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6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7" y="46"/>
                      <a:pt x="37" y="56"/>
                      <a:pt x="24" y="56"/>
                    </a:cubicBezTo>
                    <a:cubicBezTo>
                      <a:pt x="11" y="56"/>
                      <a:pt x="1" y="46"/>
                      <a:pt x="0" y="3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77" name="Freeform 1464"/>
              <p:cNvSpPr>
                <a:spLocks/>
              </p:cNvSpPr>
              <p:nvPr/>
            </p:nvSpPr>
            <p:spPr bwMode="auto">
              <a:xfrm>
                <a:off x="3857" y="2227"/>
                <a:ext cx="11" cy="91"/>
              </a:xfrm>
              <a:custGeom>
                <a:avLst/>
                <a:gdLst>
                  <a:gd name="T0" fmla="*/ 2 w 4"/>
                  <a:gd name="T1" fmla="*/ 34 h 34"/>
                  <a:gd name="T2" fmla="*/ 0 w 4"/>
                  <a:gd name="T3" fmla="*/ 33 h 34"/>
                  <a:gd name="T4" fmla="*/ 0 w 4"/>
                  <a:gd name="T5" fmla="*/ 0 h 34"/>
                  <a:gd name="T6" fmla="*/ 4 w 4"/>
                  <a:gd name="T7" fmla="*/ 0 h 34"/>
                  <a:gd name="T8" fmla="*/ 4 w 4"/>
                  <a:gd name="T9" fmla="*/ 33 h 34"/>
                  <a:gd name="T10" fmla="*/ 3 w 4"/>
                  <a:gd name="T11" fmla="*/ 34 h 34"/>
                  <a:gd name="T12" fmla="*/ 2 w 4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4">
                    <a:moveTo>
                      <a:pt x="2" y="34"/>
                    </a:moveTo>
                    <a:cubicBezTo>
                      <a:pt x="1" y="34"/>
                      <a:pt x="0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" y="0"/>
                      <a:pt x="4" y="0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3" y="34"/>
                      <a:pt x="3" y="34"/>
                    </a:cubicBezTo>
                    <a:lnTo>
                      <a:pt x="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78" name="Freeform 1465"/>
              <p:cNvSpPr>
                <a:spLocks/>
              </p:cNvSpPr>
              <p:nvPr/>
            </p:nvSpPr>
            <p:spPr bwMode="auto">
              <a:xfrm>
                <a:off x="3857" y="2227"/>
                <a:ext cx="11" cy="91"/>
              </a:xfrm>
              <a:custGeom>
                <a:avLst/>
                <a:gdLst>
                  <a:gd name="T0" fmla="*/ 2 w 4"/>
                  <a:gd name="T1" fmla="*/ 34 h 34"/>
                  <a:gd name="T2" fmla="*/ 0 w 4"/>
                  <a:gd name="T3" fmla="*/ 33 h 34"/>
                  <a:gd name="T4" fmla="*/ 0 w 4"/>
                  <a:gd name="T5" fmla="*/ 0 h 34"/>
                  <a:gd name="T6" fmla="*/ 4 w 4"/>
                  <a:gd name="T7" fmla="*/ 0 h 34"/>
                  <a:gd name="T8" fmla="*/ 4 w 4"/>
                  <a:gd name="T9" fmla="*/ 33 h 34"/>
                  <a:gd name="T10" fmla="*/ 3 w 4"/>
                  <a:gd name="T11" fmla="*/ 34 h 34"/>
                  <a:gd name="T12" fmla="*/ 2 w 4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4">
                    <a:moveTo>
                      <a:pt x="2" y="34"/>
                    </a:moveTo>
                    <a:cubicBezTo>
                      <a:pt x="1" y="34"/>
                      <a:pt x="0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" y="0"/>
                      <a:pt x="4" y="0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3" y="34"/>
                      <a:pt x="3" y="34"/>
                    </a:cubicBezTo>
                    <a:lnTo>
                      <a:pt x="2" y="34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79" name="Oval 1466"/>
              <p:cNvSpPr>
                <a:spLocks noChangeArrowheads="1"/>
              </p:cNvSpPr>
              <p:nvPr/>
            </p:nvSpPr>
            <p:spPr bwMode="auto">
              <a:xfrm>
                <a:off x="3860" y="2227"/>
                <a:ext cx="8" cy="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80" name="Oval 1467"/>
              <p:cNvSpPr>
                <a:spLocks noChangeArrowheads="1"/>
              </p:cNvSpPr>
              <p:nvPr/>
            </p:nvSpPr>
            <p:spPr bwMode="auto">
              <a:xfrm>
                <a:off x="3860" y="2227"/>
                <a:ext cx="8" cy="3"/>
              </a:xfrm>
              <a:prstGeom prst="ellipse">
                <a:avLst/>
              </a:pr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81" name="Freeform 1468"/>
              <p:cNvSpPr>
                <a:spLocks/>
              </p:cNvSpPr>
              <p:nvPr/>
            </p:nvSpPr>
            <p:spPr bwMode="auto">
              <a:xfrm>
                <a:off x="3852" y="2224"/>
                <a:ext cx="8" cy="91"/>
              </a:xfrm>
              <a:custGeom>
                <a:avLst/>
                <a:gdLst>
                  <a:gd name="T0" fmla="*/ 1 w 3"/>
                  <a:gd name="T1" fmla="*/ 34 h 34"/>
                  <a:gd name="T2" fmla="*/ 0 w 3"/>
                  <a:gd name="T3" fmla="*/ 33 h 34"/>
                  <a:gd name="T4" fmla="*/ 0 w 3"/>
                  <a:gd name="T5" fmla="*/ 1 h 34"/>
                  <a:gd name="T6" fmla="*/ 3 w 3"/>
                  <a:gd name="T7" fmla="*/ 1 h 34"/>
                  <a:gd name="T8" fmla="*/ 3 w 3"/>
                  <a:gd name="T9" fmla="*/ 33 h 34"/>
                  <a:gd name="T10" fmla="*/ 2 w 3"/>
                  <a:gd name="T11" fmla="*/ 34 h 34"/>
                  <a:gd name="T12" fmla="*/ 1 w 3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4">
                    <a:moveTo>
                      <a:pt x="1" y="34"/>
                    </a:moveTo>
                    <a:cubicBezTo>
                      <a:pt x="0" y="34"/>
                      <a:pt x="0" y="34"/>
                      <a:pt x="0" y="3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3" y="0"/>
                      <a:pt x="3" y="1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4"/>
                      <a:pt x="2" y="34"/>
                      <a:pt x="2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82" name="Freeform 1469"/>
              <p:cNvSpPr>
                <a:spLocks/>
              </p:cNvSpPr>
              <p:nvPr/>
            </p:nvSpPr>
            <p:spPr bwMode="auto">
              <a:xfrm>
                <a:off x="3852" y="2224"/>
                <a:ext cx="8" cy="91"/>
              </a:xfrm>
              <a:custGeom>
                <a:avLst/>
                <a:gdLst>
                  <a:gd name="T0" fmla="*/ 1 w 3"/>
                  <a:gd name="T1" fmla="*/ 34 h 34"/>
                  <a:gd name="T2" fmla="*/ 0 w 3"/>
                  <a:gd name="T3" fmla="*/ 33 h 34"/>
                  <a:gd name="T4" fmla="*/ 0 w 3"/>
                  <a:gd name="T5" fmla="*/ 1 h 34"/>
                  <a:gd name="T6" fmla="*/ 3 w 3"/>
                  <a:gd name="T7" fmla="*/ 1 h 34"/>
                  <a:gd name="T8" fmla="*/ 3 w 3"/>
                  <a:gd name="T9" fmla="*/ 33 h 34"/>
                  <a:gd name="T10" fmla="*/ 2 w 3"/>
                  <a:gd name="T11" fmla="*/ 34 h 34"/>
                  <a:gd name="T12" fmla="*/ 1 w 3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4">
                    <a:moveTo>
                      <a:pt x="1" y="34"/>
                    </a:moveTo>
                    <a:cubicBezTo>
                      <a:pt x="0" y="34"/>
                      <a:pt x="0" y="34"/>
                      <a:pt x="0" y="3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3" y="0"/>
                      <a:pt x="3" y="1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4"/>
                      <a:pt x="2" y="34"/>
                      <a:pt x="2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83" name="Oval 1470"/>
              <p:cNvSpPr>
                <a:spLocks noChangeArrowheads="1"/>
              </p:cNvSpPr>
              <p:nvPr/>
            </p:nvSpPr>
            <p:spPr bwMode="auto">
              <a:xfrm>
                <a:off x="3852" y="2224"/>
                <a:ext cx="8" cy="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84" name="Oval 1471"/>
              <p:cNvSpPr>
                <a:spLocks noChangeArrowheads="1"/>
              </p:cNvSpPr>
              <p:nvPr/>
            </p:nvSpPr>
            <p:spPr bwMode="auto">
              <a:xfrm>
                <a:off x="3852" y="2224"/>
                <a:ext cx="8" cy="3"/>
              </a:xfrm>
              <a:prstGeom prst="ellipse">
                <a:avLst/>
              </a:pr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85" name="Freeform 1472"/>
              <p:cNvSpPr>
                <a:spLocks/>
              </p:cNvSpPr>
              <p:nvPr/>
            </p:nvSpPr>
            <p:spPr bwMode="auto">
              <a:xfrm>
                <a:off x="3836" y="2227"/>
                <a:ext cx="11" cy="91"/>
              </a:xfrm>
              <a:custGeom>
                <a:avLst/>
                <a:gdLst>
                  <a:gd name="T0" fmla="*/ 1 w 4"/>
                  <a:gd name="T1" fmla="*/ 34 h 34"/>
                  <a:gd name="T2" fmla="*/ 0 w 4"/>
                  <a:gd name="T3" fmla="*/ 33 h 34"/>
                  <a:gd name="T4" fmla="*/ 0 w 4"/>
                  <a:gd name="T5" fmla="*/ 0 h 34"/>
                  <a:gd name="T6" fmla="*/ 4 w 4"/>
                  <a:gd name="T7" fmla="*/ 0 h 34"/>
                  <a:gd name="T8" fmla="*/ 4 w 4"/>
                  <a:gd name="T9" fmla="*/ 33 h 34"/>
                  <a:gd name="T10" fmla="*/ 3 w 4"/>
                  <a:gd name="T11" fmla="*/ 34 h 34"/>
                  <a:gd name="T12" fmla="*/ 1 w 4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4">
                    <a:moveTo>
                      <a:pt x="1" y="34"/>
                    </a:moveTo>
                    <a:cubicBezTo>
                      <a:pt x="1" y="34"/>
                      <a:pt x="0" y="34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" y="0"/>
                      <a:pt x="4" y="0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3" y="34"/>
                      <a:pt x="3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86" name="Freeform 1473"/>
              <p:cNvSpPr>
                <a:spLocks/>
              </p:cNvSpPr>
              <p:nvPr/>
            </p:nvSpPr>
            <p:spPr bwMode="auto">
              <a:xfrm>
                <a:off x="3836" y="2227"/>
                <a:ext cx="11" cy="91"/>
              </a:xfrm>
              <a:custGeom>
                <a:avLst/>
                <a:gdLst>
                  <a:gd name="T0" fmla="*/ 1 w 4"/>
                  <a:gd name="T1" fmla="*/ 34 h 34"/>
                  <a:gd name="T2" fmla="*/ 0 w 4"/>
                  <a:gd name="T3" fmla="*/ 33 h 34"/>
                  <a:gd name="T4" fmla="*/ 0 w 4"/>
                  <a:gd name="T5" fmla="*/ 0 h 34"/>
                  <a:gd name="T6" fmla="*/ 4 w 4"/>
                  <a:gd name="T7" fmla="*/ 0 h 34"/>
                  <a:gd name="T8" fmla="*/ 4 w 4"/>
                  <a:gd name="T9" fmla="*/ 33 h 34"/>
                  <a:gd name="T10" fmla="*/ 3 w 4"/>
                  <a:gd name="T11" fmla="*/ 34 h 34"/>
                  <a:gd name="T12" fmla="*/ 1 w 4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4">
                    <a:moveTo>
                      <a:pt x="1" y="34"/>
                    </a:moveTo>
                    <a:cubicBezTo>
                      <a:pt x="1" y="34"/>
                      <a:pt x="0" y="34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" y="0"/>
                      <a:pt x="4" y="0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3" y="34"/>
                      <a:pt x="3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87" name="Oval 1474"/>
              <p:cNvSpPr>
                <a:spLocks noChangeArrowheads="1"/>
              </p:cNvSpPr>
              <p:nvPr/>
            </p:nvSpPr>
            <p:spPr bwMode="auto">
              <a:xfrm>
                <a:off x="3836" y="2227"/>
                <a:ext cx="11" cy="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88" name="Oval 1475"/>
              <p:cNvSpPr>
                <a:spLocks noChangeArrowheads="1"/>
              </p:cNvSpPr>
              <p:nvPr/>
            </p:nvSpPr>
            <p:spPr bwMode="auto">
              <a:xfrm>
                <a:off x="3836" y="2227"/>
                <a:ext cx="11" cy="3"/>
              </a:xfrm>
              <a:prstGeom prst="ellipse">
                <a:avLst/>
              </a:pr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89" name="Freeform 1476"/>
              <p:cNvSpPr>
                <a:spLocks/>
              </p:cNvSpPr>
              <p:nvPr/>
            </p:nvSpPr>
            <p:spPr bwMode="auto">
              <a:xfrm>
                <a:off x="3844" y="2224"/>
                <a:ext cx="8" cy="91"/>
              </a:xfrm>
              <a:custGeom>
                <a:avLst/>
                <a:gdLst>
                  <a:gd name="T0" fmla="*/ 1 w 3"/>
                  <a:gd name="T1" fmla="*/ 34 h 34"/>
                  <a:gd name="T2" fmla="*/ 0 w 3"/>
                  <a:gd name="T3" fmla="*/ 33 h 34"/>
                  <a:gd name="T4" fmla="*/ 0 w 3"/>
                  <a:gd name="T5" fmla="*/ 0 h 34"/>
                  <a:gd name="T6" fmla="*/ 3 w 3"/>
                  <a:gd name="T7" fmla="*/ 0 h 34"/>
                  <a:gd name="T8" fmla="*/ 3 w 3"/>
                  <a:gd name="T9" fmla="*/ 33 h 34"/>
                  <a:gd name="T10" fmla="*/ 2 w 3"/>
                  <a:gd name="T11" fmla="*/ 34 h 34"/>
                  <a:gd name="T12" fmla="*/ 1 w 3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4">
                    <a:moveTo>
                      <a:pt x="1" y="34"/>
                    </a:moveTo>
                    <a:cubicBezTo>
                      <a:pt x="0" y="34"/>
                      <a:pt x="0" y="34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0"/>
                      <a:pt x="3" y="0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4"/>
                      <a:pt x="3" y="34"/>
                      <a:pt x="2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0" name="Freeform 1477"/>
              <p:cNvSpPr>
                <a:spLocks/>
              </p:cNvSpPr>
              <p:nvPr/>
            </p:nvSpPr>
            <p:spPr bwMode="auto">
              <a:xfrm>
                <a:off x="3844" y="2224"/>
                <a:ext cx="8" cy="91"/>
              </a:xfrm>
              <a:custGeom>
                <a:avLst/>
                <a:gdLst>
                  <a:gd name="T0" fmla="*/ 1 w 3"/>
                  <a:gd name="T1" fmla="*/ 34 h 34"/>
                  <a:gd name="T2" fmla="*/ 0 w 3"/>
                  <a:gd name="T3" fmla="*/ 33 h 34"/>
                  <a:gd name="T4" fmla="*/ 0 w 3"/>
                  <a:gd name="T5" fmla="*/ 0 h 34"/>
                  <a:gd name="T6" fmla="*/ 3 w 3"/>
                  <a:gd name="T7" fmla="*/ 0 h 34"/>
                  <a:gd name="T8" fmla="*/ 3 w 3"/>
                  <a:gd name="T9" fmla="*/ 33 h 34"/>
                  <a:gd name="T10" fmla="*/ 2 w 3"/>
                  <a:gd name="T11" fmla="*/ 34 h 34"/>
                  <a:gd name="T12" fmla="*/ 1 w 3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4">
                    <a:moveTo>
                      <a:pt x="1" y="34"/>
                    </a:moveTo>
                    <a:cubicBezTo>
                      <a:pt x="0" y="34"/>
                      <a:pt x="0" y="34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0"/>
                      <a:pt x="3" y="0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4"/>
                      <a:pt x="3" y="34"/>
                      <a:pt x="2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1" name="Oval 1478"/>
              <p:cNvSpPr>
                <a:spLocks noChangeArrowheads="1"/>
              </p:cNvSpPr>
              <p:nvPr/>
            </p:nvSpPr>
            <p:spPr bwMode="auto">
              <a:xfrm>
                <a:off x="3844" y="2224"/>
                <a:ext cx="8" cy="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2" name="Oval 1479"/>
              <p:cNvSpPr>
                <a:spLocks noChangeArrowheads="1"/>
              </p:cNvSpPr>
              <p:nvPr/>
            </p:nvSpPr>
            <p:spPr bwMode="auto">
              <a:xfrm>
                <a:off x="3844" y="2224"/>
                <a:ext cx="8" cy="3"/>
              </a:xfrm>
              <a:prstGeom prst="ellipse">
                <a:avLst/>
              </a:pr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3" name="Freeform 1480"/>
              <p:cNvSpPr>
                <a:spLocks/>
              </p:cNvSpPr>
              <p:nvPr/>
            </p:nvSpPr>
            <p:spPr bwMode="auto">
              <a:xfrm>
                <a:off x="3849" y="2200"/>
                <a:ext cx="6" cy="131"/>
              </a:xfrm>
              <a:custGeom>
                <a:avLst/>
                <a:gdLst>
                  <a:gd name="T0" fmla="*/ 1 w 2"/>
                  <a:gd name="T1" fmla="*/ 0 h 49"/>
                  <a:gd name="T2" fmla="*/ 1 w 2"/>
                  <a:gd name="T3" fmla="*/ 0 h 49"/>
                  <a:gd name="T4" fmla="*/ 2 w 2"/>
                  <a:gd name="T5" fmla="*/ 2 h 49"/>
                  <a:gd name="T6" fmla="*/ 2 w 2"/>
                  <a:gd name="T7" fmla="*/ 47 h 49"/>
                  <a:gd name="T8" fmla="*/ 1 w 2"/>
                  <a:gd name="T9" fmla="*/ 49 h 49"/>
                  <a:gd name="T10" fmla="*/ 1 w 2"/>
                  <a:gd name="T11" fmla="*/ 49 h 49"/>
                  <a:gd name="T12" fmla="*/ 0 w 2"/>
                  <a:gd name="T13" fmla="*/ 47 h 49"/>
                  <a:gd name="T14" fmla="*/ 0 w 2"/>
                  <a:gd name="T15" fmla="*/ 2 h 49"/>
                  <a:gd name="T16" fmla="*/ 1 w 2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9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0" y="48"/>
                      <a:pt x="0" y="4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4" name="Freeform 1481"/>
              <p:cNvSpPr>
                <a:spLocks/>
              </p:cNvSpPr>
              <p:nvPr/>
            </p:nvSpPr>
            <p:spPr bwMode="auto">
              <a:xfrm>
                <a:off x="3849" y="2200"/>
                <a:ext cx="6" cy="131"/>
              </a:xfrm>
              <a:custGeom>
                <a:avLst/>
                <a:gdLst>
                  <a:gd name="T0" fmla="*/ 1 w 2"/>
                  <a:gd name="T1" fmla="*/ 0 h 49"/>
                  <a:gd name="T2" fmla="*/ 1 w 2"/>
                  <a:gd name="T3" fmla="*/ 0 h 49"/>
                  <a:gd name="T4" fmla="*/ 2 w 2"/>
                  <a:gd name="T5" fmla="*/ 2 h 49"/>
                  <a:gd name="T6" fmla="*/ 2 w 2"/>
                  <a:gd name="T7" fmla="*/ 47 h 49"/>
                  <a:gd name="T8" fmla="*/ 1 w 2"/>
                  <a:gd name="T9" fmla="*/ 49 h 49"/>
                  <a:gd name="T10" fmla="*/ 1 w 2"/>
                  <a:gd name="T11" fmla="*/ 49 h 49"/>
                  <a:gd name="T12" fmla="*/ 0 w 2"/>
                  <a:gd name="T13" fmla="*/ 47 h 49"/>
                  <a:gd name="T14" fmla="*/ 0 w 2"/>
                  <a:gd name="T15" fmla="*/ 2 h 49"/>
                  <a:gd name="T16" fmla="*/ 1 w 2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9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0" y="48"/>
                      <a:pt x="0" y="4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5" name="Freeform 1482"/>
              <p:cNvSpPr>
                <a:spLocks/>
              </p:cNvSpPr>
              <p:nvPr/>
            </p:nvSpPr>
            <p:spPr bwMode="auto">
              <a:xfrm>
                <a:off x="3825" y="2200"/>
                <a:ext cx="43" cy="24"/>
              </a:xfrm>
              <a:custGeom>
                <a:avLst/>
                <a:gdLst>
                  <a:gd name="T0" fmla="*/ 16 w 16"/>
                  <a:gd name="T1" fmla="*/ 3 h 9"/>
                  <a:gd name="T2" fmla="*/ 9 w 16"/>
                  <a:gd name="T3" fmla="*/ 2 h 9"/>
                  <a:gd name="T4" fmla="*/ 1 w 16"/>
                  <a:gd name="T5" fmla="*/ 0 h 9"/>
                  <a:gd name="T6" fmla="*/ 0 w 16"/>
                  <a:gd name="T7" fmla="*/ 4 h 9"/>
                  <a:gd name="T8" fmla="*/ 2 w 16"/>
                  <a:gd name="T9" fmla="*/ 9 h 9"/>
                  <a:gd name="T10" fmla="*/ 9 w 16"/>
                  <a:gd name="T11" fmla="*/ 7 h 9"/>
                  <a:gd name="T12" fmla="*/ 16 w 16"/>
                  <a:gd name="T13" fmla="*/ 6 h 9"/>
                  <a:gd name="T14" fmla="*/ 16 w 16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9">
                    <a:moveTo>
                      <a:pt x="16" y="3"/>
                    </a:moveTo>
                    <a:cubicBezTo>
                      <a:pt x="13" y="3"/>
                      <a:pt x="11" y="3"/>
                      <a:pt x="9" y="2"/>
                    </a:cubicBezTo>
                    <a:cubicBezTo>
                      <a:pt x="6" y="2"/>
                      <a:pt x="4" y="1"/>
                      <a:pt x="1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4" y="8"/>
                      <a:pt x="6" y="7"/>
                      <a:pt x="9" y="7"/>
                    </a:cubicBezTo>
                    <a:cubicBezTo>
                      <a:pt x="11" y="6"/>
                      <a:pt x="13" y="6"/>
                      <a:pt x="16" y="6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6" name="Freeform 1483"/>
              <p:cNvSpPr>
                <a:spLocks/>
              </p:cNvSpPr>
              <p:nvPr/>
            </p:nvSpPr>
            <p:spPr bwMode="auto">
              <a:xfrm>
                <a:off x="3825" y="2200"/>
                <a:ext cx="43" cy="24"/>
              </a:xfrm>
              <a:custGeom>
                <a:avLst/>
                <a:gdLst>
                  <a:gd name="T0" fmla="*/ 16 w 16"/>
                  <a:gd name="T1" fmla="*/ 3 h 9"/>
                  <a:gd name="T2" fmla="*/ 9 w 16"/>
                  <a:gd name="T3" fmla="*/ 2 h 9"/>
                  <a:gd name="T4" fmla="*/ 1 w 16"/>
                  <a:gd name="T5" fmla="*/ 0 h 9"/>
                  <a:gd name="T6" fmla="*/ 0 w 16"/>
                  <a:gd name="T7" fmla="*/ 4 h 9"/>
                  <a:gd name="T8" fmla="*/ 2 w 16"/>
                  <a:gd name="T9" fmla="*/ 9 h 9"/>
                  <a:gd name="T10" fmla="*/ 9 w 16"/>
                  <a:gd name="T11" fmla="*/ 7 h 9"/>
                  <a:gd name="T12" fmla="*/ 16 w 16"/>
                  <a:gd name="T13" fmla="*/ 6 h 9"/>
                  <a:gd name="T14" fmla="*/ 16 w 16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9">
                    <a:moveTo>
                      <a:pt x="16" y="3"/>
                    </a:moveTo>
                    <a:cubicBezTo>
                      <a:pt x="13" y="3"/>
                      <a:pt x="11" y="3"/>
                      <a:pt x="9" y="2"/>
                    </a:cubicBezTo>
                    <a:cubicBezTo>
                      <a:pt x="6" y="2"/>
                      <a:pt x="4" y="1"/>
                      <a:pt x="1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4" y="8"/>
                      <a:pt x="6" y="7"/>
                      <a:pt x="9" y="7"/>
                    </a:cubicBezTo>
                    <a:cubicBezTo>
                      <a:pt x="11" y="6"/>
                      <a:pt x="13" y="6"/>
                      <a:pt x="16" y="6"/>
                    </a:cubicBezTo>
                    <a:lnTo>
                      <a:pt x="16" y="3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7" name="Freeform 1484"/>
              <p:cNvSpPr>
                <a:spLocks/>
              </p:cNvSpPr>
              <p:nvPr/>
            </p:nvSpPr>
            <p:spPr bwMode="auto">
              <a:xfrm>
                <a:off x="3841" y="2230"/>
                <a:ext cx="8" cy="88"/>
              </a:xfrm>
              <a:custGeom>
                <a:avLst/>
                <a:gdLst>
                  <a:gd name="T0" fmla="*/ 1 w 3"/>
                  <a:gd name="T1" fmla="*/ 33 h 33"/>
                  <a:gd name="T2" fmla="*/ 0 w 3"/>
                  <a:gd name="T3" fmla="*/ 33 h 33"/>
                  <a:gd name="T4" fmla="*/ 0 w 3"/>
                  <a:gd name="T5" fmla="*/ 0 h 33"/>
                  <a:gd name="T6" fmla="*/ 3 w 3"/>
                  <a:gd name="T7" fmla="*/ 0 h 33"/>
                  <a:gd name="T8" fmla="*/ 3 w 3"/>
                  <a:gd name="T9" fmla="*/ 33 h 33"/>
                  <a:gd name="T10" fmla="*/ 2 w 3"/>
                  <a:gd name="T11" fmla="*/ 33 h 33"/>
                  <a:gd name="T12" fmla="*/ 1 w 3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3">
                    <a:moveTo>
                      <a:pt x="1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0"/>
                      <a:pt x="3" y="0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2" y="33"/>
                      <a:pt x="2" y="33"/>
                    </a:cubicBezTo>
                    <a:lnTo>
                      <a:pt x="1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8" name="Freeform 1485"/>
              <p:cNvSpPr>
                <a:spLocks/>
              </p:cNvSpPr>
              <p:nvPr/>
            </p:nvSpPr>
            <p:spPr bwMode="auto">
              <a:xfrm>
                <a:off x="3841" y="2230"/>
                <a:ext cx="8" cy="88"/>
              </a:xfrm>
              <a:custGeom>
                <a:avLst/>
                <a:gdLst>
                  <a:gd name="T0" fmla="*/ 1 w 3"/>
                  <a:gd name="T1" fmla="*/ 33 h 33"/>
                  <a:gd name="T2" fmla="*/ 0 w 3"/>
                  <a:gd name="T3" fmla="*/ 33 h 33"/>
                  <a:gd name="T4" fmla="*/ 0 w 3"/>
                  <a:gd name="T5" fmla="*/ 0 h 33"/>
                  <a:gd name="T6" fmla="*/ 3 w 3"/>
                  <a:gd name="T7" fmla="*/ 0 h 33"/>
                  <a:gd name="T8" fmla="*/ 3 w 3"/>
                  <a:gd name="T9" fmla="*/ 33 h 33"/>
                  <a:gd name="T10" fmla="*/ 2 w 3"/>
                  <a:gd name="T11" fmla="*/ 33 h 33"/>
                  <a:gd name="T12" fmla="*/ 1 w 3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3">
                    <a:moveTo>
                      <a:pt x="1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0"/>
                      <a:pt x="3" y="0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2" y="33"/>
                      <a:pt x="2" y="33"/>
                    </a:cubicBezTo>
                    <a:lnTo>
                      <a:pt x="1" y="33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9" name="Oval 1486"/>
              <p:cNvSpPr>
                <a:spLocks noChangeArrowheads="1"/>
              </p:cNvSpPr>
              <p:nvPr/>
            </p:nvSpPr>
            <p:spPr bwMode="auto">
              <a:xfrm>
                <a:off x="3841" y="2230"/>
                <a:ext cx="8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0" name="Oval 1487"/>
              <p:cNvSpPr>
                <a:spLocks noChangeArrowheads="1"/>
              </p:cNvSpPr>
              <p:nvPr/>
            </p:nvSpPr>
            <p:spPr bwMode="auto">
              <a:xfrm>
                <a:off x="3841" y="2230"/>
                <a:ext cx="8" cy="1"/>
              </a:xfrm>
              <a:prstGeom prst="ellipse">
                <a:avLst/>
              </a:pr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1" name="Freeform 1488"/>
              <p:cNvSpPr>
                <a:spLocks/>
              </p:cNvSpPr>
              <p:nvPr/>
            </p:nvSpPr>
            <p:spPr bwMode="auto">
              <a:xfrm>
                <a:off x="3847" y="2230"/>
                <a:ext cx="8" cy="90"/>
              </a:xfrm>
              <a:custGeom>
                <a:avLst/>
                <a:gdLst>
                  <a:gd name="T0" fmla="*/ 1 w 3"/>
                  <a:gd name="T1" fmla="*/ 34 h 34"/>
                  <a:gd name="T2" fmla="*/ 0 w 3"/>
                  <a:gd name="T3" fmla="*/ 33 h 34"/>
                  <a:gd name="T4" fmla="*/ 0 w 3"/>
                  <a:gd name="T5" fmla="*/ 1 h 34"/>
                  <a:gd name="T6" fmla="*/ 3 w 3"/>
                  <a:gd name="T7" fmla="*/ 1 h 34"/>
                  <a:gd name="T8" fmla="*/ 3 w 3"/>
                  <a:gd name="T9" fmla="*/ 33 h 34"/>
                  <a:gd name="T10" fmla="*/ 2 w 3"/>
                  <a:gd name="T11" fmla="*/ 34 h 34"/>
                  <a:gd name="T12" fmla="*/ 1 w 3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4">
                    <a:moveTo>
                      <a:pt x="1" y="34"/>
                    </a:moveTo>
                    <a:cubicBezTo>
                      <a:pt x="1" y="34"/>
                      <a:pt x="0" y="34"/>
                      <a:pt x="0" y="3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3" y="0"/>
                      <a:pt x="3" y="1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4"/>
                      <a:pt x="3" y="34"/>
                      <a:pt x="2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2" name="Freeform 1489"/>
              <p:cNvSpPr>
                <a:spLocks/>
              </p:cNvSpPr>
              <p:nvPr/>
            </p:nvSpPr>
            <p:spPr bwMode="auto">
              <a:xfrm>
                <a:off x="3847" y="2230"/>
                <a:ext cx="8" cy="90"/>
              </a:xfrm>
              <a:custGeom>
                <a:avLst/>
                <a:gdLst>
                  <a:gd name="T0" fmla="*/ 1 w 3"/>
                  <a:gd name="T1" fmla="*/ 34 h 34"/>
                  <a:gd name="T2" fmla="*/ 0 w 3"/>
                  <a:gd name="T3" fmla="*/ 33 h 34"/>
                  <a:gd name="T4" fmla="*/ 0 w 3"/>
                  <a:gd name="T5" fmla="*/ 1 h 34"/>
                  <a:gd name="T6" fmla="*/ 3 w 3"/>
                  <a:gd name="T7" fmla="*/ 1 h 34"/>
                  <a:gd name="T8" fmla="*/ 3 w 3"/>
                  <a:gd name="T9" fmla="*/ 33 h 34"/>
                  <a:gd name="T10" fmla="*/ 2 w 3"/>
                  <a:gd name="T11" fmla="*/ 34 h 34"/>
                  <a:gd name="T12" fmla="*/ 1 w 3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4">
                    <a:moveTo>
                      <a:pt x="1" y="34"/>
                    </a:moveTo>
                    <a:cubicBezTo>
                      <a:pt x="1" y="34"/>
                      <a:pt x="0" y="34"/>
                      <a:pt x="0" y="3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3" y="0"/>
                      <a:pt x="3" y="1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4"/>
                      <a:pt x="3" y="34"/>
                      <a:pt x="2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3" name="Oval 1490"/>
              <p:cNvSpPr>
                <a:spLocks noChangeArrowheads="1"/>
              </p:cNvSpPr>
              <p:nvPr/>
            </p:nvSpPr>
            <p:spPr bwMode="auto">
              <a:xfrm>
                <a:off x="3847" y="2230"/>
                <a:ext cx="8" cy="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4" name="Oval 1491"/>
              <p:cNvSpPr>
                <a:spLocks noChangeArrowheads="1"/>
              </p:cNvSpPr>
              <p:nvPr/>
            </p:nvSpPr>
            <p:spPr bwMode="auto">
              <a:xfrm>
                <a:off x="3847" y="2230"/>
                <a:ext cx="8" cy="2"/>
              </a:xfrm>
              <a:prstGeom prst="ellipse">
                <a:avLst/>
              </a:pr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5" name="Freeform 1492"/>
              <p:cNvSpPr>
                <a:spLocks/>
              </p:cNvSpPr>
              <p:nvPr/>
            </p:nvSpPr>
            <p:spPr bwMode="auto">
              <a:xfrm>
                <a:off x="3855" y="2230"/>
                <a:ext cx="8" cy="90"/>
              </a:xfrm>
              <a:custGeom>
                <a:avLst/>
                <a:gdLst>
                  <a:gd name="T0" fmla="*/ 1 w 3"/>
                  <a:gd name="T1" fmla="*/ 34 h 34"/>
                  <a:gd name="T2" fmla="*/ 0 w 3"/>
                  <a:gd name="T3" fmla="*/ 33 h 34"/>
                  <a:gd name="T4" fmla="*/ 0 w 3"/>
                  <a:gd name="T5" fmla="*/ 0 h 34"/>
                  <a:gd name="T6" fmla="*/ 3 w 3"/>
                  <a:gd name="T7" fmla="*/ 0 h 34"/>
                  <a:gd name="T8" fmla="*/ 3 w 3"/>
                  <a:gd name="T9" fmla="*/ 33 h 34"/>
                  <a:gd name="T10" fmla="*/ 2 w 3"/>
                  <a:gd name="T11" fmla="*/ 34 h 34"/>
                  <a:gd name="T12" fmla="*/ 1 w 3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4">
                    <a:moveTo>
                      <a:pt x="1" y="34"/>
                    </a:moveTo>
                    <a:cubicBezTo>
                      <a:pt x="1" y="34"/>
                      <a:pt x="0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0"/>
                      <a:pt x="3" y="0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4"/>
                      <a:pt x="2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6" name="Freeform 1493"/>
              <p:cNvSpPr>
                <a:spLocks/>
              </p:cNvSpPr>
              <p:nvPr/>
            </p:nvSpPr>
            <p:spPr bwMode="auto">
              <a:xfrm>
                <a:off x="3855" y="2230"/>
                <a:ext cx="8" cy="90"/>
              </a:xfrm>
              <a:custGeom>
                <a:avLst/>
                <a:gdLst>
                  <a:gd name="T0" fmla="*/ 1 w 3"/>
                  <a:gd name="T1" fmla="*/ 34 h 34"/>
                  <a:gd name="T2" fmla="*/ 0 w 3"/>
                  <a:gd name="T3" fmla="*/ 33 h 34"/>
                  <a:gd name="T4" fmla="*/ 0 w 3"/>
                  <a:gd name="T5" fmla="*/ 0 h 34"/>
                  <a:gd name="T6" fmla="*/ 3 w 3"/>
                  <a:gd name="T7" fmla="*/ 0 h 34"/>
                  <a:gd name="T8" fmla="*/ 3 w 3"/>
                  <a:gd name="T9" fmla="*/ 33 h 34"/>
                  <a:gd name="T10" fmla="*/ 2 w 3"/>
                  <a:gd name="T11" fmla="*/ 34 h 34"/>
                  <a:gd name="T12" fmla="*/ 1 w 3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4">
                    <a:moveTo>
                      <a:pt x="1" y="34"/>
                    </a:moveTo>
                    <a:cubicBezTo>
                      <a:pt x="1" y="34"/>
                      <a:pt x="0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0"/>
                      <a:pt x="3" y="0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4"/>
                      <a:pt x="2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7" name="Oval 1494"/>
              <p:cNvSpPr>
                <a:spLocks noChangeArrowheads="1"/>
              </p:cNvSpPr>
              <p:nvPr/>
            </p:nvSpPr>
            <p:spPr bwMode="auto">
              <a:xfrm>
                <a:off x="3855" y="2230"/>
                <a:ext cx="8" cy="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8" name="Oval 1495"/>
              <p:cNvSpPr>
                <a:spLocks noChangeArrowheads="1"/>
              </p:cNvSpPr>
              <p:nvPr/>
            </p:nvSpPr>
            <p:spPr bwMode="auto">
              <a:xfrm>
                <a:off x="3855" y="2230"/>
                <a:ext cx="8" cy="2"/>
              </a:xfrm>
              <a:prstGeom prst="ellipse">
                <a:avLst/>
              </a:pr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9" name="Freeform 1496"/>
              <p:cNvSpPr>
                <a:spLocks/>
              </p:cNvSpPr>
              <p:nvPr/>
            </p:nvSpPr>
            <p:spPr bwMode="auto">
              <a:xfrm>
                <a:off x="3836" y="2243"/>
                <a:ext cx="32" cy="56"/>
              </a:xfrm>
              <a:custGeom>
                <a:avLst/>
                <a:gdLst>
                  <a:gd name="T0" fmla="*/ 2 w 12"/>
                  <a:gd name="T1" fmla="*/ 1 h 21"/>
                  <a:gd name="T2" fmla="*/ 4 w 12"/>
                  <a:gd name="T3" fmla="*/ 8 h 21"/>
                  <a:gd name="T4" fmla="*/ 9 w 12"/>
                  <a:gd name="T5" fmla="*/ 15 h 21"/>
                  <a:gd name="T6" fmla="*/ 12 w 12"/>
                  <a:gd name="T7" fmla="*/ 20 h 21"/>
                  <a:gd name="T8" fmla="*/ 12 w 12"/>
                  <a:gd name="T9" fmla="*/ 21 h 21"/>
                  <a:gd name="T10" fmla="*/ 11 w 12"/>
                  <a:gd name="T11" fmla="*/ 21 h 21"/>
                  <a:gd name="T12" fmla="*/ 8 w 12"/>
                  <a:gd name="T13" fmla="*/ 16 h 21"/>
                  <a:gd name="T14" fmla="*/ 3 w 12"/>
                  <a:gd name="T15" fmla="*/ 10 h 21"/>
                  <a:gd name="T16" fmla="*/ 0 w 12"/>
                  <a:gd name="T17" fmla="*/ 2 h 21"/>
                  <a:gd name="T18" fmla="*/ 0 w 12"/>
                  <a:gd name="T19" fmla="*/ 0 h 21"/>
                  <a:gd name="T20" fmla="*/ 2 w 12"/>
                  <a:gd name="T2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2" y="1"/>
                    </a:moveTo>
                    <a:cubicBezTo>
                      <a:pt x="3" y="4"/>
                      <a:pt x="3" y="6"/>
                      <a:pt x="4" y="8"/>
                    </a:cubicBezTo>
                    <a:cubicBezTo>
                      <a:pt x="6" y="11"/>
                      <a:pt x="8" y="12"/>
                      <a:pt x="9" y="15"/>
                    </a:cubicBezTo>
                    <a:cubicBezTo>
                      <a:pt x="10" y="16"/>
                      <a:pt x="11" y="18"/>
                      <a:pt x="12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0" y="19"/>
                      <a:pt x="9" y="18"/>
                      <a:pt x="8" y="16"/>
                    </a:cubicBezTo>
                    <a:cubicBezTo>
                      <a:pt x="6" y="13"/>
                      <a:pt x="4" y="12"/>
                      <a:pt x="3" y="10"/>
                    </a:cubicBezTo>
                    <a:cubicBezTo>
                      <a:pt x="2" y="7"/>
                      <a:pt x="1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93B9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0" name="Freeform 1497"/>
              <p:cNvSpPr>
                <a:spLocks/>
              </p:cNvSpPr>
              <p:nvPr/>
            </p:nvSpPr>
            <p:spPr bwMode="auto">
              <a:xfrm>
                <a:off x="3836" y="2243"/>
                <a:ext cx="32" cy="56"/>
              </a:xfrm>
              <a:custGeom>
                <a:avLst/>
                <a:gdLst>
                  <a:gd name="T0" fmla="*/ 2 w 12"/>
                  <a:gd name="T1" fmla="*/ 1 h 21"/>
                  <a:gd name="T2" fmla="*/ 4 w 12"/>
                  <a:gd name="T3" fmla="*/ 8 h 21"/>
                  <a:gd name="T4" fmla="*/ 9 w 12"/>
                  <a:gd name="T5" fmla="*/ 15 h 21"/>
                  <a:gd name="T6" fmla="*/ 12 w 12"/>
                  <a:gd name="T7" fmla="*/ 20 h 21"/>
                  <a:gd name="T8" fmla="*/ 12 w 12"/>
                  <a:gd name="T9" fmla="*/ 21 h 21"/>
                  <a:gd name="T10" fmla="*/ 11 w 12"/>
                  <a:gd name="T11" fmla="*/ 21 h 21"/>
                  <a:gd name="T12" fmla="*/ 8 w 12"/>
                  <a:gd name="T13" fmla="*/ 16 h 21"/>
                  <a:gd name="T14" fmla="*/ 3 w 12"/>
                  <a:gd name="T15" fmla="*/ 10 h 21"/>
                  <a:gd name="T16" fmla="*/ 0 w 12"/>
                  <a:gd name="T17" fmla="*/ 2 h 21"/>
                  <a:gd name="T18" fmla="*/ 0 w 12"/>
                  <a:gd name="T19" fmla="*/ 0 h 21"/>
                  <a:gd name="T20" fmla="*/ 2 w 12"/>
                  <a:gd name="T2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2" y="1"/>
                    </a:moveTo>
                    <a:cubicBezTo>
                      <a:pt x="3" y="4"/>
                      <a:pt x="3" y="6"/>
                      <a:pt x="4" y="8"/>
                    </a:cubicBezTo>
                    <a:cubicBezTo>
                      <a:pt x="6" y="11"/>
                      <a:pt x="8" y="12"/>
                      <a:pt x="9" y="15"/>
                    </a:cubicBezTo>
                    <a:cubicBezTo>
                      <a:pt x="10" y="16"/>
                      <a:pt x="11" y="18"/>
                      <a:pt x="12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0" y="19"/>
                      <a:pt x="9" y="18"/>
                      <a:pt x="8" y="16"/>
                    </a:cubicBezTo>
                    <a:cubicBezTo>
                      <a:pt x="6" y="13"/>
                      <a:pt x="4" y="12"/>
                      <a:pt x="3" y="10"/>
                    </a:cubicBezTo>
                    <a:cubicBezTo>
                      <a:pt x="2" y="7"/>
                      <a:pt x="1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1" name="Freeform 1498"/>
              <p:cNvSpPr>
                <a:spLocks/>
              </p:cNvSpPr>
              <p:nvPr/>
            </p:nvSpPr>
            <p:spPr bwMode="auto">
              <a:xfrm>
                <a:off x="3836" y="2243"/>
                <a:ext cx="32" cy="56"/>
              </a:xfrm>
              <a:custGeom>
                <a:avLst/>
                <a:gdLst>
                  <a:gd name="T0" fmla="*/ 10 w 12"/>
                  <a:gd name="T1" fmla="*/ 1 h 21"/>
                  <a:gd name="T2" fmla="*/ 8 w 12"/>
                  <a:gd name="T3" fmla="*/ 8 h 21"/>
                  <a:gd name="T4" fmla="*/ 3 w 12"/>
                  <a:gd name="T5" fmla="*/ 14 h 21"/>
                  <a:gd name="T6" fmla="*/ 0 w 12"/>
                  <a:gd name="T7" fmla="*/ 19 h 21"/>
                  <a:gd name="T8" fmla="*/ 0 w 12"/>
                  <a:gd name="T9" fmla="*/ 20 h 21"/>
                  <a:gd name="T10" fmla="*/ 1 w 12"/>
                  <a:gd name="T11" fmla="*/ 21 h 21"/>
                  <a:gd name="T12" fmla="*/ 4 w 12"/>
                  <a:gd name="T13" fmla="*/ 16 h 21"/>
                  <a:gd name="T14" fmla="*/ 9 w 12"/>
                  <a:gd name="T15" fmla="*/ 9 h 21"/>
                  <a:gd name="T16" fmla="*/ 12 w 12"/>
                  <a:gd name="T17" fmla="*/ 2 h 21"/>
                  <a:gd name="T18" fmla="*/ 12 w 12"/>
                  <a:gd name="T19" fmla="*/ 0 h 21"/>
                  <a:gd name="T20" fmla="*/ 10 w 12"/>
                  <a:gd name="T2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0" y="1"/>
                    </a:moveTo>
                    <a:cubicBezTo>
                      <a:pt x="10" y="4"/>
                      <a:pt x="9" y="5"/>
                      <a:pt x="8" y="8"/>
                    </a:cubicBezTo>
                    <a:cubicBezTo>
                      <a:pt x="6" y="11"/>
                      <a:pt x="5" y="12"/>
                      <a:pt x="3" y="14"/>
                    </a:cubicBezTo>
                    <a:cubicBezTo>
                      <a:pt x="2" y="16"/>
                      <a:pt x="1" y="17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2" y="19"/>
                      <a:pt x="3" y="18"/>
                      <a:pt x="4" y="16"/>
                    </a:cubicBezTo>
                    <a:cubicBezTo>
                      <a:pt x="6" y="13"/>
                      <a:pt x="8" y="12"/>
                      <a:pt x="9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1"/>
                      <a:pt x="12" y="1"/>
                      <a:pt x="12" y="0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93B9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2" name="Freeform 1499"/>
              <p:cNvSpPr>
                <a:spLocks/>
              </p:cNvSpPr>
              <p:nvPr/>
            </p:nvSpPr>
            <p:spPr bwMode="auto">
              <a:xfrm>
                <a:off x="3836" y="2243"/>
                <a:ext cx="32" cy="56"/>
              </a:xfrm>
              <a:custGeom>
                <a:avLst/>
                <a:gdLst>
                  <a:gd name="T0" fmla="*/ 10 w 12"/>
                  <a:gd name="T1" fmla="*/ 1 h 21"/>
                  <a:gd name="T2" fmla="*/ 8 w 12"/>
                  <a:gd name="T3" fmla="*/ 8 h 21"/>
                  <a:gd name="T4" fmla="*/ 3 w 12"/>
                  <a:gd name="T5" fmla="*/ 14 h 21"/>
                  <a:gd name="T6" fmla="*/ 0 w 12"/>
                  <a:gd name="T7" fmla="*/ 19 h 21"/>
                  <a:gd name="T8" fmla="*/ 0 w 12"/>
                  <a:gd name="T9" fmla="*/ 20 h 21"/>
                  <a:gd name="T10" fmla="*/ 1 w 12"/>
                  <a:gd name="T11" fmla="*/ 21 h 21"/>
                  <a:gd name="T12" fmla="*/ 4 w 12"/>
                  <a:gd name="T13" fmla="*/ 16 h 21"/>
                  <a:gd name="T14" fmla="*/ 9 w 12"/>
                  <a:gd name="T15" fmla="*/ 9 h 21"/>
                  <a:gd name="T16" fmla="*/ 12 w 12"/>
                  <a:gd name="T17" fmla="*/ 2 h 21"/>
                  <a:gd name="T18" fmla="*/ 12 w 12"/>
                  <a:gd name="T19" fmla="*/ 0 h 21"/>
                  <a:gd name="T20" fmla="*/ 10 w 12"/>
                  <a:gd name="T2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0" y="1"/>
                    </a:moveTo>
                    <a:cubicBezTo>
                      <a:pt x="10" y="4"/>
                      <a:pt x="9" y="5"/>
                      <a:pt x="8" y="8"/>
                    </a:cubicBezTo>
                    <a:cubicBezTo>
                      <a:pt x="6" y="11"/>
                      <a:pt x="5" y="12"/>
                      <a:pt x="3" y="14"/>
                    </a:cubicBezTo>
                    <a:cubicBezTo>
                      <a:pt x="2" y="16"/>
                      <a:pt x="1" y="17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2" y="19"/>
                      <a:pt x="3" y="18"/>
                      <a:pt x="4" y="16"/>
                    </a:cubicBezTo>
                    <a:cubicBezTo>
                      <a:pt x="6" y="13"/>
                      <a:pt x="8" y="12"/>
                      <a:pt x="9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1"/>
                      <a:pt x="12" y="1"/>
                      <a:pt x="12" y="0"/>
                    </a:cubicBezTo>
                    <a:lnTo>
                      <a:pt x="10" y="1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3" name="Freeform 1500"/>
              <p:cNvSpPr>
                <a:spLocks/>
              </p:cNvSpPr>
              <p:nvPr/>
            </p:nvSpPr>
            <p:spPr bwMode="auto">
              <a:xfrm>
                <a:off x="3836" y="2238"/>
                <a:ext cx="32" cy="10"/>
              </a:xfrm>
              <a:custGeom>
                <a:avLst/>
                <a:gdLst>
                  <a:gd name="T0" fmla="*/ 0 w 12"/>
                  <a:gd name="T1" fmla="*/ 0 h 4"/>
                  <a:gd name="T2" fmla="*/ 6 w 12"/>
                  <a:gd name="T3" fmla="*/ 1 h 4"/>
                  <a:gd name="T4" fmla="*/ 12 w 12"/>
                  <a:gd name="T5" fmla="*/ 0 h 4"/>
                  <a:gd name="T6" fmla="*/ 12 w 12"/>
                  <a:gd name="T7" fmla="*/ 2 h 4"/>
                  <a:gd name="T8" fmla="*/ 6 w 12"/>
                  <a:gd name="T9" fmla="*/ 4 h 4"/>
                  <a:gd name="T10" fmla="*/ 0 w 12"/>
                  <a:gd name="T11" fmla="*/ 2 h 4"/>
                  <a:gd name="T12" fmla="*/ 0 w 1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9" y="1"/>
                      <a:pt x="10" y="1"/>
                      <a:pt x="12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3"/>
                      <a:pt x="9" y="4"/>
                      <a:pt x="6" y="4"/>
                    </a:cubicBezTo>
                    <a:cubicBezTo>
                      <a:pt x="4" y="4"/>
                      <a:pt x="2" y="4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B9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" name="Freeform 1501"/>
              <p:cNvSpPr>
                <a:spLocks/>
              </p:cNvSpPr>
              <p:nvPr/>
            </p:nvSpPr>
            <p:spPr bwMode="auto">
              <a:xfrm>
                <a:off x="3836" y="2238"/>
                <a:ext cx="32" cy="10"/>
              </a:xfrm>
              <a:custGeom>
                <a:avLst/>
                <a:gdLst>
                  <a:gd name="T0" fmla="*/ 0 w 12"/>
                  <a:gd name="T1" fmla="*/ 0 h 4"/>
                  <a:gd name="T2" fmla="*/ 6 w 12"/>
                  <a:gd name="T3" fmla="*/ 1 h 4"/>
                  <a:gd name="T4" fmla="*/ 12 w 12"/>
                  <a:gd name="T5" fmla="*/ 0 h 4"/>
                  <a:gd name="T6" fmla="*/ 12 w 12"/>
                  <a:gd name="T7" fmla="*/ 2 h 4"/>
                  <a:gd name="T8" fmla="*/ 6 w 12"/>
                  <a:gd name="T9" fmla="*/ 4 h 4"/>
                  <a:gd name="T10" fmla="*/ 0 w 12"/>
                  <a:gd name="T11" fmla="*/ 2 h 4"/>
                  <a:gd name="T12" fmla="*/ 0 w 1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9" y="1"/>
                      <a:pt x="10" y="1"/>
                      <a:pt x="12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3"/>
                      <a:pt x="9" y="4"/>
                      <a:pt x="6" y="4"/>
                    </a:cubicBezTo>
                    <a:cubicBezTo>
                      <a:pt x="4" y="4"/>
                      <a:pt x="2" y="4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" name="Freeform 1502"/>
              <p:cNvSpPr>
                <a:spLocks/>
              </p:cNvSpPr>
              <p:nvPr/>
            </p:nvSpPr>
            <p:spPr bwMode="auto">
              <a:xfrm>
                <a:off x="3836" y="2296"/>
                <a:ext cx="32" cy="14"/>
              </a:xfrm>
              <a:custGeom>
                <a:avLst/>
                <a:gdLst>
                  <a:gd name="T0" fmla="*/ 0 w 12"/>
                  <a:gd name="T1" fmla="*/ 0 h 5"/>
                  <a:gd name="T2" fmla="*/ 6 w 12"/>
                  <a:gd name="T3" fmla="*/ 2 h 5"/>
                  <a:gd name="T4" fmla="*/ 12 w 12"/>
                  <a:gd name="T5" fmla="*/ 0 h 5"/>
                  <a:gd name="T6" fmla="*/ 12 w 12"/>
                  <a:gd name="T7" fmla="*/ 3 h 5"/>
                  <a:gd name="T8" fmla="*/ 6 w 12"/>
                  <a:gd name="T9" fmla="*/ 5 h 5"/>
                  <a:gd name="T10" fmla="*/ 0 w 12"/>
                  <a:gd name="T11" fmla="*/ 3 h 5"/>
                  <a:gd name="T12" fmla="*/ 0 w 12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cubicBezTo>
                      <a:pt x="2" y="1"/>
                      <a:pt x="4" y="2"/>
                      <a:pt x="6" y="2"/>
                    </a:cubicBezTo>
                    <a:cubicBezTo>
                      <a:pt x="9" y="2"/>
                      <a:pt x="10" y="1"/>
                      <a:pt x="12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4"/>
                      <a:pt x="9" y="4"/>
                      <a:pt x="6" y="5"/>
                    </a:cubicBezTo>
                    <a:cubicBezTo>
                      <a:pt x="4" y="5"/>
                      <a:pt x="2" y="4"/>
                      <a:pt x="0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B9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6" name="Freeform 1503"/>
              <p:cNvSpPr>
                <a:spLocks/>
              </p:cNvSpPr>
              <p:nvPr/>
            </p:nvSpPr>
            <p:spPr bwMode="auto">
              <a:xfrm>
                <a:off x="3836" y="2296"/>
                <a:ext cx="32" cy="14"/>
              </a:xfrm>
              <a:custGeom>
                <a:avLst/>
                <a:gdLst>
                  <a:gd name="T0" fmla="*/ 0 w 12"/>
                  <a:gd name="T1" fmla="*/ 0 h 5"/>
                  <a:gd name="T2" fmla="*/ 6 w 12"/>
                  <a:gd name="T3" fmla="*/ 2 h 5"/>
                  <a:gd name="T4" fmla="*/ 12 w 12"/>
                  <a:gd name="T5" fmla="*/ 0 h 5"/>
                  <a:gd name="T6" fmla="*/ 12 w 12"/>
                  <a:gd name="T7" fmla="*/ 3 h 5"/>
                  <a:gd name="T8" fmla="*/ 6 w 12"/>
                  <a:gd name="T9" fmla="*/ 5 h 5"/>
                  <a:gd name="T10" fmla="*/ 0 w 12"/>
                  <a:gd name="T11" fmla="*/ 3 h 5"/>
                  <a:gd name="T12" fmla="*/ 0 w 12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cubicBezTo>
                      <a:pt x="2" y="1"/>
                      <a:pt x="4" y="2"/>
                      <a:pt x="6" y="2"/>
                    </a:cubicBezTo>
                    <a:cubicBezTo>
                      <a:pt x="9" y="2"/>
                      <a:pt x="10" y="1"/>
                      <a:pt x="12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4"/>
                      <a:pt x="9" y="4"/>
                      <a:pt x="6" y="5"/>
                    </a:cubicBezTo>
                    <a:cubicBezTo>
                      <a:pt x="4" y="5"/>
                      <a:pt x="2" y="4"/>
                      <a:pt x="0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7" name="Rectangle 1504"/>
              <p:cNvSpPr>
                <a:spLocks noChangeArrowheads="1"/>
              </p:cNvSpPr>
              <p:nvPr/>
            </p:nvSpPr>
            <p:spPr bwMode="auto">
              <a:xfrm>
                <a:off x="4020" y="2883"/>
                <a:ext cx="61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G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518" name="Rectangle 1505"/>
              <p:cNvSpPr>
                <a:spLocks noChangeArrowheads="1"/>
              </p:cNvSpPr>
              <p:nvPr/>
            </p:nvSpPr>
            <p:spPr bwMode="auto">
              <a:xfrm>
                <a:off x="4060" y="2883"/>
                <a:ext cx="54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R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519" name="Freeform 1506"/>
              <p:cNvSpPr>
                <a:spLocks/>
              </p:cNvSpPr>
              <p:nvPr/>
            </p:nvSpPr>
            <p:spPr bwMode="auto">
              <a:xfrm>
                <a:off x="4089" y="2742"/>
                <a:ext cx="32" cy="56"/>
              </a:xfrm>
              <a:custGeom>
                <a:avLst/>
                <a:gdLst>
                  <a:gd name="T0" fmla="*/ 0 w 32"/>
                  <a:gd name="T1" fmla="*/ 43 h 56"/>
                  <a:gd name="T2" fmla="*/ 0 w 32"/>
                  <a:gd name="T3" fmla="*/ 0 h 56"/>
                  <a:gd name="T4" fmla="*/ 32 w 32"/>
                  <a:gd name="T5" fmla="*/ 0 h 56"/>
                  <a:gd name="T6" fmla="*/ 32 w 32"/>
                  <a:gd name="T7" fmla="*/ 56 h 56"/>
                  <a:gd name="T8" fmla="*/ 0 w 32"/>
                  <a:gd name="T9" fmla="*/ 4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6">
                    <a:moveTo>
                      <a:pt x="0" y="43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56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0" name="Freeform 1507"/>
              <p:cNvSpPr>
                <a:spLocks/>
              </p:cNvSpPr>
              <p:nvPr/>
            </p:nvSpPr>
            <p:spPr bwMode="auto">
              <a:xfrm>
                <a:off x="4089" y="2742"/>
                <a:ext cx="32" cy="56"/>
              </a:xfrm>
              <a:custGeom>
                <a:avLst/>
                <a:gdLst>
                  <a:gd name="T0" fmla="*/ 0 w 32"/>
                  <a:gd name="T1" fmla="*/ 43 h 56"/>
                  <a:gd name="T2" fmla="*/ 0 w 32"/>
                  <a:gd name="T3" fmla="*/ 0 h 56"/>
                  <a:gd name="T4" fmla="*/ 32 w 32"/>
                  <a:gd name="T5" fmla="*/ 0 h 56"/>
                  <a:gd name="T6" fmla="*/ 32 w 32"/>
                  <a:gd name="T7" fmla="*/ 56 h 56"/>
                  <a:gd name="T8" fmla="*/ 0 w 32"/>
                  <a:gd name="T9" fmla="*/ 4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6">
                    <a:moveTo>
                      <a:pt x="0" y="43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56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1" name="Freeform 1508"/>
              <p:cNvSpPr>
                <a:spLocks/>
              </p:cNvSpPr>
              <p:nvPr/>
            </p:nvSpPr>
            <p:spPr bwMode="auto">
              <a:xfrm>
                <a:off x="4057" y="2742"/>
                <a:ext cx="32" cy="43"/>
              </a:xfrm>
              <a:custGeom>
                <a:avLst/>
                <a:gdLst>
                  <a:gd name="T0" fmla="*/ 0 w 32"/>
                  <a:gd name="T1" fmla="*/ 29 h 43"/>
                  <a:gd name="T2" fmla="*/ 0 w 32"/>
                  <a:gd name="T3" fmla="*/ 0 h 43"/>
                  <a:gd name="T4" fmla="*/ 32 w 32"/>
                  <a:gd name="T5" fmla="*/ 0 h 43"/>
                  <a:gd name="T6" fmla="*/ 32 w 32"/>
                  <a:gd name="T7" fmla="*/ 43 h 43"/>
                  <a:gd name="T8" fmla="*/ 0 w 32"/>
                  <a:gd name="T9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3">
                    <a:moveTo>
                      <a:pt x="0" y="29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4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6A97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2" name="Freeform 1509"/>
              <p:cNvSpPr>
                <a:spLocks/>
              </p:cNvSpPr>
              <p:nvPr/>
            </p:nvSpPr>
            <p:spPr bwMode="auto">
              <a:xfrm>
                <a:off x="4057" y="2742"/>
                <a:ext cx="32" cy="43"/>
              </a:xfrm>
              <a:custGeom>
                <a:avLst/>
                <a:gdLst>
                  <a:gd name="T0" fmla="*/ 0 w 32"/>
                  <a:gd name="T1" fmla="*/ 29 h 43"/>
                  <a:gd name="T2" fmla="*/ 0 w 32"/>
                  <a:gd name="T3" fmla="*/ 0 h 43"/>
                  <a:gd name="T4" fmla="*/ 32 w 32"/>
                  <a:gd name="T5" fmla="*/ 0 h 43"/>
                  <a:gd name="T6" fmla="*/ 32 w 32"/>
                  <a:gd name="T7" fmla="*/ 43 h 43"/>
                  <a:gd name="T8" fmla="*/ 0 w 32"/>
                  <a:gd name="T9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3">
                    <a:moveTo>
                      <a:pt x="0" y="29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43"/>
                    </a:lnTo>
                    <a:lnTo>
                      <a:pt x="0" y="29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3" name="Rectangle 1510"/>
              <p:cNvSpPr>
                <a:spLocks noChangeArrowheads="1"/>
              </p:cNvSpPr>
              <p:nvPr/>
            </p:nvSpPr>
            <p:spPr bwMode="auto">
              <a:xfrm>
                <a:off x="4057" y="2710"/>
                <a:ext cx="32" cy="32"/>
              </a:xfrm>
              <a:prstGeom prst="rect">
                <a:avLst/>
              </a:pr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4" name="Rectangle 1511"/>
              <p:cNvSpPr>
                <a:spLocks noChangeArrowheads="1"/>
              </p:cNvSpPr>
              <p:nvPr/>
            </p:nvSpPr>
            <p:spPr bwMode="auto">
              <a:xfrm>
                <a:off x="4057" y="2710"/>
                <a:ext cx="32" cy="32"/>
              </a:xfrm>
              <a:prstGeom prst="rect">
                <a:avLst/>
              </a:pr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5" name="Freeform 1512"/>
              <p:cNvSpPr>
                <a:spLocks/>
              </p:cNvSpPr>
              <p:nvPr/>
            </p:nvSpPr>
            <p:spPr bwMode="auto">
              <a:xfrm>
                <a:off x="3993" y="2771"/>
                <a:ext cx="128" cy="88"/>
              </a:xfrm>
              <a:custGeom>
                <a:avLst/>
                <a:gdLst>
                  <a:gd name="T0" fmla="*/ 24 w 48"/>
                  <a:gd name="T1" fmla="*/ 0 h 33"/>
                  <a:gd name="T2" fmla="*/ 48 w 48"/>
                  <a:gd name="T3" fmla="*/ 10 h 33"/>
                  <a:gd name="T4" fmla="*/ 24 w 48"/>
                  <a:gd name="T5" fmla="*/ 33 h 33"/>
                  <a:gd name="T6" fmla="*/ 0 w 48"/>
                  <a:gd name="T7" fmla="*/ 11 h 33"/>
                  <a:gd name="T8" fmla="*/ 24 w 48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3">
                    <a:moveTo>
                      <a:pt x="24" y="0"/>
                    </a:moveTo>
                    <a:cubicBezTo>
                      <a:pt x="48" y="10"/>
                      <a:pt x="48" y="10"/>
                      <a:pt x="48" y="10"/>
                    </a:cubicBezTo>
                    <a:cubicBezTo>
                      <a:pt x="47" y="23"/>
                      <a:pt x="36" y="33"/>
                      <a:pt x="24" y="33"/>
                    </a:cubicBezTo>
                    <a:cubicBezTo>
                      <a:pt x="11" y="33"/>
                      <a:pt x="1" y="23"/>
                      <a:pt x="0" y="11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6" name="Freeform 1513"/>
              <p:cNvSpPr>
                <a:spLocks/>
              </p:cNvSpPr>
              <p:nvPr/>
            </p:nvSpPr>
            <p:spPr bwMode="auto">
              <a:xfrm>
                <a:off x="3993" y="2771"/>
                <a:ext cx="128" cy="88"/>
              </a:xfrm>
              <a:custGeom>
                <a:avLst/>
                <a:gdLst>
                  <a:gd name="T0" fmla="*/ 24 w 48"/>
                  <a:gd name="T1" fmla="*/ 0 h 33"/>
                  <a:gd name="T2" fmla="*/ 48 w 48"/>
                  <a:gd name="T3" fmla="*/ 10 h 33"/>
                  <a:gd name="T4" fmla="*/ 24 w 48"/>
                  <a:gd name="T5" fmla="*/ 33 h 33"/>
                  <a:gd name="T6" fmla="*/ 0 w 48"/>
                  <a:gd name="T7" fmla="*/ 11 h 33"/>
                  <a:gd name="T8" fmla="*/ 24 w 48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3">
                    <a:moveTo>
                      <a:pt x="24" y="0"/>
                    </a:moveTo>
                    <a:cubicBezTo>
                      <a:pt x="48" y="10"/>
                      <a:pt x="48" y="10"/>
                      <a:pt x="48" y="10"/>
                    </a:cubicBezTo>
                    <a:cubicBezTo>
                      <a:pt x="47" y="23"/>
                      <a:pt x="36" y="33"/>
                      <a:pt x="24" y="33"/>
                    </a:cubicBezTo>
                    <a:cubicBezTo>
                      <a:pt x="11" y="33"/>
                      <a:pt x="1" y="23"/>
                      <a:pt x="0" y="11"/>
                    </a:cubicBezTo>
                    <a:lnTo>
                      <a:pt x="24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7" name="Freeform 1514"/>
              <p:cNvSpPr>
                <a:spLocks/>
              </p:cNvSpPr>
              <p:nvPr/>
            </p:nvSpPr>
            <p:spPr bwMode="auto">
              <a:xfrm>
                <a:off x="3993" y="2710"/>
                <a:ext cx="32" cy="91"/>
              </a:xfrm>
              <a:custGeom>
                <a:avLst/>
                <a:gdLst>
                  <a:gd name="T0" fmla="*/ 0 w 32"/>
                  <a:gd name="T1" fmla="*/ 0 h 91"/>
                  <a:gd name="T2" fmla="*/ 0 w 32"/>
                  <a:gd name="T3" fmla="*/ 91 h 91"/>
                  <a:gd name="T4" fmla="*/ 32 w 32"/>
                  <a:gd name="T5" fmla="*/ 75 h 91"/>
                  <a:gd name="T6" fmla="*/ 32 w 32"/>
                  <a:gd name="T7" fmla="*/ 0 h 91"/>
                  <a:gd name="T8" fmla="*/ 0 w 32"/>
                  <a:gd name="T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91">
                    <a:moveTo>
                      <a:pt x="0" y="0"/>
                    </a:moveTo>
                    <a:lnTo>
                      <a:pt x="0" y="91"/>
                    </a:lnTo>
                    <a:lnTo>
                      <a:pt x="32" y="75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8" name="Freeform 1515"/>
              <p:cNvSpPr>
                <a:spLocks/>
              </p:cNvSpPr>
              <p:nvPr/>
            </p:nvSpPr>
            <p:spPr bwMode="auto">
              <a:xfrm>
                <a:off x="3993" y="2710"/>
                <a:ext cx="32" cy="91"/>
              </a:xfrm>
              <a:custGeom>
                <a:avLst/>
                <a:gdLst>
                  <a:gd name="T0" fmla="*/ 0 w 32"/>
                  <a:gd name="T1" fmla="*/ 0 h 91"/>
                  <a:gd name="T2" fmla="*/ 0 w 32"/>
                  <a:gd name="T3" fmla="*/ 91 h 91"/>
                  <a:gd name="T4" fmla="*/ 32 w 32"/>
                  <a:gd name="T5" fmla="*/ 75 h 91"/>
                  <a:gd name="T6" fmla="*/ 32 w 32"/>
                  <a:gd name="T7" fmla="*/ 0 h 91"/>
                  <a:gd name="T8" fmla="*/ 0 w 32"/>
                  <a:gd name="T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91">
                    <a:moveTo>
                      <a:pt x="0" y="0"/>
                    </a:moveTo>
                    <a:lnTo>
                      <a:pt x="0" y="91"/>
                    </a:lnTo>
                    <a:lnTo>
                      <a:pt x="32" y="75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9" name="Freeform 1516"/>
              <p:cNvSpPr>
                <a:spLocks/>
              </p:cNvSpPr>
              <p:nvPr/>
            </p:nvSpPr>
            <p:spPr bwMode="auto">
              <a:xfrm>
                <a:off x="4025" y="2710"/>
                <a:ext cx="32" cy="75"/>
              </a:xfrm>
              <a:custGeom>
                <a:avLst/>
                <a:gdLst>
                  <a:gd name="T0" fmla="*/ 32 w 32"/>
                  <a:gd name="T1" fmla="*/ 0 h 75"/>
                  <a:gd name="T2" fmla="*/ 0 w 32"/>
                  <a:gd name="T3" fmla="*/ 0 h 75"/>
                  <a:gd name="T4" fmla="*/ 0 w 32"/>
                  <a:gd name="T5" fmla="*/ 75 h 75"/>
                  <a:gd name="T6" fmla="*/ 32 w 32"/>
                  <a:gd name="T7" fmla="*/ 61 h 75"/>
                  <a:gd name="T8" fmla="*/ 32 w 32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75">
                    <a:moveTo>
                      <a:pt x="32" y="0"/>
                    </a:moveTo>
                    <a:lnTo>
                      <a:pt x="0" y="0"/>
                    </a:lnTo>
                    <a:lnTo>
                      <a:pt x="0" y="75"/>
                    </a:lnTo>
                    <a:lnTo>
                      <a:pt x="32" y="6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30" name="Freeform 1517"/>
              <p:cNvSpPr>
                <a:spLocks/>
              </p:cNvSpPr>
              <p:nvPr/>
            </p:nvSpPr>
            <p:spPr bwMode="auto">
              <a:xfrm>
                <a:off x="4025" y="2710"/>
                <a:ext cx="32" cy="75"/>
              </a:xfrm>
              <a:custGeom>
                <a:avLst/>
                <a:gdLst>
                  <a:gd name="T0" fmla="*/ 32 w 32"/>
                  <a:gd name="T1" fmla="*/ 0 h 75"/>
                  <a:gd name="T2" fmla="*/ 0 w 32"/>
                  <a:gd name="T3" fmla="*/ 0 h 75"/>
                  <a:gd name="T4" fmla="*/ 0 w 32"/>
                  <a:gd name="T5" fmla="*/ 75 h 75"/>
                  <a:gd name="T6" fmla="*/ 32 w 32"/>
                  <a:gd name="T7" fmla="*/ 61 h 75"/>
                  <a:gd name="T8" fmla="*/ 32 w 32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75">
                    <a:moveTo>
                      <a:pt x="32" y="0"/>
                    </a:moveTo>
                    <a:lnTo>
                      <a:pt x="0" y="0"/>
                    </a:lnTo>
                    <a:lnTo>
                      <a:pt x="0" y="75"/>
                    </a:lnTo>
                    <a:lnTo>
                      <a:pt x="32" y="61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31" name="Rectangle 1518"/>
              <p:cNvSpPr>
                <a:spLocks noChangeArrowheads="1"/>
              </p:cNvSpPr>
              <p:nvPr/>
            </p:nvSpPr>
            <p:spPr bwMode="auto">
              <a:xfrm>
                <a:off x="4057" y="2710"/>
                <a:ext cx="27" cy="29"/>
              </a:xfrm>
              <a:prstGeom prst="rect">
                <a:avLst/>
              </a:prstGeom>
              <a:solidFill>
                <a:srgbClr val="6A97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32" name="Rectangle 1519"/>
              <p:cNvSpPr>
                <a:spLocks noChangeArrowheads="1"/>
              </p:cNvSpPr>
              <p:nvPr/>
            </p:nvSpPr>
            <p:spPr bwMode="auto">
              <a:xfrm>
                <a:off x="4057" y="2710"/>
                <a:ext cx="27" cy="29"/>
              </a:xfrm>
              <a:prstGeom prst="rect">
                <a:avLst/>
              </a:pr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33" name="Rectangle 1520"/>
              <p:cNvSpPr>
                <a:spLocks noChangeArrowheads="1"/>
              </p:cNvSpPr>
              <p:nvPr/>
            </p:nvSpPr>
            <p:spPr bwMode="auto">
              <a:xfrm>
                <a:off x="4089" y="2710"/>
                <a:ext cx="32" cy="32"/>
              </a:xfrm>
              <a:prstGeom prst="rect">
                <a:avLst/>
              </a:prstGeom>
              <a:solidFill>
                <a:srgbClr val="6A97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34" name="Rectangle 1521"/>
              <p:cNvSpPr>
                <a:spLocks noChangeArrowheads="1"/>
              </p:cNvSpPr>
              <p:nvPr/>
            </p:nvSpPr>
            <p:spPr bwMode="auto">
              <a:xfrm>
                <a:off x="4089" y="2710"/>
                <a:ext cx="32" cy="32"/>
              </a:xfrm>
              <a:prstGeom prst="rect">
                <a:avLst/>
              </a:pr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35" name="Rectangle 1522"/>
              <p:cNvSpPr>
                <a:spLocks noChangeArrowheads="1"/>
              </p:cNvSpPr>
              <p:nvPr/>
            </p:nvSpPr>
            <p:spPr bwMode="auto">
              <a:xfrm>
                <a:off x="4094" y="2710"/>
                <a:ext cx="27" cy="29"/>
              </a:xfrm>
              <a:prstGeom prst="rect">
                <a:avLst/>
              </a:pr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36" name="Rectangle 1523"/>
              <p:cNvSpPr>
                <a:spLocks noChangeArrowheads="1"/>
              </p:cNvSpPr>
              <p:nvPr/>
            </p:nvSpPr>
            <p:spPr bwMode="auto">
              <a:xfrm>
                <a:off x="4094" y="2710"/>
                <a:ext cx="27" cy="29"/>
              </a:xfrm>
              <a:prstGeom prst="rect">
                <a:avLst/>
              </a:pr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37" name="Freeform 1524"/>
              <p:cNvSpPr>
                <a:spLocks/>
              </p:cNvSpPr>
              <p:nvPr/>
            </p:nvSpPr>
            <p:spPr bwMode="auto">
              <a:xfrm>
                <a:off x="4094" y="2747"/>
                <a:ext cx="27" cy="51"/>
              </a:xfrm>
              <a:custGeom>
                <a:avLst/>
                <a:gdLst>
                  <a:gd name="T0" fmla="*/ 0 w 27"/>
                  <a:gd name="T1" fmla="*/ 40 h 51"/>
                  <a:gd name="T2" fmla="*/ 0 w 27"/>
                  <a:gd name="T3" fmla="*/ 0 h 51"/>
                  <a:gd name="T4" fmla="*/ 27 w 27"/>
                  <a:gd name="T5" fmla="*/ 0 h 51"/>
                  <a:gd name="T6" fmla="*/ 27 w 27"/>
                  <a:gd name="T7" fmla="*/ 51 h 51"/>
                  <a:gd name="T8" fmla="*/ 0 w 27"/>
                  <a:gd name="T9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1">
                    <a:moveTo>
                      <a:pt x="0" y="40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51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6A97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38" name="Freeform 1525"/>
              <p:cNvSpPr>
                <a:spLocks/>
              </p:cNvSpPr>
              <p:nvPr/>
            </p:nvSpPr>
            <p:spPr bwMode="auto">
              <a:xfrm>
                <a:off x="4094" y="2747"/>
                <a:ext cx="27" cy="51"/>
              </a:xfrm>
              <a:custGeom>
                <a:avLst/>
                <a:gdLst>
                  <a:gd name="T0" fmla="*/ 0 w 27"/>
                  <a:gd name="T1" fmla="*/ 40 h 51"/>
                  <a:gd name="T2" fmla="*/ 0 w 27"/>
                  <a:gd name="T3" fmla="*/ 0 h 51"/>
                  <a:gd name="T4" fmla="*/ 27 w 27"/>
                  <a:gd name="T5" fmla="*/ 0 h 51"/>
                  <a:gd name="T6" fmla="*/ 27 w 27"/>
                  <a:gd name="T7" fmla="*/ 51 h 51"/>
                  <a:gd name="T8" fmla="*/ 0 w 27"/>
                  <a:gd name="T9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1">
                    <a:moveTo>
                      <a:pt x="0" y="40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51"/>
                    </a:lnTo>
                    <a:lnTo>
                      <a:pt x="0" y="4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39" name="Freeform 1526"/>
              <p:cNvSpPr>
                <a:spLocks/>
              </p:cNvSpPr>
              <p:nvPr/>
            </p:nvSpPr>
            <p:spPr bwMode="auto">
              <a:xfrm>
                <a:off x="4057" y="2747"/>
                <a:ext cx="27" cy="35"/>
              </a:xfrm>
              <a:custGeom>
                <a:avLst/>
                <a:gdLst>
                  <a:gd name="T0" fmla="*/ 0 w 27"/>
                  <a:gd name="T1" fmla="*/ 24 h 35"/>
                  <a:gd name="T2" fmla="*/ 0 w 27"/>
                  <a:gd name="T3" fmla="*/ 0 h 35"/>
                  <a:gd name="T4" fmla="*/ 27 w 27"/>
                  <a:gd name="T5" fmla="*/ 0 h 35"/>
                  <a:gd name="T6" fmla="*/ 27 w 27"/>
                  <a:gd name="T7" fmla="*/ 35 h 35"/>
                  <a:gd name="T8" fmla="*/ 0 w 27"/>
                  <a:gd name="T9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5">
                    <a:moveTo>
                      <a:pt x="0" y="24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3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0" name="Freeform 1527"/>
              <p:cNvSpPr>
                <a:spLocks/>
              </p:cNvSpPr>
              <p:nvPr/>
            </p:nvSpPr>
            <p:spPr bwMode="auto">
              <a:xfrm>
                <a:off x="4057" y="2747"/>
                <a:ext cx="27" cy="35"/>
              </a:xfrm>
              <a:custGeom>
                <a:avLst/>
                <a:gdLst>
                  <a:gd name="T0" fmla="*/ 0 w 27"/>
                  <a:gd name="T1" fmla="*/ 24 h 35"/>
                  <a:gd name="T2" fmla="*/ 0 w 27"/>
                  <a:gd name="T3" fmla="*/ 0 h 35"/>
                  <a:gd name="T4" fmla="*/ 27 w 27"/>
                  <a:gd name="T5" fmla="*/ 0 h 35"/>
                  <a:gd name="T6" fmla="*/ 27 w 27"/>
                  <a:gd name="T7" fmla="*/ 35 h 35"/>
                  <a:gd name="T8" fmla="*/ 0 w 27"/>
                  <a:gd name="T9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5">
                    <a:moveTo>
                      <a:pt x="0" y="24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35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1" name="Freeform 1528"/>
              <p:cNvSpPr>
                <a:spLocks/>
              </p:cNvSpPr>
              <p:nvPr/>
            </p:nvSpPr>
            <p:spPr bwMode="auto">
              <a:xfrm>
                <a:off x="4015" y="2817"/>
                <a:ext cx="71" cy="37"/>
              </a:xfrm>
              <a:custGeom>
                <a:avLst/>
                <a:gdLst>
                  <a:gd name="T0" fmla="*/ 27 w 27"/>
                  <a:gd name="T1" fmla="*/ 0 h 14"/>
                  <a:gd name="T2" fmla="*/ 26 w 27"/>
                  <a:gd name="T3" fmla="*/ 1 h 14"/>
                  <a:gd name="T4" fmla="*/ 24 w 27"/>
                  <a:gd name="T5" fmla="*/ 2 h 14"/>
                  <a:gd name="T6" fmla="*/ 24 w 27"/>
                  <a:gd name="T7" fmla="*/ 3 h 14"/>
                  <a:gd name="T8" fmla="*/ 25 w 27"/>
                  <a:gd name="T9" fmla="*/ 5 h 14"/>
                  <a:gd name="T10" fmla="*/ 26 w 27"/>
                  <a:gd name="T11" fmla="*/ 6 h 14"/>
                  <a:gd name="T12" fmla="*/ 27 w 27"/>
                  <a:gd name="T13" fmla="*/ 10 h 14"/>
                  <a:gd name="T14" fmla="*/ 26 w 27"/>
                  <a:gd name="T15" fmla="*/ 11 h 14"/>
                  <a:gd name="T16" fmla="*/ 26 w 27"/>
                  <a:gd name="T17" fmla="*/ 12 h 14"/>
                  <a:gd name="T18" fmla="*/ 24 w 27"/>
                  <a:gd name="T19" fmla="*/ 14 h 14"/>
                  <a:gd name="T20" fmla="*/ 23 w 27"/>
                  <a:gd name="T21" fmla="*/ 13 h 14"/>
                  <a:gd name="T22" fmla="*/ 25 w 27"/>
                  <a:gd name="T23" fmla="*/ 11 h 14"/>
                  <a:gd name="T24" fmla="*/ 26 w 27"/>
                  <a:gd name="T25" fmla="*/ 9 h 14"/>
                  <a:gd name="T26" fmla="*/ 22 w 27"/>
                  <a:gd name="T27" fmla="*/ 6 h 14"/>
                  <a:gd name="T28" fmla="*/ 22 w 27"/>
                  <a:gd name="T29" fmla="*/ 9 h 14"/>
                  <a:gd name="T30" fmla="*/ 21 w 27"/>
                  <a:gd name="T31" fmla="*/ 9 h 14"/>
                  <a:gd name="T32" fmla="*/ 20 w 27"/>
                  <a:gd name="T33" fmla="*/ 8 h 14"/>
                  <a:gd name="T34" fmla="*/ 20 w 27"/>
                  <a:gd name="T35" fmla="*/ 4 h 14"/>
                  <a:gd name="T36" fmla="*/ 20 w 27"/>
                  <a:gd name="T37" fmla="*/ 4 h 14"/>
                  <a:gd name="T38" fmla="*/ 20 w 27"/>
                  <a:gd name="T39" fmla="*/ 6 h 14"/>
                  <a:gd name="T40" fmla="*/ 19 w 27"/>
                  <a:gd name="T41" fmla="*/ 8 h 14"/>
                  <a:gd name="T42" fmla="*/ 18 w 27"/>
                  <a:gd name="T43" fmla="*/ 11 h 14"/>
                  <a:gd name="T44" fmla="*/ 13 w 27"/>
                  <a:gd name="T45" fmla="*/ 12 h 14"/>
                  <a:gd name="T46" fmla="*/ 12 w 27"/>
                  <a:gd name="T47" fmla="*/ 12 h 14"/>
                  <a:gd name="T48" fmla="*/ 11 w 27"/>
                  <a:gd name="T49" fmla="*/ 14 h 14"/>
                  <a:gd name="T50" fmla="*/ 11 w 27"/>
                  <a:gd name="T51" fmla="*/ 14 h 14"/>
                  <a:gd name="T52" fmla="*/ 10 w 27"/>
                  <a:gd name="T53" fmla="*/ 14 h 14"/>
                  <a:gd name="T54" fmla="*/ 10 w 27"/>
                  <a:gd name="T55" fmla="*/ 12 h 14"/>
                  <a:gd name="T56" fmla="*/ 13 w 27"/>
                  <a:gd name="T57" fmla="*/ 10 h 14"/>
                  <a:gd name="T58" fmla="*/ 16 w 27"/>
                  <a:gd name="T59" fmla="*/ 9 h 14"/>
                  <a:gd name="T60" fmla="*/ 16 w 27"/>
                  <a:gd name="T61" fmla="*/ 6 h 14"/>
                  <a:gd name="T62" fmla="*/ 18 w 27"/>
                  <a:gd name="T63" fmla="*/ 4 h 14"/>
                  <a:gd name="T64" fmla="*/ 12 w 27"/>
                  <a:gd name="T65" fmla="*/ 4 h 14"/>
                  <a:gd name="T66" fmla="*/ 11 w 27"/>
                  <a:gd name="T67" fmla="*/ 3 h 14"/>
                  <a:gd name="T68" fmla="*/ 9 w 27"/>
                  <a:gd name="T69" fmla="*/ 4 h 14"/>
                  <a:gd name="T70" fmla="*/ 7 w 27"/>
                  <a:gd name="T71" fmla="*/ 3 h 14"/>
                  <a:gd name="T72" fmla="*/ 4 w 27"/>
                  <a:gd name="T73" fmla="*/ 1 h 14"/>
                  <a:gd name="T74" fmla="*/ 3 w 27"/>
                  <a:gd name="T75" fmla="*/ 2 h 14"/>
                  <a:gd name="T76" fmla="*/ 3 w 27"/>
                  <a:gd name="T77" fmla="*/ 4 h 14"/>
                  <a:gd name="T78" fmla="*/ 2 w 27"/>
                  <a:gd name="T79" fmla="*/ 5 h 14"/>
                  <a:gd name="T80" fmla="*/ 2 w 27"/>
                  <a:gd name="T81" fmla="*/ 6 h 14"/>
                  <a:gd name="T82" fmla="*/ 1 w 27"/>
                  <a:gd name="T83" fmla="*/ 7 h 14"/>
                  <a:gd name="T84" fmla="*/ 1 w 27"/>
                  <a:gd name="T85" fmla="*/ 7 h 14"/>
                  <a:gd name="T86" fmla="*/ 0 w 27"/>
                  <a:gd name="T87" fmla="*/ 8 h 14"/>
                  <a:gd name="T88" fmla="*/ 0 w 27"/>
                  <a:gd name="T89" fmla="*/ 3 h 14"/>
                  <a:gd name="T90" fmla="*/ 2 w 27"/>
                  <a:gd name="T91" fmla="*/ 2 h 14"/>
                  <a:gd name="T92" fmla="*/ 2 w 27"/>
                  <a:gd name="T93" fmla="*/ 0 h 14"/>
                  <a:gd name="T94" fmla="*/ 7 w 27"/>
                  <a:gd name="T95" fmla="*/ 0 h 14"/>
                  <a:gd name="T96" fmla="*/ 7 w 27"/>
                  <a:gd name="T97" fmla="*/ 0 h 14"/>
                  <a:gd name="T98" fmla="*/ 7 w 27"/>
                  <a:gd name="T99" fmla="*/ 0 h 14"/>
                  <a:gd name="T100" fmla="*/ 22 w 27"/>
                  <a:gd name="T101" fmla="*/ 0 h 14"/>
                  <a:gd name="T102" fmla="*/ 23 w 27"/>
                  <a:gd name="T103" fmla="*/ 1 h 14"/>
                  <a:gd name="T104" fmla="*/ 25 w 27"/>
                  <a:gd name="T105" fmla="*/ 0 h 14"/>
                  <a:gd name="T106" fmla="*/ 27 w 27"/>
                  <a:gd name="T10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" h="14">
                    <a:moveTo>
                      <a:pt x="27" y="0"/>
                    </a:moveTo>
                    <a:cubicBezTo>
                      <a:pt x="26" y="0"/>
                      <a:pt x="26" y="1"/>
                      <a:pt x="26" y="1"/>
                    </a:cubicBezTo>
                    <a:cubicBezTo>
                      <a:pt x="26" y="1"/>
                      <a:pt x="25" y="2"/>
                      <a:pt x="24" y="2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5"/>
                      <a:pt x="25" y="5"/>
                    </a:cubicBezTo>
                    <a:cubicBezTo>
                      <a:pt x="26" y="5"/>
                      <a:pt x="26" y="6"/>
                      <a:pt x="26" y="6"/>
                    </a:cubicBezTo>
                    <a:cubicBezTo>
                      <a:pt x="27" y="7"/>
                      <a:pt x="27" y="8"/>
                      <a:pt x="27" y="10"/>
                    </a:cubicBezTo>
                    <a:cubicBezTo>
                      <a:pt x="27" y="10"/>
                      <a:pt x="27" y="11"/>
                      <a:pt x="26" y="11"/>
                    </a:cubicBezTo>
                    <a:cubicBezTo>
                      <a:pt x="26" y="12"/>
                      <a:pt x="27" y="12"/>
                      <a:pt x="26" y="12"/>
                    </a:cubicBezTo>
                    <a:cubicBezTo>
                      <a:pt x="26" y="13"/>
                      <a:pt x="25" y="13"/>
                      <a:pt x="24" y="14"/>
                    </a:cubicBezTo>
                    <a:cubicBezTo>
                      <a:pt x="24" y="13"/>
                      <a:pt x="22" y="14"/>
                      <a:pt x="23" y="13"/>
                    </a:cubicBezTo>
                    <a:cubicBezTo>
                      <a:pt x="24" y="12"/>
                      <a:pt x="24" y="11"/>
                      <a:pt x="25" y="11"/>
                    </a:cubicBezTo>
                    <a:cubicBezTo>
                      <a:pt x="25" y="10"/>
                      <a:pt x="26" y="10"/>
                      <a:pt x="26" y="9"/>
                    </a:cubicBezTo>
                    <a:cubicBezTo>
                      <a:pt x="25" y="7"/>
                      <a:pt x="23" y="7"/>
                      <a:pt x="22" y="6"/>
                    </a:cubicBezTo>
                    <a:cubicBezTo>
                      <a:pt x="22" y="7"/>
                      <a:pt x="23" y="8"/>
                      <a:pt x="22" y="9"/>
                    </a:cubicBezTo>
                    <a:cubicBezTo>
                      <a:pt x="22" y="9"/>
                      <a:pt x="21" y="8"/>
                      <a:pt x="21" y="9"/>
                    </a:cubicBezTo>
                    <a:cubicBezTo>
                      <a:pt x="20" y="9"/>
                      <a:pt x="20" y="8"/>
                      <a:pt x="20" y="8"/>
                    </a:cubicBezTo>
                    <a:cubicBezTo>
                      <a:pt x="20" y="7"/>
                      <a:pt x="21" y="6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5"/>
                      <a:pt x="20" y="5"/>
                      <a:pt x="20" y="6"/>
                    </a:cubicBezTo>
                    <a:cubicBezTo>
                      <a:pt x="20" y="7"/>
                      <a:pt x="20" y="8"/>
                      <a:pt x="19" y="8"/>
                    </a:cubicBezTo>
                    <a:cubicBezTo>
                      <a:pt x="18" y="9"/>
                      <a:pt x="19" y="10"/>
                      <a:pt x="18" y="11"/>
                    </a:cubicBezTo>
                    <a:cubicBezTo>
                      <a:pt x="16" y="12"/>
                      <a:pt x="14" y="11"/>
                      <a:pt x="13" y="12"/>
                    </a:cubicBezTo>
                    <a:cubicBezTo>
                      <a:pt x="13" y="12"/>
                      <a:pt x="12" y="12"/>
                      <a:pt x="12" y="12"/>
                    </a:cubicBezTo>
                    <a:cubicBezTo>
                      <a:pt x="13" y="13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3"/>
                      <a:pt x="10" y="13"/>
                      <a:pt x="10" y="12"/>
                    </a:cubicBezTo>
                    <a:cubicBezTo>
                      <a:pt x="11" y="11"/>
                      <a:pt x="12" y="11"/>
                      <a:pt x="13" y="10"/>
                    </a:cubicBezTo>
                    <a:cubicBezTo>
                      <a:pt x="14" y="10"/>
                      <a:pt x="15" y="10"/>
                      <a:pt x="16" y="9"/>
                    </a:cubicBezTo>
                    <a:cubicBezTo>
                      <a:pt x="16" y="8"/>
                      <a:pt x="15" y="7"/>
                      <a:pt x="16" y="6"/>
                    </a:cubicBezTo>
                    <a:cubicBezTo>
                      <a:pt x="16" y="5"/>
                      <a:pt x="17" y="5"/>
                      <a:pt x="18" y="4"/>
                    </a:cubicBezTo>
                    <a:cubicBezTo>
                      <a:pt x="16" y="3"/>
                      <a:pt x="14" y="4"/>
                      <a:pt x="12" y="4"/>
                    </a:cubicBezTo>
                    <a:cubicBezTo>
                      <a:pt x="12" y="4"/>
                      <a:pt x="11" y="4"/>
                      <a:pt x="11" y="3"/>
                    </a:cubicBezTo>
                    <a:cubicBezTo>
                      <a:pt x="10" y="3"/>
                      <a:pt x="10" y="4"/>
                      <a:pt x="9" y="4"/>
                    </a:cubicBezTo>
                    <a:cubicBezTo>
                      <a:pt x="9" y="3"/>
                      <a:pt x="8" y="3"/>
                      <a:pt x="7" y="3"/>
                    </a:cubicBezTo>
                    <a:cubicBezTo>
                      <a:pt x="6" y="3"/>
                      <a:pt x="5" y="1"/>
                      <a:pt x="4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2" y="5"/>
                      <a:pt x="3" y="5"/>
                      <a:pt x="2" y="6"/>
                    </a:cubicBezTo>
                    <a:cubicBezTo>
                      <a:pt x="2" y="6"/>
                      <a:pt x="2" y="8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0" y="8"/>
                      <a:pt x="0" y="8"/>
                    </a:cubicBezTo>
                    <a:cubicBezTo>
                      <a:pt x="0" y="6"/>
                      <a:pt x="0" y="5"/>
                      <a:pt x="0" y="3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3" y="1"/>
                      <a:pt x="23" y="1"/>
                    </a:cubicBezTo>
                    <a:cubicBezTo>
                      <a:pt x="24" y="1"/>
                      <a:pt x="24" y="0"/>
                      <a:pt x="25" y="0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2" name="Freeform 1529"/>
              <p:cNvSpPr>
                <a:spLocks/>
              </p:cNvSpPr>
              <p:nvPr/>
            </p:nvSpPr>
            <p:spPr bwMode="auto">
              <a:xfrm>
                <a:off x="4086" y="28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" name="Freeform 1530"/>
              <p:cNvSpPr>
                <a:spLocks/>
              </p:cNvSpPr>
              <p:nvPr/>
            </p:nvSpPr>
            <p:spPr bwMode="auto">
              <a:xfrm>
                <a:off x="4086" y="2817"/>
                <a:ext cx="8" cy="5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1 h 2"/>
                  <a:gd name="T4" fmla="*/ 2 w 3"/>
                  <a:gd name="T5" fmla="*/ 2 h 2"/>
                  <a:gd name="T6" fmla="*/ 0 w 3"/>
                  <a:gd name="T7" fmla="*/ 2 h 2"/>
                  <a:gd name="T8" fmla="*/ 1 w 3"/>
                  <a:gd name="T9" fmla="*/ 2 h 2"/>
                  <a:gd name="T10" fmla="*/ 2 w 3"/>
                  <a:gd name="T11" fmla="*/ 0 h 2"/>
                  <a:gd name="T12" fmla="*/ 3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0"/>
                      <a:pt x="3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4" name="Freeform 1531"/>
              <p:cNvSpPr>
                <a:spLocks/>
              </p:cNvSpPr>
              <p:nvPr/>
            </p:nvSpPr>
            <p:spPr bwMode="auto">
              <a:xfrm>
                <a:off x="4020" y="2814"/>
                <a:ext cx="13" cy="3"/>
              </a:xfrm>
              <a:custGeom>
                <a:avLst/>
                <a:gdLst>
                  <a:gd name="T0" fmla="*/ 0 w 5"/>
                  <a:gd name="T1" fmla="*/ 1 h 1"/>
                  <a:gd name="T2" fmla="*/ 1 w 5"/>
                  <a:gd name="T3" fmla="*/ 0 h 1"/>
                  <a:gd name="T4" fmla="*/ 5 w 5"/>
                  <a:gd name="T5" fmla="*/ 1 h 1"/>
                  <a:gd name="T6" fmla="*/ 0 w 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3" y="0"/>
                      <a:pt x="3" y="1"/>
                      <a:pt x="5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5" name="Freeform 1532"/>
              <p:cNvSpPr>
                <a:spLocks/>
              </p:cNvSpPr>
              <p:nvPr/>
            </p:nvSpPr>
            <p:spPr bwMode="auto">
              <a:xfrm>
                <a:off x="4009" y="2779"/>
                <a:ext cx="85" cy="38"/>
              </a:xfrm>
              <a:custGeom>
                <a:avLst/>
                <a:gdLst>
                  <a:gd name="T0" fmla="*/ 9 w 32"/>
                  <a:gd name="T1" fmla="*/ 13 h 14"/>
                  <a:gd name="T2" fmla="*/ 6 w 32"/>
                  <a:gd name="T3" fmla="*/ 9 h 14"/>
                  <a:gd name="T4" fmla="*/ 4 w 32"/>
                  <a:gd name="T5" fmla="*/ 10 h 14"/>
                  <a:gd name="T6" fmla="*/ 3 w 32"/>
                  <a:gd name="T7" fmla="*/ 10 h 14"/>
                  <a:gd name="T8" fmla="*/ 0 w 32"/>
                  <a:gd name="T9" fmla="*/ 10 h 14"/>
                  <a:gd name="T10" fmla="*/ 0 w 32"/>
                  <a:gd name="T11" fmla="*/ 9 h 14"/>
                  <a:gd name="T12" fmla="*/ 5 w 32"/>
                  <a:gd name="T13" fmla="*/ 8 h 14"/>
                  <a:gd name="T14" fmla="*/ 11 w 32"/>
                  <a:gd name="T15" fmla="*/ 11 h 14"/>
                  <a:gd name="T16" fmla="*/ 14 w 32"/>
                  <a:gd name="T17" fmla="*/ 8 h 14"/>
                  <a:gd name="T18" fmla="*/ 15 w 32"/>
                  <a:gd name="T19" fmla="*/ 6 h 14"/>
                  <a:gd name="T20" fmla="*/ 13 w 32"/>
                  <a:gd name="T21" fmla="*/ 8 h 14"/>
                  <a:gd name="T22" fmla="*/ 12 w 32"/>
                  <a:gd name="T23" fmla="*/ 6 h 14"/>
                  <a:gd name="T24" fmla="*/ 13 w 32"/>
                  <a:gd name="T25" fmla="*/ 5 h 14"/>
                  <a:gd name="T26" fmla="*/ 12 w 32"/>
                  <a:gd name="T27" fmla="*/ 4 h 14"/>
                  <a:gd name="T28" fmla="*/ 16 w 32"/>
                  <a:gd name="T29" fmla="*/ 2 h 14"/>
                  <a:gd name="T30" fmla="*/ 17 w 32"/>
                  <a:gd name="T31" fmla="*/ 1 h 14"/>
                  <a:gd name="T32" fmla="*/ 18 w 32"/>
                  <a:gd name="T33" fmla="*/ 1 h 14"/>
                  <a:gd name="T34" fmla="*/ 19 w 32"/>
                  <a:gd name="T35" fmla="*/ 1 h 14"/>
                  <a:gd name="T36" fmla="*/ 21 w 32"/>
                  <a:gd name="T37" fmla="*/ 1 h 14"/>
                  <a:gd name="T38" fmla="*/ 22 w 32"/>
                  <a:gd name="T39" fmla="*/ 1 h 14"/>
                  <a:gd name="T40" fmla="*/ 23 w 32"/>
                  <a:gd name="T41" fmla="*/ 1 h 14"/>
                  <a:gd name="T42" fmla="*/ 24 w 32"/>
                  <a:gd name="T43" fmla="*/ 1 h 14"/>
                  <a:gd name="T44" fmla="*/ 25 w 32"/>
                  <a:gd name="T45" fmla="*/ 2 h 14"/>
                  <a:gd name="T46" fmla="*/ 26 w 32"/>
                  <a:gd name="T47" fmla="*/ 3 h 14"/>
                  <a:gd name="T48" fmla="*/ 28 w 32"/>
                  <a:gd name="T49" fmla="*/ 4 h 14"/>
                  <a:gd name="T50" fmla="*/ 29 w 32"/>
                  <a:gd name="T51" fmla="*/ 5 h 14"/>
                  <a:gd name="T52" fmla="*/ 31 w 32"/>
                  <a:gd name="T53" fmla="*/ 7 h 14"/>
                  <a:gd name="T54" fmla="*/ 32 w 32"/>
                  <a:gd name="T55" fmla="*/ 9 h 14"/>
                  <a:gd name="T56" fmla="*/ 32 w 32"/>
                  <a:gd name="T57" fmla="*/ 13 h 14"/>
                  <a:gd name="T58" fmla="*/ 31 w 32"/>
                  <a:gd name="T59" fmla="*/ 14 h 14"/>
                  <a:gd name="T60" fmla="*/ 29 w 32"/>
                  <a:gd name="T61" fmla="*/ 14 h 14"/>
                  <a:gd name="T62" fmla="*/ 30 w 32"/>
                  <a:gd name="T63" fmla="*/ 14 h 14"/>
                  <a:gd name="T64" fmla="*/ 27 w 32"/>
                  <a:gd name="T65" fmla="*/ 8 h 14"/>
                  <a:gd name="T66" fmla="*/ 20 w 32"/>
                  <a:gd name="T67" fmla="*/ 6 h 14"/>
                  <a:gd name="T68" fmla="*/ 19 w 32"/>
                  <a:gd name="T69" fmla="*/ 8 h 14"/>
                  <a:gd name="T70" fmla="*/ 20 w 32"/>
                  <a:gd name="T71" fmla="*/ 12 h 14"/>
                  <a:gd name="T72" fmla="*/ 9 w 32"/>
                  <a:gd name="T7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14">
                    <a:moveTo>
                      <a:pt x="9" y="14"/>
                    </a:moveTo>
                    <a:cubicBezTo>
                      <a:pt x="9" y="14"/>
                      <a:pt x="9" y="14"/>
                      <a:pt x="9" y="13"/>
                    </a:cubicBezTo>
                    <a:cubicBezTo>
                      <a:pt x="9" y="12"/>
                      <a:pt x="8" y="12"/>
                      <a:pt x="8" y="10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6" y="9"/>
                      <a:pt x="5" y="9"/>
                      <a:pt x="4" y="9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3" y="9"/>
                      <a:pt x="4" y="9"/>
                      <a:pt x="3" y="9"/>
                    </a:cubicBezTo>
                    <a:cubicBezTo>
                      <a:pt x="3" y="9"/>
                      <a:pt x="3" y="9"/>
                      <a:pt x="3" y="10"/>
                    </a:cubicBezTo>
                    <a:cubicBezTo>
                      <a:pt x="2" y="10"/>
                      <a:pt x="1" y="11"/>
                      <a:pt x="0" y="11"/>
                    </a:cubicBezTo>
                    <a:cubicBezTo>
                      <a:pt x="0" y="10"/>
                      <a:pt x="1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2" y="8"/>
                      <a:pt x="3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8"/>
                      <a:pt x="8" y="7"/>
                      <a:pt x="9" y="8"/>
                    </a:cubicBezTo>
                    <a:cubicBezTo>
                      <a:pt x="10" y="9"/>
                      <a:pt x="10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0"/>
                      <a:pt x="13" y="9"/>
                      <a:pt x="14" y="8"/>
                    </a:cubicBezTo>
                    <a:cubicBezTo>
                      <a:pt x="14" y="7"/>
                      <a:pt x="15" y="7"/>
                      <a:pt x="15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4" y="7"/>
                      <a:pt x="14" y="7"/>
                    </a:cubicBezTo>
                    <a:cubicBezTo>
                      <a:pt x="14" y="8"/>
                      <a:pt x="13" y="8"/>
                      <a:pt x="13" y="8"/>
                    </a:cubicBezTo>
                    <a:cubicBezTo>
                      <a:pt x="12" y="8"/>
                      <a:pt x="13" y="7"/>
                      <a:pt x="13" y="6"/>
                    </a:cubicBezTo>
                    <a:cubicBezTo>
                      <a:pt x="12" y="6"/>
                      <a:pt x="12" y="7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6"/>
                      <a:pt x="13" y="6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2" y="5"/>
                      <a:pt x="12" y="4"/>
                    </a:cubicBezTo>
                    <a:cubicBezTo>
                      <a:pt x="12" y="4"/>
                      <a:pt x="13" y="3"/>
                      <a:pt x="13" y="3"/>
                    </a:cubicBezTo>
                    <a:cubicBezTo>
                      <a:pt x="14" y="4"/>
                      <a:pt x="15" y="2"/>
                      <a:pt x="16" y="2"/>
                    </a:cubicBezTo>
                    <a:cubicBezTo>
                      <a:pt x="16" y="1"/>
                      <a:pt x="15" y="1"/>
                      <a:pt x="16" y="0"/>
                    </a:cubicBezTo>
                    <a:cubicBezTo>
                      <a:pt x="16" y="0"/>
                      <a:pt x="16" y="1"/>
                      <a:pt x="17" y="1"/>
                    </a:cubicBezTo>
                    <a:cubicBezTo>
                      <a:pt x="17" y="1"/>
                      <a:pt x="18" y="0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0"/>
                      <a:pt x="20" y="2"/>
                      <a:pt x="20" y="1"/>
                    </a:cubicBezTo>
                    <a:cubicBezTo>
                      <a:pt x="21" y="1"/>
                      <a:pt x="21" y="0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2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7" y="2"/>
                      <a:pt x="27" y="4"/>
                      <a:pt x="28" y="3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9" y="4"/>
                      <a:pt x="29" y="4"/>
                    </a:cubicBezTo>
                    <a:cubicBezTo>
                      <a:pt x="29" y="5"/>
                      <a:pt x="29" y="4"/>
                      <a:pt x="29" y="5"/>
                    </a:cubicBezTo>
                    <a:cubicBezTo>
                      <a:pt x="30" y="5"/>
                      <a:pt x="30" y="6"/>
                      <a:pt x="30" y="6"/>
                    </a:cubicBezTo>
                    <a:cubicBezTo>
                      <a:pt x="30" y="6"/>
                      <a:pt x="31" y="6"/>
                      <a:pt x="31" y="7"/>
                    </a:cubicBezTo>
                    <a:cubicBezTo>
                      <a:pt x="31" y="7"/>
                      <a:pt x="31" y="8"/>
                      <a:pt x="32" y="8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10"/>
                      <a:pt x="32" y="11"/>
                      <a:pt x="32" y="12"/>
                    </a:cubicBezTo>
                    <a:cubicBezTo>
                      <a:pt x="32" y="12"/>
                      <a:pt x="32" y="13"/>
                      <a:pt x="32" y="13"/>
                    </a:cubicBezTo>
                    <a:cubicBezTo>
                      <a:pt x="32" y="13"/>
                      <a:pt x="32" y="14"/>
                      <a:pt x="32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3"/>
                    </a:cubicBezTo>
                    <a:cubicBezTo>
                      <a:pt x="31" y="14"/>
                      <a:pt x="30" y="14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29" y="14"/>
                      <a:pt x="30" y="14"/>
                    </a:cubicBezTo>
                    <a:cubicBezTo>
                      <a:pt x="30" y="13"/>
                      <a:pt x="31" y="13"/>
                      <a:pt x="31" y="12"/>
                    </a:cubicBezTo>
                    <a:cubicBezTo>
                      <a:pt x="30" y="10"/>
                      <a:pt x="28" y="9"/>
                      <a:pt x="27" y="8"/>
                    </a:cubicBezTo>
                    <a:cubicBezTo>
                      <a:pt x="25" y="6"/>
                      <a:pt x="22" y="5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7"/>
                      <a:pt x="21" y="7"/>
                      <a:pt x="20" y="8"/>
                    </a:cubicBezTo>
                    <a:cubicBezTo>
                      <a:pt x="20" y="8"/>
                      <a:pt x="19" y="8"/>
                      <a:pt x="19" y="8"/>
                    </a:cubicBezTo>
                    <a:cubicBezTo>
                      <a:pt x="18" y="9"/>
                      <a:pt x="18" y="10"/>
                      <a:pt x="18" y="10"/>
                    </a:cubicBezTo>
                    <a:cubicBezTo>
                      <a:pt x="18" y="11"/>
                      <a:pt x="19" y="11"/>
                      <a:pt x="20" y="12"/>
                    </a:cubicBezTo>
                    <a:cubicBezTo>
                      <a:pt x="21" y="13"/>
                      <a:pt x="22" y="13"/>
                      <a:pt x="24" y="14"/>
                    </a:cubicBez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6" name="Freeform 1533"/>
              <p:cNvSpPr>
                <a:spLocks/>
              </p:cNvSpPr>
              <p:nvPr/>
            </p:nvSpPr>
            <p:spPr bwMode="auto">
              <a:xfrm>
                <a:off x="4081" y="2811"/>
                <a:ext cx="5" cy="6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1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7" name="Freeform 1534"/>
              <p:cNvSpPr>
                <a:spLocks/>
              </p:cNvSpPr>
              <p:nvPr/>
            </p:nvSpPr>
            <p:spPr bwMode="auto">
              <a:xfrm>
                <a:off x="4062" y="2785"/>
                <a:ext cx="30" cy="18"/>
              </a:xfrm>
              <a:custGeom>
                <a:avLst/>
                <a:gdLst>
                  <a:gd name="T0" fmla="*/ 10 w 11"/>
                  <a:gd name="T1" fmla="*/ 6 h 7"/>
                  <a:gd name="T2" fmla="*/ 11 w 11"/>
                  <a:gd name="T3" fmla="*/ 7 h 7"/>
                  <a:gd name="T4" fmla="*/ 10 w 11"/>
                  <a:gd name="T5" fmla="*/ 7 h 7"/>
                  <a:gd name="T6" fmla="*/ 9 w 11"/>
                  <a:gd name="T7" fmla="*/ 5 h 7"/>
                  <a:gd name="T8" fmla="*/ 9 w 11"/>
                  <a:gd name="T9" fmla="*/ 5 h 7"/>
                  <a:gd name="T10" fmla="*/ 8 w 11"/>
                  <a:gd name="T11" fmla="*/ 4 h 7"/>
                  <a:gd name="T12" fmla="*/ 7 w 11"/>
                  <a:gd name="T13" fmla="*/ 4 h 7"/>
                  <a:gd name="T14" fmla="*/ 7 w 11"/>
                  <a:gd name="T15" fmla="*/ 3 h 7"/>
                  <a:gd name="T16" fmla="*/ 6 w 11"/>
                  <a:gd name="T17" fmla="*/ 3 h 7"/>
                  <a:gd name="T18" fmla="*/ 6 w 11"/>
                  <a:gd name="T19" fmla="*/ 3 h 7"/>
                  <a:gd name="T20" fmla="*/ 5 w 11"/>
                  <a:gd name="T21" fmla="*/ 2 h 7"/>
                  <a:gd name="T22" fmla="*/ 3 w 11"/>
                  <a:gd name="T23" fmla="*/ 2 h 7"/>
                  <a:gd name="T24" fmla="*/ 3 w 11"/>
                  <a:gd name="T25" fmla="*/ 1 h 7"/>
                  <a:gd name="T26" fmla="*/ 1 w 11"/>
                  <a:gd name="T27" fmla="*/ 1 h 7"/>
                  <a:gd name="T28" fmla="*/ 0 w 11"/>
                  <a:gd name="T29" fmla="*/ 1 h 7"/>
                  <a:gd name="T30" fmla="*/ 0 w 11"/>
                  <a:gd name="T31" fmla="*/ 1 h 7"/>
                  <a:gd name="T32" fmla="*/ 0 w 11"/>
                  <a:gd name="T33" fmla="*/ 1 h 7"/>
                  <a:gd name="T34" fmla="*/ 10 w 11"/>
                  <a:gd name="T3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7">
                    <a:moveTo>
                      <a:pt x="10" y="6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6"/>
                      <a:pt x="9" y="6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7" y="5"/>
                      <a:pt x="8" y="4"/>
                      <a:pt x="7" y="4"/>
                    </a:cubicBezTo>
                    <a:cubicBezTo>
                      <a:pt x="7" y="3"/>
                      <a:pt x="7" y="4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3"/>
                      <a:pt x="4" y="1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0"/>
                      <a:pt x="7" y="3"/>
                      <a:pt x="10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8" name="Freeform 1535"/>
              <p:cNvSpPr>
                <a:spLocks/>
              </p:cNvSpPr>
              <p:nvPr/>
            </p:nvSpPr>
            <p:spPr bwMode="auto">
              <a:xfrm>
                <a:off x="4052" y="279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9" name="Freeform 1536"/>
              <p:cNvSpPr>
                <a:spLocks/>
              </p:cNvSpPr>
              <p:nvPr/>
            </p:nvSpPr>
            <p:spPr bwMode="auto">
              <a:xfrm>
                <a:off x="4057" y="279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0" name="Freeform 1537"/>
              <p:cNvSpPr>
                <a:spLocks/>
              </p:cNvSpPr>
              <p:nvPr/>
            </p:nvSpPr>
            <p:spPr bwMode="auto">
              <a:xfrm>
                <a:off x="4057" y="279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1" name="Freeform 1538"/>
              <p:cNvSpPr>
                <a:spLocks/>
              </p:cNvSpPr>
              <p:nvPr/>
            </p:nvSpPr>
            <p:spPr bwMode="auto">
              <a:xfrm>
                <a:off x="4044" y="2822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2" name="Freeform 1539"/>
              <p:cNvSpPr>
                <a:spLocks/>
              </p:cNvSpPr>
              <p:nvPr/>
            </p:nvSpPr>
            <p:spPr bwMode="auto">
              <a:xfrm>
                <a:off x="4036" y="2790"/>
                <a:ext cx="8" cy="3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1 h 1"/>
                  <a:gd name="T4" fmla="*/ 1 w 3"/>
                  <a:gd name="T5" fmla="*/ 0 h 1"/>
                  <a:gd name="T6" fmla="*/ 0 w 3"/>
                  <a:gd name="T7" fmla="*/ 0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3" name="Freeform 1540"/>
              <p:cNvSpPr>
                <a:spLocks/>
              </p:cNvSpPr>
              <p:nvPr/>
            </p:nvSpPr>
            <p:spPr bwMode="auto">
              <a:xfrm>
                <a:off x="4036" y="2790"/>
                <a:ext cx="8" cy="3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1 h 1"/>
                  <a:gd name="T4" fmla="*/ 1 w 3"/>
                  <a:gd name="T5" fmla="*/ 0 h 1"/>
                  <a:gd name="T6" fmla="*/ 0 w 3"/>
                  <a:gd name="T7" fmla="*/ 0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4" name="Rectangle 1541"/>
              <p:cNvSpPr>
                <a:spLocks noChangeArrowheads="1"/>
              </p:cNvSpPr>
              <p:nvPr/>
            </p:nvSpPr>
            <p:spPr bwMode="auto">
              <a:xfrm>
                <a:off x="2793" y="1971"/>
                <a:ext cx="51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A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555" name="Rectangle 1542"/>
              <p:cNvSpPr>
                <a:spLocks noChangeArrowheads="1"/>
              </p:cNvSpPr>
              <p:nvPr/>
            </p:nvSpPr>
            <p:spPr bwMode="auto">
              <a:xfrm>
                <a:off x="2825" y="1971"/>
                <a:ext cx="61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G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556" name="Freeform 1543"/>
              <p:cNvSpPr>
                <a:spLocks/>
              </p:cNvSpPr>
              <p:nvPr/>
            </p:nvSpPr>
            <p:spPr bwMode="auto">
              <a:xfrm>
                <a:off x="2767" y="1798"/>
                <a:ext cx="64" cy="149"/>
              </a:xfrm>
              <a:custGeom>
                <a:avLst/>
                <a:gdLst>
                  <a:gd name="T0" fmla="*/ 0 w 24"/>
                  <a:gd name="T1" fmla="*/ 0 h 56"/>
                  <a:gd name="T2" fmla="*/ 24 w 24"/>
                  <a:gd name="T3" fmla="*/ 0 h 56"/>
                  <a:gd name="T4" fmla="*/ 24 w 24"/>
                  <a:gd name="T5" fmla="*/ 56 h 56"/>
                  <a:gd name="T6" fmla="*/ 7 w 24"/>
                  <a:gd name="T7" fmla="*/ 49 h 56"/>
                  <a:gd name="T8" fmla="*/ 0 w 24"/>
                  <a:gd name="T9" fmla="*/ 33 h 56"/>
                  <a:gd name="T10" fmla="*/ 0 w 24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6">
                    <a:moveTo>
                      <a:pt x="0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17" y="56"/>
                      <a:pt x="12" y="54"/>
                      <a:pt x="7" y="49"/>
                    </a:cubicBezTo>
                    <a:cubicBezTo>
                      <a:pt x="3" y="44"/>
                      <a:pt x="1" y="40"/>
                      <a:pt x="0" y="3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7" name="Freeform 1544"/>
              <p:cNvSpPr>
                <a:spLocks/>
              </p:cNvSpPr>
              <p:nvPr/>
            </p:nvSpPr>
            <p:spPr bwMode="auto">
              <a:xfrm>
                <a:off x="2767" y="1798"/>
                <a:ext cx="64" cy="149"/>
              </a:xfrm>
              <a:custGeom>
                <a:avLst/>
                <a:gdLst>
                  <a:gd name="T0" fmla="*/ 0 w 24"/>
                  <a:gd name="T1" fmla="*/ 0 h 56"/>
                  <a:gd name="T2" fmla="*/ 24 w 24"/>
                  <a:gd name="T3" fmla="*/ 0 h 56"/>
                  <a:gd name="T4" fmla="*/ 24 w 24"/>
                  <a:gd name="T5" fmla="*/ 56 h 56"/>
                  <a:gd name="T6" fmla="*/ 7 w 24"/>
                  <a:gd name="T7" fmla="*/ 49 h 56"/>
                  <a:gd name="T8" fmla="*/ 0 w 24"/>
                  <a:gd name="T9" fmla="*/ 33 h 56"/>
                  <a:gd name="T10" fmla="*/ 0 w 24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6">
                    <a:moveTo>
                      <a:pt x="0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17" y="56"/>
                      <a:pt x="12" y="54"/>
                      <a:pt x="7" y="49"/>
                    </a:cubicBezTo>
                    <a:cubicBezTo>
                      <a:pt x="3" y="44"/>
                      <a:pt x="1" y="40"/>
                      <a:pt x="0" y="33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8" name="Freeform 1545"/>
              <p:cNvSpPr>
                <a:spLocks/>
              </p:cNvSpPr>
              <p:nvPr/>
            </p:nvSpPr>
            <p:spPr bwMode="auto">
              <a:xfrm>
                <a:off x="2831" y="1798"/>
                <a:ext cx="64" cy="149"/>
              </a:xfrm>
              <a:custGeom>
                <a:avLst/>
                <a:gdLst>
                  <a:gd name="T0" fmla="*/ 24 w 24"/>
                  <a:gd name="T1" fmla="*/ 0 h 56"/>
                  <a:gd name="T2" fmla="*/ 0 w 24"/>
                  <a:gd name="T3" fmla="*/ 0 h 56"/>
                  <a:gd name="T4" fmla="*/ 0 w 24"/>
                  <a:gd name="T5" fmla="*/ 56 h 56"/>
                  <a:gd name="T6" fmla="*/ 17 w 24"/>
                  <a:gd name="T7" fmla="*/ 49 h 56"/>
                  <a:gd name="T8" fmla="*/ 24 w 24"/>
                  <a:gd name="T9" fmla="*/ 33 h 56"/>
                  <a:gd name="T10" fmla="*/ 24 w 24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6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7" y="56"/>
                      <a:pt x="12" y="54"/>
                      <a:pt x="17" y="49"/>
                    </a:cubicBezTo>
                    <a:cubicBezTo>
                      <a:pt x="22" y="44"/>
                      <a:pt x="24" y="40"/>
                      <a:pt x="24" y="33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A97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9" name="Freeform 1546"/>
              <p:cNvSpPr>
                <a:spLocks/>
              </p:cNvSpPr>
              <p:nvPr/>
            </p:nvSpPr>
            <p:spPr bwMode="auto">
              <a:xfrm>
                <a:off x="2831" y="1798"/>
                <a:ext cx="64" cy="149"/>
              </a:xfrm>
              <a:custGeom>
                <a:avLst/>
                <a:gdLst>
                  <a:gd name="T0" fmla="*/ 24 w 24"/>
                  <a:gd name="T1" fmla="*/ 0 h 56"/>
                  <a:gd name="T2" fmla="*/ 0 w 24"/>
                  <a:gd name="T3" fmla="*/ 0 h 56"/>
                  <a:gd name="T4" fmla="*/ 0 w 24"/>
                  <a:gd name="T5" fmla="*/ 56 h 56"/>
                  <a:gd name="T6" fmla="*/ 17 w 24"/>
                  <a:gd name="T7" fmla="*/ 49 h 56"/>
                  <a:gd name="T8" fmla="*/ 24 w 24"/>
                  <a:gd name="T9" fmla="*/ 33 h 56"/>
                  <a:gd name="T10" fmla="*/ 24 w 24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6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7" y="56"/>
                      <a:pt x="12" y="54"/>
                      <a:pt x="17" y="49"/>
                    </a:cubicBezTo>
                    <a:cubicBezTo>
                      <a:pt x="22" y="44"/>
                      <a:pt x="24" y="40"/>
                      <a:pt x="24" y="33"/>
                    </a:cubicBezTo>
                    <a:lnTo>
                      <a:pt x="24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0" name="Freeform 1547"/>
              <p:cNvSpPr>
                <a:spLocks/>
              </p:cNvSpPr>
              <p:nvPr/>
            </p:nvSpPr>
            <p:spPr bwMode="auto">
              <a:xfrm>
                <a:off x="2767" y="1843"/>
                <a:ext cx="64" cy="13"/>
              </a:xfrm>
              <a:custGeom>
                <a:avLst/>
                <a:gdLst>
                  <a:gd name="T0" fmla="*/ 24 w 24"/>
                  <a:gd name="T1" fmla="*/ 5 h 5"/>
                  <a:gd name="T2" fmla="*/ 21 w 24"/>
                  <a:gd name="T3" fmla="*/ 3 h 5"/>
                  <a:gd name="T4" fmla="*/ 18 w 24"/>
                  <a:gd name="T5" fmla="*/ 5 h 5"/>
                  <a:gd name="T6" fmla="*/ 14 w 24"/>
                  <a:gd name="T7" fmla="*/ 3 h 5"/>
                  <a:gd name="T8" fmla="*/ 10 w 24"/>
                  <a:gd name="T9" fmla="*/ 5 h 5"/>
                  <a:gd name="T10" fmla="*/ 7 w 24"/>
                  <a:gd name="T11" fmla="*/ 3 h 5"/>
                  <a:gd name="T12" fmla="*/ 3 w 24"/>
                  <a:gd name="T13" fmla="*/ 5 h 5"/>
                  <a:gd name="T14" fmla="*/ 0 w 24"/>
                  <a:gd name="T15" fmla="*/ 3 h 5"/>
                  <a:gd name="T16" fmla="*/ 0 w 24"/>
                  <a:gd name="T17" fmla="*/ 0 h 5"/>
                  <a:gd name="T18" fmla="*/ 3 w 24"/>
                  <a:gd name="T19" fmla="*/ 1 h 5"/>
                  <a:gd name="T20" fmla="*/ 7 w 24"/>
                  <a:gd name="T21" fmla="*/ 0 h 5"/>
                  <a:gd name="T22" fmla="*/ 10 w 24"/>
                  <a:gd name="T23" fmla="*/ 1 h 5"/>
                  <a:gd name="T24" fmla="*/ 14 w 24"/>
                  <a:gd name="T25" fmla="*/ 0 h 5"/>
                  <a:gd name="T26" fmla="*/ 18 w 24"/>
                  <a:gd name="T27" fmla="*/ 1 h 5"/>
                  <a:gd name="T28" fmla="*/ 21 w 24"/>
                  <a:gd name="T29" fmla="*/ 0 h 5"/>
                  <a:gd name="T30" fmla="*/ 24 w 24"/>
                  <a:gd name="T31" fmla="*/ 1 h 5"/>
                  <a:gd name="T32" fmla="*/ 24 w 24"/>
                  <a:gd name="T3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5">
                    <a:moveTo>
                      <a:pt x="24" y="5"/>
                    </a:moveTo>
                    <a:cubicBezTo>
                      <a:pt x="23" y="4"/>
                      <a:pt x="22" y="3"/>
                      <a:pt x="21" y="3"/>
                    </a:cubicBezTo>
                    <a:cubicBezTo>
                      <a:pt x="20" y="3"/>
                      <a:pt x="19" y="5"/>
                      <a:pt x="18" y="5"/>
                    </a:cubicBezTo>
                    <a:cubicBezTo>
                      <a:pt x="16" y="5"/>
                      <a:pt x="16" y="3"/>
                      <a:pt x="14" y="3"/>
                    </a:cubicBezTo>
                    <a:cubicBezTo>
                      <a:pt x="12" y="3"/>
                      <a:pt x="12" y="5"/>
                      <a:pt x="10" y="5"/>
                    </a:cubicBezTo>
                    <a:cubicBezTo>
                      <a:pt x="9" y="5"/>
                      <a:pt x="8" y="3"/>
                      <a:pt x="7" y="3"/>
                    </a:cubicBezTo>
                    <a:cubicBezTo>
                      <a:pt x="5" y="3"/>
                      <a:pt x="4" y="5"/>
                      <a:pt x="3" y="5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4" y="1"/>
                      <a:pt x="5" y="0"/>
                      <a:pt x="7" y="0"/>
                    </a:cubicBezTo>
                    <a:cubicBezTo>
                      <a:pt x="8" y="0"/>
                      <a:pt x="9" y="1"/>
                      <a:pt x="10" y="1"/>
                    </a:cubicBezTo>
                    <a:cubicBezTo>
                      <a:pt x="12" y="1"/>
                      <a:pt x="12" y="0"/>
                      <a:pt x="14" y="0"/>
                    </a:cubicBezTo>
                    <a:cubicBezTo>
                      <a:pt x="16" y="0"/>
                      <a:pt x="16" y="1"/>
                      <a:pt x="18" y="1"/>
                    </a:cubicBezTo>
                    <a:cubicBezTo>
                      <a:pt x="19" y="1"/>
                      <a:pt x="20" y="0"/>
                      <a:pt x="21" y="0"/>
                    </a:cubicBezTo>
                    <a:cubicBezTo>
                      <a:pt x="22" y="0"/>
                      <a:pt x="23" y="0"/>
                      <a:pt x="24" y="1"/>
                    </a:cubicBez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1" name="Freeform 1548"/>
              <p:cNvSpPr>
                <a:spLocks/>
              </p:cNvSpPr>
              <p:nvPr/>
            </p:nvSpPr>
            <p:spPr bwMode="auto">
              <a:xfrm>
                <a:off x="2767" y="1843"/>
                <a:ext cx="64" cy="13"/>
              </a:xfrm>
              <a:custGeom>
                <a:avLst/>
                <a:gdLst>
                  <a:gd name="T0" fmla="*/ 24 w 24"/>
                  <a:gd name="T1" fmla="*/ 5 h 5"/>
                  <a:gd name="T2" fmla="*/ 21 w 24"/>
                  <a:gd name="T3" fmla="*/ 3 h 5"/>
                  <a:gd name="T4" fmla="*/ 18 w 24"/>
                  <a:gd name="T5" fmla="*/ 5 h 5"/>
                  <a:gd name="T6" fmla="*/ 14 w 24"/>
                  <a:gd name="T7" fmla="*/ 3 h 5"/>
                  <a:gd name="T8" fmla="*/ 10 w 24"/>
                  <a:gd name="T9" fmla="*/ 5 h 5"/>
                  <a:gd name="T10" fmla="*/ 7 w 24"/>
                  <a:gd name="T11" fmla="*/ 3 h 5"/>
                  <a:gd name="T12" fmla="*/ 3 w 24"/>
                  <a:gd name="T13" fmla="*/ 5 h 5"/>
                  <a:gd name="T14" fmla="*/ 0 w 24"/>
                  <a:gd name="T15" fmla="*/ 3 h 5"/>
                  <a:gd name="T16" fmla="*/ 0 w 24"/>
                  <a:gd name="T17" fmla="*/ 0 h 5"/>
                  <a:gd name="T18" fmla="*/ 3 w 24"/>
                  <a:gd name="T19" fmla="*/ 1 h 5"/>
                  <a:gd name="T20" fmla="*/ 7 w 24"/>
                  <a:gd name="T21" fmla="*/ 0 h 5"/>
                  <a:gd name="T22" fmla="*/ 10 w 24"/>
                  <a:gd name="T23" fmla="*/ 1 h 5"/>
                  <a:gd name="T24" fmla="*/ 14 w 24"/>
                  <a:gd name="T25" fmla="*/ 0 h 5"/>
                  <a:gd name="T26" fmla="*/ 18 w 24"/>
                  <a:gd name="T27" fmla="*/ 1 h 5"/>
                  <a:gd name="T28" fmla="*/ 21 w 24"/>
                  <a:gd name="T29" fmla="*/ 0 h 5"/>
                  <a:gd name="T30" fmla="*/ 24 w 24"/>
                  <a:gd name="T31" fmla="*/ 1 h 5"/>
                  <a:gd name="T32" fmla="*/ 24 w 24"/>
                  <a:gd name="T3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5">
                    <a:moveTo>
                      <a:pt x="24" y="5"/>
                    </a:moveTo>
                    <a:cubicBezTo>
                      <a:pt x="23" y="4"/>
                      <a:pt x="22" y="3"/>
                      <a:pt x="21" y="3"/>
                    </a:cubicBezTo>
                    <a:cubicBezTo>
                      <a:pt x="20" y="3"/>
                      <a:pt x="19" y="5"/>
                      <a:pt x="18" y="5"/>
                    </a:cubicBezTo>
                    <a:cubicBezTo>
                      <a:pt x="16" y="5"/>
                      <a:pt x="16" y="3"/>
                      <a:pt x="14" y="3"/>
                    </a:cubicBezTo>
                    <a:cubicBezTo>
                      <a:pt x="12" y="3"/>
                      <a:pt x="12" y="5"/>
                      <a:pt x="10" y="5"/>
                    </a:cubicBezTo>
                    <a:cubicBezTo>
                      <a:pt x="9" y="5"/>
                      <a:pt x="8" y="3"/>
                      <a:pt x="7" y="3"/>
                    </a:cubicBezTo>
                    <a:cubicBezTo>
                      <a:pt x="5" y="3"/>
                      <a:pt x="4" y="5"/>
                      <a:pt x="3" y="5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4" y="1"/>
                      <a:pt x="5" y="0"/>
                      <a:pt x="7" y="0"/>
                    </a:cubicBezTo>
                    <a:cubicBezTo>
                      <a:pt x="8" y="0"/>
                      <a:pt x="9" y="1"/>
                      <a:pt x="10" y="1"/>
                    </a:cubicBezTo>
                    <a:cubicBezTo>
                      <a:pt x="12" y="1"/>
                      <a:pt x="12" y="0"/>
                      <a:pt x="14" y="0"/>
                    </a:cubicBezTo>
                    <a:cubicBezTo>
                      <a:pt x="16" y="0"/>
                      <a:pt x="16" y="1"/>
                      <a:pt x="18" y="1"/>
                    </a:cubicBezTo>
                    <a:cubicBezTo>
                      <a:pt x="19" y="1"/>
                      <a:pt x="20" y="0"/>
                      <a:pt x="21" y="0"/>
                    </a:cubicBezTo>
                    <a:cubicBezTo>
                      <a:pt x="22" y="0"/>
                      <a:pt x="23" y="0"/>
                      <a:pt x="24" y="1"/>
                    </a:cubicBezTo>
                    <a:lnTo>
                      <a:pt x="24" y="5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2" name="Freeform 1549"/>
              <p:cNvSpPr>
                <a:spLocks/>
              </p:cNvSpPr>
              <p:nvPr/>
            </p:nvSpPr>
            <p:spPr bwMode="auto">
              <a:xfrm>
                <a:off x="2767" y="1851"/>
                <a:ext cx="64" cy="16"/>
              </a:xfrm>
              <a:custGeom>
                <a:avLst/>
                <a:gdLst>
                  <a:gd name="T0" fmla="*/ 24 w 24"/>
                  <a:gd name="T1" fmla="*/ 5 h 6"/>
                  <a:gd name="T2" fmla="*/ 21 w 24"/>
                  <a:gd name="T3" fmla="*/ 4 h 6"/>
                  <a:gd name="T4" fmla="*/ 18 w 24"/>
                  <a:gd name="T5" fmla="*/ 5 h 6"/>
                  <a:gd name="T6" fmla="*/ 14 w 24"/>
                  <a:gd name="T7" fmla="*/ 4 h 6"/>
                  <a:gd name="T8" fmla="*/ 10 w 24"/>
                  <a:gd name="T9" fmla="*/ 5 h 6"/>
                  <a:gd name="T10" fmla="*/ 7 w 24"/>
                  <a:gd name="T11" fmla="*/ 4 h 6"/>
                  <a:gd name="T12" fmla="*/ 3 w 24"/>
                  <a:gd name="T13" fmla="*/ 5 h 6"/>
                  <a:gd name="T14" fmla="*/ 0 w 24"/>
                  <a:gd name="T15" fmla="*/ 4 h 6"/>
                  <a:gd name="T16" fmla="*/ 0 w 24"/>
                  <a:gd name="T17" fmla="*/ 0 h 6"/>
                  <a:gd name="T18" fmla="*/ 3 w 24"/>
                  <a:gd name="T19" fmla="*/ 2 h 6"/>
                  <a:gd name="T20" fmla="*/ 7 w 24"/>
                  <a:gd name="T21" fmla="*/ 0 h 6"/>
                  <a:gd name="T22" fmla="*/ 10 w 24"/>
                  <a:gd name="T23" fmla="*/ 2 h 6"/>
                  <a:gd name="T24" fmla="*/ 14 w 24"/>
                  <a:gd name="T25" fmla="*/ 0 h 6"/>
                  <a:gd name="T26" fmla="*/ 18 w 24"/>
                  <a:gd name="T27" fmla="*/ 2 h 6"/>
                  <a:gd name="T28" fmla="*/ 21 w 24"/>
                  <a:gd name="T29" fmla="*/ 0 h 6"/>
                  <a:gd name="T30" fmla="*/ 24 w 24"/>
                  <a:gd name="T31" fmla="*/ 2 h 6"/>
                  <a:gd name="T32" fmla="*/ 24 w 24"/>
                  <a:gd name="T3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6">
                    <a:moveTo>
                      <a:pt x="24" y="5"/>
                    </a:moveTo>
                    <a:cubicBezTo>
                      <a:pt x="23" y="4"/>
                      <a:pt x="22" y="4"/>
                      <a:pt x="21" y="4"/>
                    </a:cubicBezTo>
                    <a:cubicBezTo>
                      <a:pt x="20" y="4"/>
                      <a:pt x="19" y="5"/>
                      <a:pt x="18" y="5"/>
                    </a:cubicBezTo>
                    <a:cubicBezTo>
                      <a:pt x="16" y="6"/>
                      <a:pt x="16" y="4"/>
                      <a:pt x="14" y="4"/>
                    </a:cubicBezTo>
                    <a:cubicBezTo>
                      <a:pt x="12" y="4"/>
                      <a:pt x="12" y="6"/>
                      <a:pt x="10" y="5"/>
                    </a:cubicBezTo>
                    <a:cubicBezTo>
                      <a:pt x="9" y="5"/>
                      <a:pt x="8" y="4"/>
                      <a:pt x="7" y="4"/>
                    </a:cubicBezTo>
                    <a:cubicBezTo>
                      <a:pt x="5" y="4"/>
                      <a:pt x="4" y="5"/>
                      <a:pt x="3" y="5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4" y="2"/>
                      <a:pt x="5" y="0"/>
                      <a:pt x="7" y="0"/>
                    </a:cubicBezTo>
                    <a:cubicBezTo>
                      <a:pt x="8" y="0"/>
                      <a:pt x="9" y="2"/>
                      <a:pt x="10" y="2"/>
                    </a:cubicBezTo>
                    <a:cubicBezTo>
                      <a:pt x="12" y="2"/>
                      <a:pt x="12" y="0"/>
                      <a:pt x="14" y="0"/>
                    </a:cubicBezTo>
                    <a:cubicBezTo>
                      <a:pt x="16" y="0"/>
                      <a:pt x="16" y="2"/>
                      <a:pt x="18" y="2"/>
                    </a:cubicBezTo>
                    <a:cubicBezTo>
                      <a:pt x="19" y="2"/>
                      <a:pt x="20" y="0"/>
                      <a:pt x="21" y="0"/>
                    </a:cubicBezTo>
                    <a:cubicBezTo>
                      <a:pt x="22" y="0"/>
                      <a:pt x="23" y="1"/>
                      <a:pt x="24" y="2"/>
                    </a:cubicBez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" name="Freeform 1550"/>
              <p:cNvSpPr>
                <a:spLocks/>
              </p:cNvSpPr>
              <p:nvPr/>
            </p:nvSpPr>
            <p:spPr bwMode="auto">
              <a:xfrm>
                <a:off x="2767" y="1851"/>
                <a:ext cx="64" cy="16"/>
              </a:xfrm>
              <a:custGeom>
                <a:avLst/>
                <a:gdLst>
                  <a:gd name="T0" fmla="*/ 24 w 24"/>
                  <a:gd name="T1" fmla="*/ 5 h 6"/>
                  <a:gd name="T2" fmla="*/ 21 w 24"/>
                  <a:gd name="T3" fmla="*/ 4 h 6"/>
                  <a:gd name="T4" fmla="*/ 18 w 24"/>
                  <a:gd name="T5" fmla="*/ 5 h 6"/>
                  <a:gd name="T6" fmla="*/ 14 w 24"/>
                  <a:gd name="T7" fmla="*/ 4 h 6"/>
                  <a:gd name="T8" fmla="*/ 10 w 24"/>
                  <a:gd name="T9" fmla="*/ 5 h 6"/>
                  <a:gd name="T10" fmla="*/ 7 w 24"/>
                  <a:gd name="T11" fmla="*/ 4 h 6"/>
                  <a:gd name="T12" fmla="*/ 3 w 24"/>
                  <a:gd name="T13" fmla="*/ 5 h 6"/>
                  <a:gd name="T14" fmla="*/ 0 w 24"/>
                  <a:gd name="T15" fmla="*/ 4 h 6"/>
                  <a:gd name="T16" fmla="*/ 0 w 24"/>
                  <a:gd name="T17" fmla="*/ 0 h 6"/>
                  <a:gd name="T18" fmla="*/ 3 w 24"/>
                  <a:gd name="T19" fmla="*/ 2 h 6"/>
                  <a:gd name="T20" fmla="*/ 7 w 24"/>
                  <a:gd name="T21" fmla="*/ 0 h 6"/>
                  <a:gd name="T22" fmla="*/ 10 w 24"/>
                  <a:gd name="T23" fmla="*/ 2 h 6"/>
                  <a:gd name="T24" fmla="*/ 14 w 24"/>
                  <a:gd name="T25" fmla="*/ 0 h 6"/>
                  <a:gd name="T26" fmla="*/ 18 w 24"/>
                  <a:gd name="T27" fmla="*/ 2 h 6"/>
                  <a:gd name="T28" fmla="*/ 21 w 24"/>
                  <a:gd name="T29" fmla="*/ 0 h 6"/>
                  <a:gd name="T30" fmla="*/ 24 w 24"/>
                  <a:gd name="T31" fmla="*/ 2 h 6"/>
                  <a:gd name="T32" fmla="*/ 24 w 24"/>
                  <a:gd name="T3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6">
                    <a:moveTo>
                      <a:pt x="24" y="5"/>
                    </a:moveTo>
                    <a:cubicBezTo>
                      <a:pt x="23" y="4"/>
                      <a:pt x="22" y="4"/>
                      <a:pt x="21" y="4"/>
                    </a:cubicBezTo>
                    <a:cubicBezTo>
                      <a:pt x="20" y="4"/>
                      <a:pt x="19" y="5"/>
                      <a:pt x="18" y="5"/>
                    </a:cubicBezTo>
                    <a:cubicBezTo>
                      <a:pt x="16" y="6"/>
                      <a:pt x="16" y="4"/>
                      <a:pt x="14" y="4"/>
                    </a:cubicBezTo>
                    <a:cubicBezTo>
                      <a:pt x="12" y="4"/>
                      <a:pt x="12" y="6"/>
                      <a:pt x="10" y="5"/>
                    </a:cubicBezTo>
                    <a:cubicBezTo>
                      <a:pt x="9" y="5"/>
                      <a:pt x="8" y="4"/>
                      <a:pt x="7" y="4"/>
                    </a:cubicBezTo>
                    <a:cubicBezTo>
                      <a:pt x="5" y="4"/>
                      <a:pt x="4" y="5"/>
                      <a:pt x="3" y="5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4" y="2"/>
                      <a:pt x="5" y="0"/>
                      <a:pt x="7" y="0"/>
                    </a:cubicBezTo>
                    <a:cubicBezTo>
                      <a:pt x="8" y="0"/>
                      <a:pt x="9" y="2"/>
                      <a:pt x="10" y="2"/>
                    </a:cubicBezTo>
                    <a:cubicBezTo>
                      <a:pt x="12" y="2"/>
                      <a:pt x="12" y="0"/>
                      <a:pt x="14" y="0"/>
                    </a:cubicBezTo>
                    <a:cubicBezTo>
                      <a:pt x="16" y="0"/>
                      <a:pt x="16" y="2"/>
                      <a:pt x="18" y="2"/>
                    </a:cubicBezTo>
                    <a:cubicBezTo>
                      <a:pt x="19" y="2"/>
                      <a:pt x="20" y="0"/>
                      <a:pt x="21" y="0"/>
                    </a:cubicBezTo>
                    <a:cubicBezTo>
                      <a:pt x="22" y="0"/>
                      <a:pt x="23" y="1"/>
                      <a:pt x="24" y="2"/>
                    </a:cubicBezTo>
                    <a:lnTo>
                      <a:pt x="24" y="5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4" name="Freeform 1551"/>
              <p:cNvSpPr>
                <a:spLocks/>
              </p:cNvSpPr>
              <p:nvPr/>
            </p:nvSpPr>
            <p:spPr bwMode="auto">
              <a:xfrm>
                <a:off x="2767" y="1862"/>
                <a:ext cx="64" cy="13"/>
              </a:xfrm>
              <a:custGeom>
                <a:avLst/>
                <a:gdLst>
                  <a:gd name="T0" fmla="*/ 24 w 24"/>
                  <a:gd name="T1" fmla="*/ 5 h 5"/>
                  <a:gd name="T2" fmla="*/ 21 w 24"/>
                  <a:gd name="T3" fmla="*/ 3 h 5"/>
                  <a:gd name="T4" fmla="*/ 18 w 24"/>
                  <a:gd name="T5" fmla="*/ 5 h 5"/>
                  <a:gd name="T6" fmla="*/ 14 w 24"/>
                  <a:gd name="T7" fmla="*/ 3 h 5"/>
                  <a:gd name="T8" fmla="*/ 10 w 24"/>
                  <a:gd name="T9" fmla="*/ 5 h 5"/>
                  <a:gd name="T10" fmla="*/ 7 w 24"/>
                  <a:gd name="T11" fmla="*/ 3 h 5"/>
                  <a:gd name="T12" fmla="*/ 3 w 24"/>
                  <a:gd name="T13" fmla="*/ 5 h 5"/>
                  <a:gd name="T14" fmla="*/ 0 w 24"/>
                  <a:gd name="T15" fmla="*/ 3 h 5"/>
                  <a:gd name="T16" fmla="*/ 0 w 24"/>
                  <a:gd name="T17" fmla="*/ 0 h 5"/>
                  <a:gd name="T18" fmla="*/ 3 w 24"/>
                  <a:gd name="T19" fmla="*/ 1 h 5"/>
                  <a:gd name="T20" fmla="*/ 7 w 24"/>
                  <a:gd name="T21" fmla="*/ 0 h 5"/>
                  <a:gd name="T22" fmla="*/ 10 w 24"/>
                  <a:gd name="T23" fmla="*/ 1 h 5"/>
                  <a:gd name="T24" fmla="*/ 14 w 24"/>
                  <a:gd name="T25" fmla="*/ 0 h 5"/>
                  <a:gd name="T26" fmla="*/ 18 w 24"/>
                  <a:gd name="T27" fmla="*/ 1 h 5"/>
                  <a:gd name="T28" fmla="*/ 21 w 24"/>
                  <a:gd name="T29" fmla="*/ 0 h 5"/>
                  <a:gd name="T30" fmla="*/ 24 w 24"/>
                  <a:gd name="T31" fmla="*/ 1 h 5"/>
                  <a:gd name="T32" fmla="*/ 24 w 24"/>
                  <a:gd name="T3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5">
                    <a:moveTo>
                      <a:pt x="24" y="5"/>
                    </a:moveTo>
                    <a:cubicBezTo>
                      <a:pt x="23" y="4"/>
                      <a:pt x="22" y="3"/>
                      <a:pt x="21" y="3"/>
                    </a:cubicBezTo>
                    <a:cubicBezTo>
                      <a:pt x="20" y="3"/>
                      <a:pt x="19" y="5"/>
                      <a:pt x="18" y="5"/>
                    </a:cubicBezTo>
                    <a:cubicBezTo>
                      <a:pt x="16" y="5"/>
                      <a:pt x="16" y="3"/>
                      <a:pt x="14" y="3"/>
                    </a:cubicBezTo>
                    <a:cubicBezTo>
                      <a:pt x="12" y="3"/>
                      <a:pt x="12" y="5"/>
                      <a:pt x="10" y="5"/>
                    </a:cubicBezTo>
                    <a:cubicBezTo>
                      <a:pt x="9" y="5"/>
                      <a:pt x="8" y="3"/>
                      <a:pt x="7" y="3"/>
                    </a:cubicBezTo>
                    <a:cubicBezTo>
                      <a:pt x="5" y="3"/>
                      <a:pt x="4" y="5"/>
                      <a:pt x="3" y="5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4" y="1"/>
                      <a:pt x="5" y="0"/>
                      <a:pt x="7" y="0"/>
                    </a:cubicBezTo>
                    <a:cubicBezTo>
                      <a:pt x="8" y="0"/>
                      <a:pt x="9" y="1"/>
                      <a:pt x="10" y="1"/>
                    </a:cubicBezTo>
                    <a:cubicBezTo>
                      <a:pt x="12" y="2"/>
                      <a:pt x="12" y="0"/>
                      <a:pt x="14" y="0"/>
                    </a:cubicBezTo>
                    <a:cubicBezTo>
                      <a:pt x="16" y="0"/>
                      <a:pt x="16" y="2"/>
                      <a:pt x="18" y="1"/>
                    </a:cubicBezTo>
                    <a:cubicBezTo>
                      <a:pt x="19" y="1"/>
                      <a:pt x="20" y="0"/>
                      <a:pt x="21" y="0"/>
                    </a:cubicBezTo>
                    <a:cubicBezTo>
                      <a:pt x="22" y="0"/>
                      <a:pt x="23" y="0"/>
                      <a:pt x="24" y="1"/>
                    </a:cubicBez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5" name="Freeform 1552"/>
              <p:cNvSpPr>
                <a:spLocks/>
              </p:cNvSpPr>
              <p:nvPr/>
            </p:nvSpPr>
            <p:spPr bwMode="auto">
              <a:xfrm>
                <a:off x="2767" y="1862"/>
                <a:ext cx="64" cy="13"/>
              </a:xfrm>
              <a:custGeom>
                <a:avLst/>
                <a:gdLst>
                  <a:gd name="T0" fmla="*/ 24 w 24"/>
                  <a:gd name="T1" fmla="*/ 5 h 5"/>
                  <a:gd name="T2" fmla="*/ 21 w 24"/>
                  <a:gd name="T3" fmla="*/ 3 h 5"/>
                  <a:gd name="T4" fmla="*/ 18 w 24"/>
                  <a:gd name="T5" fmla="*/ 5 h 5"/>
                  <a:gd name="T6" fmla="*/ 14 w 24"/>
                  <a:gd name="T7" fmla="*/ 3 h 5"/>
                  <a:gd name="T8" fmla="*/ 10 w 24"/>
                  <a:gd name="T9" fmla="*/ 5 h 5"/>
                  <a:gd name="T10" fmla="*/ 7 w 24"/>
                  <a:gd name="T11" fmla="*/ 3 h 5"/>
                  <a:gd name="T12" fmla="*/ 3 w 24"/>
                  <a:gd name="T13" fmla="*/ 5 h 5"/>
                  <a:gd name="T14" fmla="*/ 0 w 24"/>
                  <a:gd name="T15" fmla="*/ 3 h 5"/>
                  <a:gd name="T16" fmla="*/ 0 w 24"/>
                  <a:gd name="T17" fmla="*/ 0 h 5"/>
                  <a:gd name="T18" fmla="*/ 3 w 24"/>
                  <a:gd name="T19" fmla="*/ 1 h 5"/>
                  <a:gd name="T20" fmla="*/ 7 w 24"/>
                  <a:gd name="T21" fmla="*/ 0 h 5"/>
                  <a:gd name="T22" fmla="*/ 10 w 24"/>
                  <a:gd name="T23" fmla="*/ 1 h 5"/>
                  <a:gd name="T24" fmla="*/ 14 w 24"/>
                  <a:gd name="T25" fmla="*/ 0 h 5"/>
                  <a:gd name="T26" fmla="*/ 18 w 24"/>
                  <a:gd name="T27" fmla="*/ 1 h 5"/>
                  <a:gd name="T28" fmla="*/ 21 w 24"/>
                  <a:gd name="T29" fmla="*/ 0 h 5"/>
                  <a:gd name="T30" fmla="*/ 24 w 24"/>
                  <a:gd name="T31" fmla="*/ 1 h 5"/>
                  <a:gd name="T32" fmla="*/ 24 w 24"/>
                  <a:gd name="T3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5">
                    <a:moveTo>
                      <a:pt x="24" y="5"/>
                    </a:moveTo>
                    <a:cubicBezTo>
                      <a:pt x="23" y="4"/>
                      <a:pt x="22" y="3"/>
                      <a:pt x="21" y="3"/>
                    </a:cubicBezTo>
                    <a:cubicBezTo>
                      <a:pt x="20" y="3"/>
                      <a:pt x="19" y="5"/>
                      <a:pt x="18" y="5"/>
                    </a:cubicBezTo>
                    <a:cubicBezTo>
                      <a:pt x="16" y="5"/>
                      <a:pt x="16" y="3"/>
                      <a:pt x="14" y="3"/>
                    </a:cubicBezTo>
                    <a:cubicBezTo>
                      <a:pt x="12" y="3"/>
                      <a:pt x="12" y="5"/>
                      <a:pt x="10" y="5"/>
                    </a:cubicBezTo>
                    <a:cubicBezTo>
                      <a:pt x="9" y="5"/>
                      <a:pt x="8" y="3"/>
                      <a:pt x="7" y="3"/>
                    </a:cubicBezTo>
                    <a:cubicBezTo>
                      <a:pt x="5" y="3"/>
                      <a:pt x="4" y="5"/>
                      <a:pt x="3" y="5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4" y="1"/>
                      <a:pt x="5" y="0"/>
                      <a:pt x="7" y="0"/>
                    </a:cubicBezTo>
                    <a:cubicBezTo>
                      <a:pt x="8" y="0"/>
                      <a:pt x="9" y="1"/>
                      <a:pt x="10" y="1"/>
                    </a:cubicBezTo>
                    <a:cubicBezTo>
                      <a:pt x="12" y="2"/>
                      <a:pt x="12" y="0"/>
                      <a:pt x="14" y="0"/>
                    </a:cubicBezTo>
                    <a:cubicBezTo>
                      <a:pt x="16" y="0"/>
                      <a:pt x="16" y="2"/>
                      <a:pt x="18" y="1"/>
                    </a:cubicBezTo>
                    <a:cubicBezTo>
                      <a:pt x="19" y="1"/>
                      <a:pt x="20" y="0"/>
                      <a:pt x="21" y="0"/>
                    </a:cubicBezTo>
                    <a:cubicBezTo>
                      <a:pt x="22" y="0"/>
                      <a:pt x="23" y="0"/>
                      <a:pt x="24" y="1"/>
                    </a:cubicBezTo>
                    <a:lnTo>
                      <a:pt x="24" y="5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6" name="Freeform 1553"/>
              <p:cNvSpPr>
                <a:spLocks/>
              </p:cNvSpPr>
              <p:nvPr/>
            </p:nvSpPr>
            <p:spPr bwMode="auto">
              <a:xfrm>
                <a:off x="2767" y="1870"/>
                <a:ext cx="64" cy="16"/>
              </a:xfrm>
              <a:custGeom>
                <a:avLst/>
                <a:gdLst>
                  <a:gd name="T0" fmla="*/ 24 w 24"/>
                  <a:gd name="T1" fmla="*/ 6 h 6"/>
                  <a:gd name="T2" fmla="*/ 21 w 24"/>
                  <a:gd name="T3" fmla="*/ 4 h 6"/>
                  <a:gd name="T4" fmla="*/ 18 w 24"/>
                  <a:gd name="T5" fmla="*/ 6 h 6"/>
                  <a:gd name="T6" fmla="*/ 14 w 24"/>
                  <a:gd name="T7" fmla="*/ 4 h 6"/>
                  <a:gd name="T8" fmla="*/ 10 w 24"/>
                  <a:gd name="T9" fmla="*/ 6 h 6"/>
                  <a:gd name="T10" fmla="*/ 7 w 24"/>
                  <a:gd name="T11" fmla="*/ 4 h 6"/>
                  <a:gd name="T12" fmla="*/ 3 w 24"/>
                  <a:gd name="T13" fmla="*/ 6 h 6"/>
                  <a:gd name="T14" fmla="*/ 0 w 24"/>
                  <a:gd name="T15" fmla="*/ 4 h 6"/>
                  <a:gd name="T16" fmla="*/ 0 w 24"/>
                  <a:gd name="T17" fmla="*/ 0 h 6"/>
                  <a:gd name="T18" fmla="*/ 3 w 24"/>
                  <a:gd name="T19" fmla="*/ 2 h 6"/>
                  <a:gd name="T20" fmla="*/ 7 w 24"/>
                  <a:gd name="T21" fmla="*/ 0 h 6"/>
                  <a:gd name="T22" fmla="*/ 10 w 24"/>
                  <a:gd name="T23" fmla="*/ 2 h 6"/>
                  <a:gd name="T24" fmla="*/ 14 w 24"/>
                  <a:gd name="T25" fmla="*/ 0 h 6"/>
                  <a:gd name="T26" fmla="*/ 18 w 24"/>
                  <a:gd name="T27" fmla="*/ 2 h 6"/>
                  <a:gd name="T28" fmla="*/ 21 w 24"/>
                  <a:gd name="T29" fmla="*/ 0 h 6"/>
                  <a:gd name="T30" fmla="*/ 24 w 24"/>
                  <a:gd name="T31" fmla="*/ 2 h 6"/>
                  <a:gd name="T32" fmla="*/ 24 w 24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cubicBezTo>
                      <a:pt x="23" y="4"/>
                      <a:pt x="22" y="4"/>
                      <a:pt x="21" y="4"/>
                    </a:cubicBezTo>
                    <a:cubicBezTo>
                      <a:pt x="20" y="4"/>
                      <a:pt x="19" y="6"/>
                      <a:pt x="18" y="6"/>
                    </a:cubicBezTo>
                    <a:cubicBezTo>
                      <a:pt x="16" y="6"/>
                      <a:pt x="16" y="4"/>
                      <a:pt x="14" y="4"/>
                    </a:cubicBezTo>
                    <a:cubicBezTo>
                      <a:pt x="12" y="4"/>
                      <a:pt x="12" y="6"/>
                      <a:pt x="10" y="6"/>
                    </a:cubicBezTo>
                    <a:cubicBezTo>
                      <a:pt x="9" y="6"/>
                      <a:pt x="8" y="4"/>
                      <a:pt x="7" y="4"/>
                    </a:cubicBezTo>
                    <a:cubicBezTo>
                      <a:pt x="5" y="4"/>
                      <a:pt x="4" y="6"/>
                      <a:pt x="3" y="6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4" y="2"/>
                      <a:pt x="5" y="0"/>
                      <a:pt x="7" y="0"/>
                    </a:cubicBezTo>
                    <a:cubicBezTo>
                      <a:pt x="8" y="0"/>
                      <a:pt x="9" y="2"/>
                      <a:pt x="10" y="2"/>
                    </a:cubicBezTo>
                    <a:cubicBezTo>
                      <a:pt x="12" y="2"/>
                      <a:pt x="12" y="0"/>
                      <a:pt x="14" y="0"/>
                    </a:cubicBezTo>
                    <a:cubicBezTo>
                      <a:pt x="16" y="0"/>
                      <a:pt x="16" y="2"/>
                      <a:pt x="18" y="2"/>
                    </a:cubicBezTo>
                    <a:cubicBezTo>
                      <a:pt x="19" y="2"/>
                      <a:pt x="20" y="0"/>
                      <a:pt x="21" y="0"/>
                    </a:cubicBezTo>
                    <a:cubicBezTo>
                      <a:pt x="22" y="0"/>
                      <a:pt x="23" y="1"/>
                      <a:pt x="24" y="2"/>
                    </a:cubicBez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7" name="Freeform 1554"/>
              <p:cNvSpPr>
                <a:spLocks/>
              </p:cNvSpPr>
              <p:nvPr/>
            </p:nvSpPr>
            <p:spPr bwMode="auto">
              <a:xfrm>
                <a:off x="2767" y="1870"/>
                <a:ext cx="64" cy="16"/>
              </a:xfrm>
              <a:custGeom>
                <a:avLst/>
                <a:gdLst>
                  <a:gd name="T0" fmla="*/ 24 w 24"/>
                  <a:gd name="T1" fmla="*/ 6 h 6"/>
                  <a:gd name="T2" fmla="*/ 21 w 24"/>
                  <a:gd name="T3" fmla="*/ 4 h 6"/>
                  <a:gd name="T4" fmla="*/ 18 w 24"/>
                  <a:gd name="T5" fmla="*/ 6 h 6"/>
                  <a:gd name="T6" fmla="*/ 14 w 24"/>
                  <a:gd name="T7" fmla="*/ 4 h 6"/>
                  <a:gd name="T8" fmla="*/ 10 w 24"/>
                  <a:gd name="T9" fmla="*/ 6 h 6"/>
                  <a:gd name="T10" fmla="*/ 7 w 24"/>
                  <a:gd name="T11" fmla="*/ 4 h 6"/>
                  <a:gd name="T12" fmla="*/ 3 w 24"/>
                  <a:gd name="T13" fmla="*/ 6 h 6"/>
                  <a:gd name="T14" fmla="*/ 0 w 24"/>
                  <a:gd name="T15" fmla="*/ 4 h 6"/>
                  <a:gd name="T16" fmla="*/ 0 w 24"/>
                  <a:gd name="T17" fmla="*/ 0 h 6"/>
                  <a:gd name="T18" fmla="*/ 3 w 24"/>
                  <a:gd name="T19" fmla="*/ 2 h 6"/>
                  <a:gd name="T20" fmla="*/ 7 w 24"/>
                  <a:gd name="T21" fmla="*/ 0 h 6"/>
                  <a:gd name="T22" fmla="*/ 10 w 24"/>
                  <a:gd name="T23" fmla="*/ 2 h 6"/>
                  <a:gd name="T24" fmla="*/ 14 w 24"/>
                  <a:gd name="T25" fmla="*/ 0 h 6"/>
                  <a:gd name="T26" fmla="*/ 18 w 24"/>
                  <a:gd name="T27" fmla="*/ 2 h 6"/>
                  <a:gd name="T28" fmla="*/ 21 w 24"/>
                  <a:gd name="T29" fmla="*/ 0 h 6"/>
                  <a:gd name="T30" fmla="*/ 24 w 24"/>
                  <a:gd name="T31" fmla="*/ 2 h 6"/>
                  <a:gd name="T32" fmla="*/ 24 w 24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cubicBezTo>
                      <a:pt x="23" y="4"/>
                      <a:pt x="22" y="4"/>
                      <a:pt x="21" y="4"/>
                    </a:cubicBezTo>
                    <a:cubicBezTo>
                      <a:pt x="20" y="4"/>
                      <a:pt x="19" y="6"/>
                      <a:pt x="18" y="6"/>
                    </a:cubicBezTo>
                    <a:cubicBezTo>
                      <a:pt x="16" y="6"/>
                      <a:pt x="16" y="4"/>
                      <a:pt x="14" y="4"/>
                    </a:cubicBezTo>
                    <a:cubicBezTo>
                      <a:pt x="12" y="4"/>
                      <a:pt x="12" y="6"/>
                      <a:pt x="10" y="6"/>
                    </a:cubicBezTo>
                    <a:cubicBezTo>
                      <a:pt x="9" y="6"/>
                      <a:pt x="8" y="4"/>
                      <a:pt x="7" y="4"/>
                    </a:cubicBezTo>
                    <a:cubicBezTo>
                      <a:pt x="5" y="4"/>
                      <a:pt x="4" y="6"/>
                      <a:pt x="3" y="6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4" y="2"/>
                      <a:pt x="5" y="0"/>
                      <a:pt x="7" y="0"/>
                    </a:cubicBezTo>
                    <a:cubicBezTo>
                      <a:pt x="8" y="0"/>
                      <a:pt x="9" y="2"/>
                      <a:pt x="10" y="2"/>
                    </a:cubicBezTo>
                    <a:cubicBezTo>
                      <a:pt x="12" y="2"/>
                      <a:pt x="12" y="0"/>
                      <a:pt x="14" y="0"/>
                    </a:cubicBezTo>
                    <a:cubicBezTo>
                      <a:pt x="16" y="0"/>
                      <a:pt x="16" y="2"/>
                      <a:pt x="18" y="2"/>
                    </a:cubicBezTo>
                    <a:cubicBezTo>
                      <a:pt x="19" y="2"/>
                      <a:pt x="20" y="0"/>
                      <a:pt x="21" y="0"/>
                    </a:cubicBezTo>
                    <a:cubicBezTo>
                      <a:pt x="22" y="0"/>
                      <a:pt x="23" y="1"/>
                      <a:pt x="24" y="2"/>
                    </a:cubicBezTo>
                    <a:lnTo>
                      <a:pt x="24" y="6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8" name="Freeform 1555"/>
              <p:cNvSpPr>
                <a:spLocks/>
              </p:cNvSpPr>
              <p:nvPr/>
            </p:nvSpPr>
            <p:spPr bwMode="auto">
              <a:xfrm>
                <a:off x="2767" y="1880"/>
                <a:ext cx="64" cy="14"/>
              </a:xfrm>
              <a:custGeom>
                <a:avLst/>
                <a:gdLst>
                  <a:gd name="T0" fmla="*/ 24 w 24"/>
                  <a:gd name="T1" fmla="*/ 5 h 5"/>
                  <a:gd name="T2" fmla="*/ 21 w 24"/>
                  <a:gd name="T3" fmla="*/ 3 h 5"/>
                  <a:gd name="T4" fmla="*/ 18 w 24"/>
                  <a:gd name="T5" fmla="*/ 5 h 5"/>
                  <a:gd name="T6" fmla="*/ 14 w 24"/>
                  <a:gd name="T7" fmla="*/ 3 h 5"/>
                  <a:gd name="T8" fmla="*/ 10 w 24"/>
                  <a:gd name="T9" fmla="*/ 5 h 5"/>
                  <a:gd name="T10" fmla="*/ 7 w 24"/>
                  <a:gd name="T11" fmla="*/ 3 h 5"/>
                  <a:gd name="T12" fmla="*/ 3 w 24"/>
                  <a:gd name="T13" fmla="*/ 5 h 5"/>
                  <a:gd name="T14" fmla="*/ 0 w 24"/>
                  <a:gd name="T15" fmla="*/ 3 h 5"/>
                  <a:gd name="T16" fmla="*/ 0 w 24"/>
                  <a:gd name="T17" fmla="*/ 0 h 5"/>
                  <a:gd name="T18" fmla="*/ 3 w 24"/>
                  <a:gd name="T19" fmla="*/ 2 h 5"/>
                  <a:gd name="T20" fmla="*/ 7 w 24"/>
                  <a:gd name="T21" fmla="*/ 0 h 5"/>
                  <a:gd name="T22" fmla="*/ 10 w 24"/>
                  <a:gd name="T23" fmla="*/ 2 h 5"/>
                  <a:gd name="T24" fmla="*/ 14 w 24"/>
                  <a:gd name="T25" fmla="*/ 0 h 5"/>
                  <a:gd name="T26" fmla="*/ 18 w 24"/>
                  <a:gd name="T27" fmla="*/ 2 h 5"/>
                  <a:gd name="T28" fmla="*/ 21 w 24"/>
                  <a:gd name="T29" fmla="*/ 0 h 5"/>
                  <a:gd name="T30" fmla="*/ 24 w 24"/>
                  <a:gd name="T31" fmla="*/ 2 h 5"/>
                  <a:gd name="T32" fmla="*/ 24 w 24"/>
                  <a:gd name="T3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5">
                    <a:moveTo>
                      <a:pt x="24" y="5"/>
                    </a:moveTo>
                    <a:cubicBezTo>
                      <a:pt x="23" y="4"/>
                      <a:pt x="22" y="3"/>
                      <a:pt x="21" y="3"/>
                    </a:cubicBezTo>
                    <a:cubicBezTo>
                      <a:pt x="20" y="3"/>
                      <a:pt x="19" y="5"/>
                      <a:pt x="18" y="5"/>
                    </a:cubicBezTo>
                    <a:cubicBezTo>
                      <a:pt x="16" y="5"/>
                      <a:pt x="16" y="3"/>
                      <a:pt x="14" y="3"/>
                    </a:cubicBezTo>
                    <a:cubicBezTo>
                      <a:pt x="12" y="3"/>
                      <a:pt x="12" y="5"/>
                      <a:pt x="10" y="5"/>
                    </a:cubicBezTo>
                    <a:cubicBezTo>
                      <a:pt x="9" y="5"/>
                      <a:pt x="8" y="3"/>
                      <a:pt x="7" y="3"/>
                    </a:cubicBezTo>
                    <a:cubicBezTo>
                      <a:pt x="5" y="3"/>
                      <a:pt x="4" y="5"/>
                      <a:pt x="3" y="5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4" y="2"/>
                      <a:pt x="5" y="0"/>
                      <a:pt x="7" y="0"/>
                    </a:cubicBezTo>
                    <a:cubicBezTo>
                      <a:pt x="8" y="0"/>
                      <a:pt x="9" y="2"/>
                      <a:pt x="10" y="2"/>
                    </a:cubicBezTo>
                    <a:cubicBezTo>
                      <a:pt x="12" y="2"/>
                      <a:pt x="12" y="0"/>
                      <a:pt x="14" y="0"/>
                    </a:cubicBezTo>
                    <a:cubicBezTo>
                      <a:pt x="16" y="0"/>
                      <a:pt x="16" y="2"/>
                      <a:pt x="18" y="2"/>
                    </a:cubicBezTo>
                    <a:cubicBezTo>
                      <a:pt x="19" y="2"/>
                      <a:pt x="20" y="0"/>
                      <a:pt x="21" y="0"/>
                    </a:cubicBezTo>
                    <a:cubicBezTo>
                      <a:pt x="22" y="0"/>
                      <a:pt x="23" y="1"/>
                      <a:pt x="24" y="2"/>
                    </a:cubicBez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9" name="Freeform 1556"/>
              <p:cNvSpPr>
                <a:spLocks/>
              </p:cNvSpPr>
              <p:nvPr/>
            </p:nvSpPr>
            <p:spPr bwMode="auto">
              <a:xfrm>
                <a:off x="2767" y="1880"/>
                <a:ext cx="64" cy="14"/>
              </a:xfrm>
              <a:custGeom>
                <a:avLst/>
                <a:gdLst>
                  <a:gd name="T0" fmla="*/ 24 w 24"/>
                  <a:gd name="T1" fmla="*/ 5 h 5"/>
                  <a:gd name="T2" fmla="*/ 21 w 24"/>
                  <a:gd name="T3" fmla="*/ 3 h 5"/>
                  <a:gd name="T4" fmla="*/ 18 w 24"/>
                  <a:gd name="T5" fmla="*/ 5 h 5"/>
                  <a:gd name="T6" fmla="*/ 14 w 24"/>
                  <a:gd name="T7" fmla="*/ 3 h 5"/>
                  <a:gd name="T8" fmla="*/ 10 w 24"/>
                  <a:gd name="T9" fmla="*/ 5 h 5"/>
                  <a:gd name="T10" fmla="*/ 7 w 24"/>
                  <a:gd name="T11" fmla="*/ 3 h 5"/>
                  <a:gd name="T12" fmla="*/ 3 w 24"/>
                  <a:gd name="T13" fmla="*/ 5 h 5"/>
                  <a:gd name="T14" fmla="*/ 0 w 24"/>
                  <a:gd name="T15" fmla="*/ 3 h 5"/>
                  <a:gd name="T16" fmla="*/ 0 w 24"/>
                  <a:gd name="T17" fmla="*/ 0 h 5"/>
                  <a:gd name="T18" fmla="*/ 3 w 24"/>
                  <a:gd name="T19" fmla="*/ 2 h 5"/>
                  <a:gd name="T20" fmla="*/ 7 w 24"/>
                  <a:gd name="T21" fmla="*/ 0 h 5"/>
                  <a:gd name="T22" fmla="*/ 10 w 24"/>
                  <a:gd name="T23" fmla="*/ 2 h 5"/>
                  <a:gd name="T24" fmla="*/ 14 w 24"/>
                  <a:gd name="T25" fmla="*/ 0 h 5"/>
                  <a:gd name="T26" fmla="*/ 18 w 24"/>
                  <a:gd name="T27" fmla="*/ 2 h 5"/>
                  <a:gd name="T28" fmla="*/ 21 w 24"/>
                  <a:gd name="T29" fmla="*/ 0 h 5"/>
                  <a:gd name="T30" fmla="*/ 24 w 24"/>
                  <a:gd name="T31" fmla="*/ 2 h 5"/>
                  <a:gd name="T32" fmla="*/ 24 w 24"/>
                  <a:gd name="T3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5">
                    <a:moveTo>
                      <a:pt x="24" y="5"/>
                    </a:moveTo>
                    <a:cubicBezTo>
                      <a:pt x="23" y="4"/>
                      <a:pt x="22" y="3"/>
                      <a:pt x="21" y="3"/>
                    </a:cubicBezTo>
                    <a:cubicBezTo>
                      <a:pt x="20" y="3"/>
                      <a:pt x="19" y="5"/>
                      <a:pt x="18" y="5"/>
                    </a:cubicBezTo>
                    <a:cubicBezTo>
                      <a:pt x="16" y="5"/>
                      <a:pt x="16" y="3"/>
                      <a:pt x="14" y="3"/>
                    </a:cubicBezTo>
                    <a:cubicBezTo>
                      <a:pt x="12" y="3"/>
                      <a:pt x="12" y="5"/>
                      <a:pt x="10" y="5"/>
                    </a:cubicBezTo>
                    <a:cubicBezTo>
                      <a:pt x="9" y="5"/>
                      <a:pt x="8" y="3"/>
                      <a:pt x="7" y="3"/>
                    </a:cubicBezTo>
                    <a:cubicBezTo>
                      <a:pt x="5" y="3"/>
                      <a:pt x="4" y="5"/>
                      <a:pt x="3" y="5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4" y="2"/>
                      <a:pt x="5" y="0"/>
                      <a:pt x="7" y="0"/>
                    </a:cubicBezTo>
                    <a:cubicBezTo>
                      <a:pt x="8" y="0"/>
                      <a:pt x="9" y="2"/>
                      <a:pt x="10" y="2"/>
                    </a:cubicBezTo>
                    <a:cubicBezTo>
                      <a:pt x="12" y="2"/>
                      <a:pt x="12" y="0"/>
                      <a:pt x="14" y="0"/>
                    </a:cubicBezTo>
                    <a:cubicBezTo>
                      <a:pt x="16" y="0"/>
                      <a:pt x="16" y="2"/>
                      <a:pt x="18" y="2"/>
                    </a:cubicBezTo>
                    <a:cubicBezTo>
                      <a:pt x="19" y="2"/>
                      <a:pt x="20" y="0"/>
                      <a:pt x="21" y="0"/>
                    </a:cubicBezTo>
                    <a:cubicBezTo>
                      <a:pt x="22" y="0"/>
                      <a:pt x="23" y="1"/>
                      <a:pt x="24" y="2"/>
                    </a:cubicBezTo>
                    <a:lnTo>
                      <a:pt x="24" y="5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0" name="Freeform 1557"/>
              <p:cNvSpPr>
                <a:spLocks/>
              </p:cNvSpPr>
              <p:nvPr/>
            </p:nvSpPr>
            <p:spPr bwMode="auto">
              <a:xfrm>
                <a:off x="2865" y="1835"/>
                <a:ext cx="27" cy="27"/>
              </a:xfrm>
              <a:custGeom>
                <a:avLst/>
                <a:gdLst>
                  <a:gd name="T0" fmla="*/ 14 w 27"/>
                  <a:gd name="T1" fmla="*/ 0 h 27"/>
                  <a:gd name="T2" fmla="*/ 8 w 27"/>
                  <a:gd name="T3" fmla="*/ 11 h 27"/>
                  <a:gd name="T4" fmla="*/ 0 w 27"/>
                  <a:gd name="T5" fmla="*/ 11 h 27"/>
                  <a:gd name="T6" fmla="*/ 8 w 27"/>
                  <a:gd name="T7" fmla="*/ 16 h 27"/>
                  <a:gd name="T8" fmla="*/ 6 w 27"/>
                  <a:gd name="T9" fmla="*/ 27 h 27"/>
                  <a:gd name="T10" fmla="*/ 14 w 27"/>
                  <a:gd name="T11" fmla="*/ 21 h 27"/>
                  <a:gd name="T12" fmla="*/ 22 w 27"/>
                  <a:gd name="T13" fmla="*/ 27 h 27"/>
                  <a:gd name="T14" fmla="*/ 19 w 27"/>
                  <a:gd name="T15" fmla="*/ 19 h 27"/>
                  <a:gd name="T16" fmla="*/ 27 w 27"/>
                  <a:gd name="T17" fmla="*/ 11 h 27"/>
                  <a:gd name="T18" fmla="*/ 16 w 27"/>
                  <a:gd name="T19" fmla="*/ 11 h 27"/>
                  <a:gd name="T20" fmla="*/ 14 w 27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7">
                    <a:moveTo>
                      <a:pt x="14" y="0"/>
                    </a:moveTo>
                    <a:lnTo>
                      <a:pt x="8" y="11"/>
                    </a:lnTo>
                    <a:lnTo>
                      <a:pt x="0" y="11"/>
                    </a:lnTo>
                    <a:lnTo>
                      <a:pt x="8" y="16"/>
                    </a:lnTo>
                    <a:lnTo>
                      <a:pt x="6" y="27"/>
                    </a:lnTo>
                    <a:lnTo>
                      <a:pt x="14" y="21"/>
                    </a:lnTo>
                    <a:lnTo>
                      <a:pt x="22" y="27"/>
                    </a:lnTo>
                    <a:lnTo>
                      <a:pt x="19" y="19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1" name="Freeform 1558"/>
              <p:cNvSpPr>
                <a:spLocks/>
              </p:cNvSpPr>
              <p:nvPr/>
            </p:nvSpPr>
            <p:spPr bwMode="auto">
              <a:xfrm>
                <a:off x="2865" y="1835"/>
                <a:ext cx="27" cy="27"/>
              </a:xfrm>
              <a:custGeom>
                <a:avLst/>
                <a:gdLst>
                  <a:gd name="T0" fmla="*/ 14 w 27"/>
                  <a:gd name="T1" fmla="*/ 0 h 27"/>
                  <a:gd name="T2" fmla="*/ 8 w 27"/>
                  <a:gd name="T3" fmla="*/ 11 h 27"/>
                  <a:gd name="T4" fmla="*/ 0 w 27"/>
                  <a:gd name="T5" fmla="*/ 11 h 27"/>
                  <a:gd name="T6" fmla="*/ 8 w 27"/>
                  <a:gd name="T7" fmla="*/ 16 h 27"/>
                  <a:gd name="T8" fmla="*/ 6 w 27"/>
                  <a:gd name="T9" fmla="*/ 27 h 27"/>
                  <a:gd name="T10" fmla="*/ 14 w 27"/>
                  <a:gd name="T11" fmla="*/ 21 h 27"/>
                  <a:gd name="T12" fmla="*/ 22 w 27"/>
                  <a:gd name="T13" fmla="*/ 27 h 27"/>
                  <a:gd name="T14" fmla="*/ 19 w 27"/>
                  <a:gd name="T15" fmla="*/ 19 h 27"/>
                  <a:gd name="T16" fmla="*/ 27 w 27"/>
                  <a:gd name="T17" fmla="*/ 11 h 27"/>
                  <a:gd name="T18" fmla="*/ 16 w 27"/>
                  <a:gd name="T19" fmla="*/ 11 h 27"/>
                  <a:gd name="T20" fmla="*/ 14 w 27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7">
                    <a:moveTo>
                      <a:pt x="14" y="0"/>
                    </a:moveTo>
                    <a:lnTo>
                      <a:pt x="8" y="11"/>
                    </a:lnTo>
                    <a:lnTo>
                      <a:pt x="0" y="11"/>
                    </a:lnTo>
                    <a:lnTo>
                      <a:pt x="8" y="16"/>
                    </a:lnTo>
                    <a:lnTo>
                      <a:pt x="6" y="27"/>
                    </a:lnTo>
                    <a:lnTo>
                      <a:pt x="14" y="21"/>
                    </a:lnTo>
                    <a:lnTo>
                      <a:pt x="22" y="27"/>
                    </a:lnTo>
                    <a:lnTo>
                      <a:pt x="19" y="19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2" name="Freeform 1559"/>
              <p:cNvSpPr>
                <a:spLocks/>
              </p:cNvSpPr>
              <p:nvPr/>
            </p:nvSpPr>
            <p:spPr bwMode="auto">
              <a:xfrm>
                <a:off x="2833" y="1835"/>
                <a:ext cx="30" cy="27"/>
              </a:xfrm>
              <a:custGeom>
                <a:avLst/>
                <a:gdLst>
                  <a:gd name="T0" fmla="*/ 16 w 30"/>
                  <a:gd name="T1" fmla="*/ 0 h 27"/>
                  <a:gd name="T2" fmla="*/ 11 w 30"/>
                  <a:gd name="T3" fmla="*/ 11 h 27"/>
                  <a:gd name="T4" fmla="*/ 0 w 30"/>
                  <a:gd name="T5" fmla="*/ 11 h 27"/>
                  <a:gd name="T6" fmla="*/ 8 w 30"/>
                  <a:gd name="T7" fmla="*/ 16 h 27"/>
                  <a:gd name="T8" fmla="*/ 6 w 30"/>
                  <a:gd name="T9" fmla="*/ 27 h 27"/>
                  <a:gd name="T10" fmla="*/ 16 w 30"/>
                  <a:gd name="T11" fmla="*/ 21 h 27"/>
                  <a:gd name="T12" fmla="*/ 24 w 30"/>
                  <a:gd name="T13" fmla="*/ 27 h 27"/>
                  <a:gd name="T14" fmla="*/ 19 w 30"/>
                  <a:gd name="T15" fmla="*/ 19 h 27"/>
                  <a:gd name="T16" fmla="*/ 30 w 30"/>
                  <a:gd name="T17" fmla="*/ 11 h 27"/>
                  <a:gd name="T18" fmla="*/ 19 w 30"/>
                  <a:gd name="T19" fmla="*/ 11 h 27"/>
                  <a:gd name="T20" fmla="*/ 16 w 30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27">
                    <a:moveTo>
                      <a:pt x="16" y="0"/>
                    </a:moveTo>
                    <a:lnTo>
                      <a:pt x="11" y="11"/>
                    </a:lnTo>
                    <a:lnTo>
                      <a:pt x="0" y="11"/>
                    </a:lnTo>
                    <a:lnTo>
                      <a:pt x="8" y="16"/>
                    </a:lnTo>
                    <a:lnTo>
                      <a:pt x="6" y="27"/>
                    </a:lnTo>
                    <a:lnTo>
                      <a:pt x="16" y="21"/>
                    </a:lnTo>
                    <a:lnTo>
                      <a:pt x="24" y="27"/>
                    </a:lnTo>
                    <a:lnTo>
                      <a:pt x="19" y="19"/>
                    </a:lnTo>
                    <a:lnTo>
                      <a:pt x="30" y="11"/>
                    </a:lnTo>
                    <a:lnTo>
                      <a:pt x="19" y="1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3" name="Freeform 1560"/>
              <p:cNvSpPr>
                <a:spLocks/>
              </p:cNvSpPr>
              <p:nvPr/>
            </p:nvSpPr>
            <p:spPr bwMode="auto">
              <a:xfrm>
                <a:off x="2833" y="1835"/>
                <a:ext cx="30" cy="27"/>
              </a:xfrm>
              <a:custGeom>
                <a:avLst/>
                <a:gdLst>
                  <a:gd name="T0" fmla="*/ 16 w 30"/>
                  <a:gd name="T1" fmla="*/ 0 h 27"/>
                  <a:gd name="T2" fmla="*/ 11 w 30"/>
                  <a:gd name="T3" fmla="*/ 11 h 27"/>
                  <a:gd name="T4" fmla="*/ 0 w 30"/>
                  <a:gd name="T5" fmla="*/ 11 h 27"/>
                  <a:gd name="T6" fmla="*/ 8 w 30"/>
                  <a:gd name="T7" fmla="*/ 16 h 27"/>
                  <a:gd name="T8" fmla="*/ 6 w 30"/>
                  <a:gd name="T9" fmla="*/ 27 h 27"/>
                  <a:gd name="T10" fmla="*/ 16 w 30"/>
                  <a:gd name="T11" fmla="*/ 21 h 27"/>
                  <a:gd name="T12" fmla="*/ 24 w 30"/>
                  <a:gd name="T13" fmla="*/ 27 h 27"/>
                  <a:gd name="T14" fmla="*/ 19 w 30"/>
                  <a:gd name="T15" fmla="*/ 19 h 27"/>
                  <a:gd name="T16" fmla="*/ 30 w 30"/>
                  <a:gd name="T17" fmla="*/ 11 h 27"/>
                  <a:gd name="T18" fmla="*/ 19 w 30"/>
                  <a:gd name="T19" fmla="*/ 11 h 27"/>
                  <a:gd name="T20" fmla="*/ 16 w 30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27">
                    <a:moveTo>
                      <a:pt x="16" y="0"/>
                    </a:moveTo>
                    <a:lnTo>
                      <a:pt x="11" y="11"/>
                    </a:lnTo>
                    <a:lnTo>
                      <a:pt x="0" y="11"/>
                    </a:lnTo>
                    <a:lnTo>
                      <a:pt x="8" y="16"/>
                    </a:lnTo>
                    <a:lnTo>
                      <a:pt x="6" y="27"/>
                    </a:lnTo>
                    <a:lnTo>
                      <a:pt x="16" y="21"/>
                    </a:lnTo>
                    <a:lnTo>
                      <a:pt x="24" y="27"/>
                    </a:lnTo>
                    <a:lnTo>
                      <a:pt x="19" y="19"/>
                    </a:lnTo>
                    <a:lnTo>
                      <a:pt x="30" y="11"/>
                    </a:lnTo>
                    <a:lnTo>
                      <a:pt x="19" y="11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" name="Group 1762"/>
            <p:cNvGrpSpPr>
              <a:grpSpLocks/>
            </p:cNvGrpSpPr>
            <p:nvPr/>
          </p:nvGrpSpPr>
          <p:grpSpPr bwMode="auto">
            <a:xfrm>
              <a:off x="1346" y="1542"/>
              <a:ext cx="2274" cy="2111"/>
              <a:chOff x="1346" y="1542"/>
              <a:chExt cx="2274" cy="2111"/>
            </a:xfrm>
          </p:grpSpPr>
          <p:sp>
            <p:nvSpPr>
              <p:cNvPr id="174" name="Freeform 1562"/>
              <p:cNvSpPr>
                <a:spLocks/>
              </p:cNvSpPr>
              <p:nvPr/>
            </p:nvSpPr>
            <p:spPr bwMode="auto">
              <a:xfrm>
                <a:off x="2849" y="1862"/>
                <a:ext cx="27" cy="26"/>
              </a:xfrm>
              <a:custGeom>
                <a:avLst/>
                <a:gdLst>
                  <a:gd name="T0" fmla="*/ 14 w 27"/>
                  <a:gd name="T1" fmla="*/ 0 h 26"/>
                  <a:gd name="T2" fmla="*/ 11 w 27"/>
                  <a:gd name="T3" fmla="*/ 10 h 26"/>
                  <a:gd name="T4" fmla="*/ 0 w 27"/>
                  <a:gd name="T5" fmla="*/ 10 h 26"/>
                  <a:gd name="T6" fmla="*/ 8 w 27"/>
                  <a:gd name="T7" fmla="*/ 16 h 26"/>
                  <a:gd name="T8" fmla="*/ 6 w 27"/>
                  <a:gd name="T9" fmla="*/ 26 h 26"/>
                  <a:gd name="T10" fmla="*/ 14 w 27"/>
                  <a:gd name="T11" fmla="*/ 21 h 26"/>
                  <a:gd name="T12" fmla="*/ 22 w 27"/>
                  <a:gd name="T13" fmla="*/ 26 h 26"/>
                  <a:gd name="T14" fmla="*/ 19 w 27"/>
                  <a:gd name="T15" fmla="*/ 18 h 26"/>
                  <a:gd name="T16" fmla="*/ 27 w 27"/>
                  <a:gd name="T17" fmla="*/ 10 h 26"/>
                  <a:gd name="T18" fmla="*/ 16 w 27"/>
                  <a:gd name="T19" fmla="*/ 10 h 26"/>
                  <a:gd name="T20" fmla="*/ 14 w 27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6">
                    <a:moveTo>
                      <a:pt x="14" y="0"/>
                    </a:moveTo>
                    <a:lnTo>
                      <a:pt x="11" y="10"/>
                    </a:lnTo>
                    <a:lnTo>
                      <a:pt x="0" y="10"/>
                    </a:lnTo>
                    <a:lnTo>
                      <a:pt x="8" y="16"/>
                    </a:lnTo>
                    <a:lnTo>
                      <a:pt x="6" y="26"/>
                    </a:lnTo>
                    <a:lnTo>
                      <a:pt x="14" y="21"/>
                    </a:lnTo>
                    <a:lnTo>
                      <a:pt x="22" y="26"/>
                    </a:lnTo>
                    <a:lnTo>
                      <a:pt x="19" y="18"/>
                    </a:lnTo>
                    <a:lnTo>
                      <a:pt x="27" y="10"/>
                    </a:lnTo>
                    <a:lnTo>
                      <a:pt x="16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1563"/>
              <p:cNvSpPr>
                <a:spLocks/>
              </p:cNvSpPr>
              <p:nvPr/>
            </p:nvSpPr>
            <p:spPr bwMode="auto">
              <a:xfrm>
                <a:off x="2849" y="1862"/>
                <a:ext cx="27" cy="26"/>
              </a:xfrm>
              <a:custGeom>
                <a:avLst/>
                <a:gdLst>
                  <a:gd name="T0" fmla="*/ 14 w 27"/>
                  <a:gd name="T1" fmla="*/ 0 h 26"/>
                  <a:gd name="T2" fmla="*/ 11 w 27"/>
                  <a:gd name="T3" fmla="*/ 10 h 26"/>
                  <a:gd name="T4" fmla="*/ 0 w 27"/>
                  <a:gd name="T5" fmla="*/ 10 h 26"/>
                  <a:gd name="T6" fmla="*/ 8 w 27"/>
                  <a:gd name="T7" fmla="*/ 16 h 26"/>
                  <a:gd name="T8" fmla="*/ 6 w 27"/>
                  <a:gd name="T9" fmla="*/ 26 h 26"/>
                  <a:gd name="T10" fmla="*/ 14 w 27"/>
                  <a:gd name="T11" fmla="*/ 21 h 26"/>
                  <a:gd name="T12" fmla="*/ 22 w 27"/>
                  <a:gd name="T13" fmla="*/ 26 h 26"/>
                  <a:gd name="T14" fmla="*/ 19 w 27"/>
                  <a:gd name="T15" fmla="*/ 18 h 26"/>
                  <a:gd name="T16" fmla="*/ 27 w 27"/>
                  <a:gd name="T17" fmla="*/ 10 h 26"/>
                  <a:gd name="T18" fmla="*/ 16 w 27"/>
                  <a:gd name="T19" fmla="*/ 10 h 26"/>
                  <a:gd name="T20" fmla="*/ 14 w 27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6">
                    <a:moveTo>
                      <a:pt x="14" y="0"/>
                    </a:moveTo>
                    <a:lnTo>
                      <a:pt x="11" y="10"/>
                    </a:lnTo>
                    <a:lnTo>
                      <a:pt x="0" y="10"/>
                    </a:lnTo>
                    <a:lnTo>
                      <a:pt x="8" y="16"/>
                    </a:lnTo>
                    <a:lnTo>
                      <a:pt x="6" y="26"/>
                    </a:lnTo>
                    <a:lnTo>
                      <a:pt x="14" y="21"/>
                    </a:lnTo>
                    <a:lnTo>
                      <a:pt x="22" y="26"/>
                    </a:lnTo>
                    <a:lnTo>
                      <a:pt x="19" y="18"/>
                    </a:lnTo>
                    <a:lnTo>
                      <a:pt x="27" y="10"/>
                    </a:lnTo>
                    <a:lnTo>
                      <a:pt x="16" y="10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Rectangle 1564"/>
              <p:cNvSpPr>
                <a:spLocks noChangeArrowheads="1"/>
              </p:cNvSpPr>
              <p:nvPr/>
            </p:nvSpPr>
            <p:spPr bwMode="auto">
              <a:xfrm>
                <a:off x="2767" y="1840"/>
                <a:ext cx="64" cy="54"/>
              </a:xfrm>
              <a:prstGeom prst="rect">
                <a:avLst/>
              </a:pr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1565"/>
              <p:cNvSpPr>
                <a:spLocks/>
              </p:cNvSpPr>
              <p:nvPr/>
            </p:nvSpPr>
            <p:spPr bwMode="auto">
              <a:xfrm>
                <a:off x="2769" y="1843"/>
                <a:ext cx="62" cy="40"/>
              </a:xfrm>
              <a:custGeom>
                <a:avLst/>
                <a:gdLst>
                  <a:gd name="T0" fmla="*/ 23 w 23"/>
                  <a:gd name="T1" fmla="*/ 15 h 15"/>
                  <a:gd name="T2" fmla="*/ 19 w 23"/>
                  <a:gd name="T3" fmla="*/ 13 h 15"/>
                  <a:gd name="T4" fmla="*/ 16 w 23"/>
                  <a:gd name="T5" fmla="*/ 15 h 15"/>
                  <a:gd name="T6" fmla="*/ 11 w 23"/>
                  <a:gd name="T7" fmla="*/ 13 h 15"/>
                  <a:gd name="T8" fmla="*/ 7 w 23"/>
                  <a:gd name="T9" fmla="*/ 15 h 15"/>
                  <a:gd name="T10" fmla="*/ 3 w 23"/>
                  <a:gd name="T11" fmla="*/ 13 h 15"/>
                  <a:gd name="T12" fmla="*/ 0 w 23"/>
                  <a:gd name="T13" fmla="*/ 15 h 15"/>
                  <a:gd name="T14" fmla="*/ 0 w 23"/>
                  <a:gd name="T15" fmla="*/ 2 h 15"/>
                  <a:gd name="T16" fmla="*/ 3 w 23"/>
                  <a:gd name="T17" fmla="*/ 0 h 15"/>
                  <a:gd name="T18" fmla="*/ 7 w 23"/>
                  <a:gd name="T19" fmla="*/ 2 h 15"/>
                  <a:gd name="T20" fmla="*/ 11 w 23"/>
                  <a:gd name="T21" fmla="*/ 0 h 15"/>
                  <a:gd name="T22" fmla="*/ 16 w 23"/>
                  <a:gd name="T23" fmla="*/ 2 h 15"/>
                  <a:gd name="T24" fmla="*/ 20 w 23"/>
                  <a:gd name="T25" fmla="*/ 0 h 15"/>
                  <a:gd name="T26" fmla="*/ 23 w 23"/>
                  <a:gd name="T27" fmla="*/ 2 h 15"/>
                  <a:gd name="T28" fmla="*/ 23 w 23"/>
                  <a:gd name="T2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15">
                    <a:moveTo>
                      <a:pt x="23" y="15"/>
                    </a:moveTo>
                    <a:cubicBezTo>
                      <a:pt x="22" y="14"/>
                      <a:pt x="21" y="13"/>
                      <a:pt x="19" y="13"/>
                    </a:cubicBezTo>
                    <a:cubicBezTo>
                      <a:pt x="18" y="13"/>
                      <a:pt x="18" y="15"/>
                      <a:pt x="16" y="15"/>
                    </a:cubicBezTo>
                    <a:cubicBezTo>
                      <a:pt x="14" y="15"/>
                      <a:pt x="13" y="13"/>
                      <a:pt x="11" y="13"/>
                    </a:cubicBezTo>
                    <a:cubicBezTo>
                      <a:pt x="10" y="13"/>
                      <a:pt x="9" y="15"/>
                      <a:pt x="7" y="15"/>
                    </a:cubicBezTo>
                    <a:cubicBezTo>
                      <a:pt x="5" y="15"/>
                      <a:pt x="5" y="13"/>
                      <a:pt x="3" y="13"/>
                    </a:cubicBezTo>
                    <a:cubicBezTo>
                      <a:pt x="2" y="14"/>
                      <a:pt x="1" y="14"/>
                      <a:pt x="0" y="1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5" y="2"/>
                      <a:pt x="7" y="2"/>
                    </a:cubicBezTo>
                    <a:cubicBezTo>
                      <a:pt x="9" y="2"/>
                      <a:pt x="10" y="0"/>
                      <a:pt x="11" y="0"/>
                    </a:cubicBezTo>
                    <a:cubicBezTo>
                      <a:pt x="13" y="0"/>
                      <a:pt x="14" y="2"/>
                      <a:pt x="16" y="2"/>
                    </a:cubicBezTo>
                    <a:cubicBezTo>
                      <a:pt x="18" y="2"/>
                      <a:pt x="18" y="0"/>
                      <a:pt x="20" y="0"/>
                    </a:cubicBezTo>
                    <a:cubicBezTo>
                      <a:pt x="21" y="0"/>
                      <a:pt x="22" y="1"/>
                      <a:pt x="23" y="2"/>
                    </a:cubicBezTo>
                    <a:lnTo>
                      <a:pt x="23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1566"/>
              <p:cNvSpPr>
                <a:spLocks noEditPoints="1"/>
              </p:cNvSpPr>
              <p:nvPr/>
            </p:nvSpPr>
            <p:spPr bwMode="auto">
              <a:xfrm>
                <a:off x="2767" y="1854"/>
                <a:ext cx="66" cy="18"/>
              </a:xfrm>
              <a:custGeom>
                <a:avLst/>
                <a:gdLst>
                  <a:gd name="T0" fmla="*/ 0 w 25"/>
                  <a:gd name="T1" fmla="*/ 7 h 7"/>
                  <a:gd name="T2" fmla="*/ 4 w 25"/>
                  <a:gd name="T3" fmla="*/ 5 h 7"/>
                  <a:gd name="T4" fmla="*/ 8 w 25"/>
                  <a:gd name="T5" fmla="*/ 7 h 7"/>
                  <a:gd name="T6" fmla="*/ 13 w 25"/>
                  <a:gd name="T7" fmla="*/ 5 h 7"/>
                  <a:gd name="T8" fmla="*/ 17 w 25"/>
                  <a:gd name="T9" fmla="*/ 7 h 7"/>
                  <a:gd name="T10" fmla="*/ 21 w 25"/>
                  <a:gd name="T11" fmla="*/ 5 h 7"/>
                  <a:gd name="T12" fmla="*/ 25 w 25"/>
                  <a:gd name="T13" fmla="*/ 7 h 7"/>
                  <a:gd name="T14" fmla="*/ 0 w 25"/>
                  <a:gd name="T15" fmla="*/ 2 h 7"/>
                  <a:gd name="T16" fmla="*/ 4 w 25"/>
                  <a:gd name="T17" fmla="*/ 1 h 7"/>
                  <a:gd name="T18" fmla="*/ 8 w 25"/>
                  <a:gd name="T19" fmla="*/ 2 h 7"/>
                  <a:gd name="T20" fmla="*/ 12 w 25"/>
                  <a:gd name="T21" fmla="*/ 1 h 7"/>
                  <a:gd name="T22" fmla="*/ 17 w 25"/>
                  <a:gd name="T23" fmla="*/ 2 h 7"/>
                  <a:gd name="T24" fmla="*/ 21 w 25"/>
                  <a:gd name="T25" fmla="*/ 1 h 7"/>
                  <a:gd name="T26" fmla="*/ 25 w 25"/>
                  <a:gd name="T2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7">
                    <a:moveTo>
                      <a:pt x="0" y="7"/>
                    </a:moveTo>
                    <a:cubicBezTo>
                      <a:pt x="2" y="5"/>
                      <a:pt x="2" y="5"/>
                      <a:pt x="4" y="5"/>
                    </a:cubicBezTo>
                    <a:cubicBezTo>
                      <a:pt x="6" y="5"/>
                      <a:pt x="6" y="7"/>
                      <a:pt x="8" y="7"/>
                    </a:cubicBezTo>
                    <a:cubicBezTo>
                      <a:pt x="10" y="7"/>
                      <a:pt x="11" y="5"/>
                      <a:pt x="13" y="5"/>
                    </a:cubicBezTo>
                    <a:cubicBezTo>
                      <a:pt x="14" y="5"/>
                      <a:pt x="15" y="7"/>
                      <a:pt x="17" y="7"/>
                    </a:cubicBezTo>
                    <a:cubicBezTo>
                      <a:pt x="19" y="7"/>
                      <a:pt x="19" y="5"/>
                      <a:pt x="21" y="5"/>
                    </a:cubicBezTo>
                    <a:cubicBezTo>
                      <a:pt x="22" y="5"/>
                      <a:pt x="23" y="6"/>
                      <a:pt x="25" y="7"/>
                    </a:cubicBezTo>
                    <a:moveTo>
                      <a:pt x="0" y="2"/>
                    </a:moveTo>
                    <a:cubicBezTo>
                      <a:pt x="2" y="1"/>
                      <a:pt x="2" y="1"/>
                      <a:pt x="4" y="1"/>
                    </a:cubicBezTo>
                    <a:cubicBezTo>
                      <a:pt x="6" y="0"/>
                      <a:pt x="6" y="2"/>
                      <a:pt x="8" y="2"/>
                    </a:cubicBezTo>
                    <a:cubicBezTo>
                      <a:pt x="10" y="2"/>
                      <a:pt x="11" y="1"/>
                      <a:pt x="12" y="1"/>
                    </a:cubicBezTo>
                    <a:cubicBezTo>
                      <a:pt x="14" y="1"/>
                      <a:pt x="15" y="2"/>
                      <a:pt x="17" y="2"/>
                    </a:cubicBezTo>
                    <a:cubicBezTo>
                      <a:pt x="19" y="2"/>
                      <a:pt x="19" y="1"/>
                      <a:pt x="21" y="1"/>
                    </a:cubicBezTo>
                    <a:cubicBezTo>
                      <a:pt x="23" y="0"/>
                      <a:pt x="23" y="2"/>
                      <a:pt x="25" y="3"/>
                    </a:cubicBezTo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Rectangle 1567"/>
              <p:cNvSpPr>
                <a:spLocks noChangeArrowheads="1"/>
              </p:cNvSpPr>
              <p:nvPr/>
            </p:nvSpPr>
            <p:spPr bwMode="auto">
              <a:xfrm>
                <a:off x="3521" y="1715"/>
                <a:ext cx="48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T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80" name="Rectangle 1568"/>
              <p:cNvSpPr>
                <a:spLocks noChangeArrowheads="1"/>
              </p:cNvSpPr>
              <p:nvPr/>
            </p:nvSpPr>
            <p:spPr bwMode="auto">
              <a:xfrm>
                <a:off x="3553" y="1715"/>
                <a:ext cx="61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G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81" name="Freeform 1569"/>
              <p:cNvSpPr>
                <a:spLocks/>
              </p:cNvSpPr>
              <p:nvPr/>
            </p:nvSpPr>
            <p:spPr bwMode="auto">
              <a:xfrm>
                <a:off x="3492" y="1542"/>
                <a:ext cx="128" cy="120"/>
              </a:xfrm>
              <a:custGeom>
                <a:avLst/>
                <a:gdLst>
                  <a:gd name="T0" fmla="*/ 0 w 48"/>
                  <a:gd name="T1" fmla="*/ 0 h 45"/>
                  <a:gd name="T2" fmla="*/ 48 w 48"/>
                  <a:gd name="T3" fmla="*/ 0 h 45"/>
                  <a:gd name="T4" fmla="*/ 48 w 48"/>
                  <a:gd name="T5" fmla="*/ 34 h 45"/>
                  <a:gd name="T6" fmla="*/ 44 w 48"/>
                  <a:gd name="T7" fmla="*/ 45 h 45"/>
                  <a:gd name="T8" fmla="*/ 0 w 48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5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7" y="41"/>
                      <a:pt x="44" y="45"/>
                      <a:pt x="44" y="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1570"/>
              <p:cNvSpPr>
                <a:spLocks/>
              </p:cNvSpPr>
              <p:nvPr/>
            </p:nvSpPr>
            <p:spPr bwMode="auto">
              <a:xfrm>
                <a:off x="3492" y="1542"/>
                <a:ext cx="128" cy="120"/>
              </a:xfrm>
              <a:custGeom>
                <a:avLst/>
                <a:gdLst>
                  <a:gd name="T0" fmla="*/ 0 w 48"/>
                  <a:gd name="T1" fmla="*/ 0 h 45"/>
                  <a:gd name="T2" fmla="*/ 48 w 48"/>
                  <a:gd name="T3" fmla="*/ 0 h 45"/>
                  <a:gd name="T4" fmla="*/ 48 w 48"/>
                  <a:gd name="T5" fmla="*/ 34 h 45"/>
                  <a:gd name="T6" fmla="*/ 44 w 48"/>
                  <a:gd name="T7" fmla="*/ 45 h 45"/>
                  <a:gd name="T8" fmla="*/ 0 w 48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5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7" y="41"/>
                      <a:pt x="44" y="45"/>
                      <a:pt x="44" y="45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1571"/>
              <p:cNvSpPr>
                <a:spLocks/>
              </p:cNvSpPr>
              <p:nvPr/>
            </p:nvSpPr>
            <p:spPr bwMode="auto">
              <a:xfrm>
                <a:off x="3492" y="1542"/>
                <a:ext cx="117" cy="149"/>
              </a:xfrm>
              <a:custGeom>
                <a:avLst/>
                <a:gdLst>
                  <a:gd name="T0" fmla="*/ 0 w 44"/>
                  <a:gd name="T1" fmla="*/ 0 h 56"/>
                  <a:gd name="T2" fmla="*/ 44 w 44"/>
                  <a:gd name="T3" fmla="*/ 45 h 56"/>
                  <a:gd name="T4" fmla="*/ 24 w 44"/>
                  <a:gd name="T5" fmla="*/ 56 h 56"/>
                  <a:gd name="T6" fmla="*/ 0 w 44"/>
                  <a:gd name="T7" fmla="*/ 35 h 56"/>
                  <a:gd name="T8" fmla="*/ 0 w 44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6">
                    <a:moveTo>
                      <a:pt x="0" y="0"/>
                    </a:moveTo>
                    <a:cubicBezTo>
                      <a:pt x="44" y="45"/>
                      <a:pt x="44" y="45"/>
                      <a:pt x="44" y="45"/>
                    </a:cubicBezTo>
                    <a:cubicBezTo>
                      <a:pt x="41" y="50"/>
                      <a:pt x="35" y="56"/>
                      <a:pt x="24" y="56"/>
                    </a:cubicBezTo>
                    <a:cubicBezTo>
                      <a:pt x="12" y="56"/>
                      <a:pt x="2" y="47"/>
                      <a:pt x="0" y="3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B9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Freeform 1572"/>
              <p:cNvSpPr>
                <a:spLocks/>
              </p:cNvSpPr>
              <p:nvPr/>
            </p:nvSpPr>
            <p:spPr bwMode="auto">
              <a:xfrm>
                <a:off x="3492" y="1542"/>
                <a:ext cx="117" cy="149"/>
              </a:xfrm>
              <a:custGeom>
                <a:avLst/>
                <a:gdLst>
                  <a:gd name="T0" fmla="*/ 0 w 44"/>
                  <a:gd name="T1" fmla="*/ 0 h 56"/>
                  <a:gd name="T2" fmla="*/ 44 w 44"/>
                  <a:gd name="T3" fmla="*/ 45 h 56"/>
                  <a:gd name="T4" fmla="*/ 24 w 44"/>
                  <a:gd name="T5" fmla="*/ 56 h 56"/>
                  <a:gd name="T6" fmla="*/ 0 w 44"/>
                  <a:gd name="T7" fmla="*/ 35 h 56"/>
                  <a:gd name="T8" fmla="*/ 0 w 44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6">
                    <a:moveTo>
                      <a:pt x="0" y="0"/>
                    </a:moveTo>
                    <a:cubicBezTo>
                      <a:pt x="44" y="45"/>
                      <a:pt x="44" y="45"/>
                      <a:pt x="44" y="45"/>
                    </a:cubicBezTo>
                    <a:cubicBezTo>
                      <a:pt x="41" y="50"/>
                      <a:pt x="35" y="56"/>
                      <a:pt x="24" y="56"/>
                    </a:cubicBezTo>
                    <a:cubicBezTo>
                      <a:pt x="12" y="56"/>
                      <a:pt x="2" y="47"/>
                      <a:pt x="0" y="35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1573"/>
              <p:cNvSpPr>
                <a:spLocks/>
              </p:cNvSpPr>
              <p:nvPr/>
            </p:nvSpPr>
            <p:spPr bwMode="auto">
              <a:xfrm>
                <a:off x="3495" y="1568"/>
                <a:ext cx="18" cy="35"/>
              </a:xfrm>
              <a:custGeom>
                <a:avLst/>
                <a:gdLst>
                  <a:gd name="T0" fmla="*/ 7 w 7"/>
                  <a:gd name="T1" fmla="*/ 12 h 13"/>
                  <a:gd name="T2" fmla="*/ 4 w 7"/>
                  <a:gd name="T3" fmla="*/ 13 h 13"/>
                  <a:gd name="T4" fmla="*/ 3 w 7"/>
                  <a:gd name="T5" fmla="*/ 13 h 13"/>
                  <a:gd name="T6" fmla="*/ 1 w 7"/>
                  <a:gd name="T7" fmla="*/ 10 h 13"/>
                  <a:gd name="T8" fmla="*/ 2 w 7"/>
                  <a:gd name="T9" fmla="*/ 6 h 13"/>
                  <a:gd name="T10" fmla="*/ 1 w 7"/>
                  <a:gd name="T11" fmla="*/ 4 h 13"/>
                  <a:gd name="T12" fmla="*/ 1 w 7"/>
                  <a:gd name="T13" fmla="*/ 3 h 13"/>
                  <a:gd name="T14" fmla="*/ 1 w 7"/>
                  <a:gd name="T15" fmla="*/ 4 h 13"/>
                  <a:gd name="T16" fmla="*/ 2 w 7"/>
                  <a:gd name="T17" fmla="*/ 3 h 13"/>
                  <a:gd name="T18" fmla="*/ 1 w 7"/>
                  <a:gd name="T19" fmla="*/ 2 h 13"/>
                  <a:gd name="T20" fmla="*/ 2 w 7"/>
                  <a:gd name="T21" fmla="*/ 2 h 13"/>
                  <a:gd name="T22" fmla="*/ 1 w 7"/>
                  <a:gd name="T23" fmla="*/ 2 h 13"/>
                  <a:gd name="T24" fmla="*/ 0 w 7"/>
                  <a:gd name="T25" fmla="*/ 2 h 13"/>
                  <a:gd name="T26" fmla="*/ 1 w 7"/>
                  <a:gd name="T27" fmla="*/ 1 h 13"/>
                  <a:gd name="T28" fmla="*/ 3 w 7"/>
                  <a:gd name="T29" fmla="*/ 2 h 13"/>
                  <a:gd name="T30" fmla="*/ 3 w 7"/>
                  <a:gd name="T31" fmla="*/ 1 h 13"/>
                  <a:gd name="T32" fmla="*/ 4 w 7"/>
                  <a:gd name="T33" fmla="*/ 1 h 13"/>
                  <a:gd name="T34" fmla="*/ 3 w 7"/>
                  <a:gd name="T35" fmla="*/ 0 h 13"/>
                  <a:gd name="T36" fmla="*/ 3 w 7"/>
                  <a:gd name="T37" fmla="*/ 0 h 13"/>
                  <a:gd name="T38" fmla="*/ 4 w 7"/>
                  <a:gd name="T39" fmla="*/ 0 h 13"/>
                  <a:gd name="T40" fmla="*/ 4 w 7"/>
                  <a:gd name="T41" fmla="*/ 2 h 13"/>
                  <a:gd name="T42" fmla="*/ 5 w 7"/>
                  <a:gd name="T43" fmla="*/ 2 h 13"/>
                  <a:gd name="T44" fmla="*/ 6 w 7"/>
                  <a:gd name="T45" fmla="*/ 3 h 13"/>
                  <a:gd name="T46" fmla="*/ 6 w 7"/>
                  <a:gd name="T47" fmla="*/ 2 h 13"/>
                  <a:gd name="T48" fmla="*/ 6 w 7"/>
                  <a:gd name="T49" fmla="*/ 2 h 13"/>
                  <a:gd name="T50" fmla="*/ 6 w 7"/>
                  <a:gd name="T51" fmla="*/ 3 h 13"/>
                  <a:gd name="T52" fmla="*/ 6 w 7"/>
                  <a:gd name="T53" fmla="*/ 4 h 13"/>
                  <a:gd name="T54" fmla="*/ 4 w 7"/>
                  <a:gd name="T55" fmla="*/ 4 h 13"/>
                  <a:gd name="T56" fmla="*/ 4 w 7"/>
                  <a:gd name="T57" fmla="*/ 4 h 13"/>
                  <a:gd name="T58" fmla="*/ 4 w 7"/>
                  <a:gd name="T59" fmla="*/ 6 h 13"/>
                  <a:gd name="T60" fmla="*/ 7 w 7"/>
                  <a:gd name="T6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" h="13">
                    <a:moveTo>
                      <a:pt x="7" y="12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2"/>
                      <a:pt x="1" y="11"/>
                      <a:pt x="1" y="10"/>
                    </a:cubicBezTo>
                    <a:cubicBezTo>
                      <a:pt x="2" y="8"/>
                      <a:pt x="1" y="7"/>
                      <a:pt x="2" y="6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1"/>
                      <a:pt x="5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7" y="2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4" y="6"/>
                      <a:pt x="4" y="6"/>
                    </a:cubicBezTo>
                    <a:cubicBezTo>
                      <a:pt x="5" y="9"/>
                      <a:pt x="5" y="10"/>
                      <a:pt x="7" y="12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1574"/>
              <p:cNvSpPr>
                <a:spLocks/>
              </p:cNvSpPr>
              <p:nvPr/>
            </p:nvSpPr>
            <p:spPr bwMode="auto">
              <a:xfrm>
                <a:off x="3495" y="1568"/>
                <a:ext cx="18" cy="35"/>
              </a:xfrm>
              <a:custGeom>
                <a:avLst/>
                <a:gdLst>
                  <a:gd name="T0" fmla="*/ 7 w 7"/>
                  <a:gd name="T1" fmla="*/ 12 h 13"/>
                  <a:gd name="T2" fmla="*/ 4 w 7"/>
                  <a:gd name="T3" fmla="*/ 13 h 13"/>
                  <a:gd name="T4" fmla="*/ 3 w 7"/>
                  <a:gd name="T5" fmla="*/ 13 h 13"/>
                  <a:gd name="T6" fmla="*/ 1 w 7"/>
                  <a:gd name="T7" fmla="*/ 10 h 13"/>
                  <a:gd name="T8" fmla="*/ 2 w 7"/>
                  <a:gd name="T9" fmla="*/ 6 h 13"/>
                  <a:gd name="T10" fmla="*/ 1 w 7"/>
                  <a:gd name="T11" fmla="*/ 4 h 13"/>
                  <a:gd name="T12" fmla="*/ 1 w 7"/>
                  <a:gd name="T13" fmla="*/ 3 h 13"/>
                  <a:gd name="T14" fmla="*/ 1 w 7"/>
                  <a:gd name="T15" fmla="*/ 4 h 13"/>
                  <a:gd name="T16" fmla="*/ 2 w 7"/>
                  <a:gd name="T17" fmla="*/ 3 h 13"/>
                  <a:gd name="T18" fmla="*/ 1 w 7"/>
                  <a:gd name="T19" fmla="*/ 2 h 13"/>
                  <a:gd name="T20" fmla="*/ 2 w 7"/>
                  <a:gd name="T21" fmla="*/ 2 h 13"/>
                  <a:gd name="T22" fmla="*/ 1 w 7"/>
                  <a:gd name="T23" fmla="*/ 2 h 13"/>
                  <a:gd name="T24" fmla="*/ 0 w 7"/>
                  <a:gd name="T25" fmla="*/ 2 h 13"/>
                  <a:gd name="T26" fmla="*/ 1 w 7"/>
                  <a:gd name="T27" fmla="*/ 1 h 13"/>
                  <a:gd name="T28" fmla="*/ 3 w 7"/>
                  <a:gd name="T29" fmla="*/ 2 h 13"/>
                  <a:gd name="T30" fmla="*/ 3 w 7"/>
                  <a:gd name="T31" fmla="*/ 1 h 13"/>
                  <a:gd name="T32" fmla="*/ 4 w 7"/>
                  <a:gd name="T33" fmla="*/ 1 h 13"/>
                  <a:gd name="T34" fmla="*/ 3 w 7"/>
                  <a:gd name="T35" fmla="*/ 0 h 13"/>
                  <a:gd name="T36" fmla="*/ 3 w 7"/>
                  <a:gd name="T37" fmla="*/ 0 h 13"/>
                  <a:gd name="T38" fmla="*/ 4 w 7"/>
                  <a:gd name="T39" fmla="*/ 0 h 13"/>
                  <a:gd name="T40" fmla="*/ 4 w 7"/>
                  <a:gd name="T41" fmla="*/ 2 h 13"/>
                  <a:gd name="T42" fmla="*/ 5 w 7"/>
                  <a:gd name="T43" fmla="*/ 2 h 13"/>
                  <a:gd name="T44" fmla="*/ 6 w 7"/>
                  <a:gd name="T45" fmla="*/ 3 h 13"/>
                  <a:gd name="T46" fmla="*/ 6 w 7"/>
                  <a:gd name="T47" fmla="*/ 2 h 13"/>
                  <a:gd name="T48" fmla="*/ 6 w 7"/>
                  <a:gd name="T49" fmla="*/ 2 h 13"/>
                  <a:gd name="T50" fmla="*/ 6 w 7"/>
                  <a:gd name="T51" fmla="*/ 3 h 13"/>
                  <a:gd name="T52" fmla="*/ 6 w 7"/>
                  <a:gd name="T53" fmla="*/ 4 h 13"/>
                  <a:gd name="T54" fmla="*/ 4 w 7"/>
                  <a:gd name="T55" fmla="*/ 4 h 13"/>
                  <a:gd name="T56" fmla="*/ 4 w 7"/>
                  <a:gd name="T57" fmla="*/ 4 h 13"/>
                  <a:gd name="T58" fmla="*/ 4 w 7"/>
                  <a:gd name="T59" fmla="*/ 6 h 13"/>
                  <a:gd name="T60" fmla="*/ 7 w 7"/>
                  <a:gd name="T6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" h="13">
                    <a:moveTo>
                      <a:pt x="7" y="12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2"/>
                      <a:pt x="1" y="11"/>
                      <a:pt x="1" y="10"/>
                    </a:cubicBezTo>
                    <a:cubicBezTo>
                      <a:pt x="2" y="8"/>
                      <a:pt x="1" y="7"/>
                      <a:pt x="2" y="6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1"/>
                      <a:pt x="5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7" y="2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4" y="6"/>
                      <a:pt x="4" y="6"/>
                    </a:cubicBezTo>
                    <a:cubicBezTo>
                      <a:pt x="5" y="9"/>
                      <a:pt x="5" y="10"/>
                      <a:pt x="7" y="12"/>
                    </a:cubicBez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1575"/>
              <p:cNvSpPr>
                <a:spLocks/>
              </p:cNvSpPr>
              <p:nvPr/>
            </p:nvSpPr>
            <p:spPr bwMode="auto">
              <a:xfrm>
                <a:off x="3500" y="1579"/>
                <a:ext cx="27" cy="32"/>
              </a:xfrm>
              <a:custGeom>
                <a:avLst/>
                <a:gdLst>
                  <a:gd name="T0" fmla="*/ 2 w 10"/>
                  <a:gd name="T1" fmla="*/ 12 h 12"/>
                  <a:gd name="T2" fmla="*/ 0 w 10"/>
                  <a:gd name="T3" fmla="*/ 12 h 12"/>
                  <a:gd name="T4" fmla="*/ 0 w 10"/>
                  <a:gd name="T5" fmla="*/ 11 h 12"/>
                  <a:gd name="T6" fmla="*/ 0 w 10"/>
                  <a:gd name="T7" fmla="*/ 11 h 12"/>
                  <a:gd name="T8" fmla="*/ 0 w 10"/>
                  <a:gd name="T9" fmla="*/ 10 h 12"/>
                  <a:gd name="T10" fmla="*/ 2 w 10"/>
                  <a:gd name="T11" fmla="*/ 7 h 12"/>
                  <a:gd name="T12" fmla="*/ 4 w 10"/>
                  <a:gd name="T13" fmla="*/ 4 h 12"/>
                  <a:gd name="T14" fmla="*/ 4 w 10"/>
                  <a:gd name="T15" fmla="*/ 3 h 12"/>
                  <a:gd name="T16" fmla="*/ 5 w 10"/>
                  <a:gd name="T17" fmla="*/ 2 h 12"/>
                  <a:gd name="T18" fmla="*/ 5 w 10"/>
                  <a:gd name="T19" fmla="*/ 3 h 12"/>
                  <a:gd name="T20" fmla="*/ 6 w 10"/>
                  <a:gd name="T21" fmla="*/ 2 h 12"/>
                  <a:gd name="T22" fmla="*/ 6 w 10"/>
                  <a:gd name="T23" fmla="*/ 2 h 12"/>
                  <a:gd name="T24" fmla="*/ 6 w 10"/>
                  <a:gd name="T25" fmla="*/ 1 h 12"/>
                  <a:gd name="T26" fmla="*/ 6 w 10"/>
                  <a:gd name="T27" fmla="*/ 1 h 12"/>
                  <a:gd name="T28" fmla="*/ 5 w 10"/>
                  <a:gd name="T29" fmla="*/ 1 h 12"/>
                  <a:gd name="T30" fmla="*/ 7 w 10"/>
                  <a:gd name="T31" fmla="*/ 0 h 12"/>
                  <a:gd name="T32" fmla="*/ 7 w 10"/>
                  <a:gd name="T33" fmla="*/ 2 h 12"/>
                  <a:gd name="T34" fmla="*/ 8 w 10"/>
                  <a:gd name="T35" fmla="*/ 2 h 12"/>
                  <a:gd name="T36" fmla="*/ 9 w 10"/>
                  <a:gd name="T37" fmla="*/ 2 h 12"/>
                  <a:gd name="T38" fmla="*/ 9 w 10"/>
                  <a:gd name="T39" fmla="*/ 1 h 12"/>
                  <a:gd name="T40" fmla="*/ 8 w 10"/>
                  <a:gd name="T41" fmla="*/ 0 h 12"/>
                  <a:gd name="T42" fmla="*/ 9 w 10"/>
                  <a:gd name="T43" fmla="*/ 1 h 12"/>
                  <a:gd name="T44" fmla="*/ 9 w 10"/>
                  <a:gd name="T45" fmla="*/ 3 h 12"/>
                  <a:gd name="T46" fmla="*/ 9 w 10"/>
                  <a:gd name="T47" fmla="*/ 4 h 12"/>
                  <a:gd name="T48" fmla="*/ 9 w 10"/>
                  <a:gd name="T49" fmla="*/ 4 h 12"/>
                  <a:gd name="T50" fmla="*/ 10 w 10"/>
                  <a:gd name="T51" fmla="*/ 4 h 12"/>
                  <a:gd name="T52" fmla="*/ 10 w 10"/>
                  <a:gd name="T53" fmla="*/ 4 h 12"/>
                  <a:gd name="T54" fmla="*/ 10 w 10"/>
                  <a:gd name="T55" fmla="*/ 5 h 12"/>
                  <a:gd name="T56" fmla="*/ 8 w 10"/>
                  <a:gd name="T57" fmla="*/ 5 h 12"/>
                  <a:gd name="T58" fmla="*/ 7 w 10"/>
                  <a:gd name="T59" fmla="*/ 4 h 12"/>
                  <a:gd name="T60" fmla="*/ 7 w 10"/>
                  <a:gd name="T61" fmla="*/ 5 h 12"/>
                  <a:gd name="T62" fmla="*/ 6 w 10"/>
                  <a:gd name="T63" fmla="*/ 6 h 12"/>
                  <a:gd name="T64" fmla="*/ 2 w 10"/>
                  <a:gd name="T6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" h="12">
                    <a:moveTo>
                      <a:pt x="2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9"/>
                      <a:pt x="1" y="8"/>
                      <a:pt x="2" y="7"/>
                    </a:cubicBezTo>
                    <a:cubicBezTo>
                      <a:pt x="3" y="5"/>
                      <a:pt x="3" y="5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5" y="3"/>
                    </a:cubicBezTo>
                    <a:cubicBezTo>
                      <a:pt x="5" y="3"/>
                      <a:pt x="6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2"/>
                      <a:pt x="7" y="2"/>
                      <a:pt x="8" y="2"/>
                    </a:cubicBezTo>
                    <a:cubicBezTo>
                      <a:pt x="8" y="2"/>
                      <a:pt x="8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9" y="2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9" y="5"/>
                      <a:pt x="9" y="5"/>
                      <a:pt x="8" y="5"/>
                    </a:cubicBezTo>
                    <a:cubicBezTo>
                      <a:pt x="8" y="5"/>
                      <a:pt x="8" y="5"/>
                      <a:pt x="7" y="4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5" y="9"/>
                      <a:pt x="4" y="10"/>
                      <a:pt x="2" y="12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1576"/>
              <p:cNvSpPr>
                <a:spLocks/>
              </p:cNvSpPr>
              <p:nvPr/>
            </p:nvSpPr>
            <p:spPr bwMode="auto">
              <a:xfrm>
                <a:off x="3500" y="1579"/>
                <a:ext cx="27" cy="32"/>
              </a:xfrm>
              <a:custGeom>
                <a:avLst/>
                <a:gdLst>
                  <a:gd name="T0" fmla="*/ 2 w 10"/>
                  <a:gd name="T1" fmla="*/ 12 h 12"/>
                  <a:gd name="T2" fmla="*/ 0 w 10"/>
                  <a:gd name="T3" fmla="*/ 12 h 12"/>
                  <a:gd name="T4" fmla="*/ 0 w 10"/>
                  <a:gd name="T5" fmla="*/ 11 h 12"/>
                  <a:gd name="T6" fmla="*/ 0 w 10"/>
                  <a:gd name="T7" fmla="*/ 11 h 12"/>
                  <a:gd name="T8" fmla="*/ 0 w 10"/>
                  <a:gd name="T9" fmla="*/ 10 h 12"/>
                  <a:gd name="T10" fmla="*/ 2 w 10"/>
                  <a:gd name="T11" fmla="*/ 7 h 12"/>
                  <a:gd name="T12" fmla="*/ 4 w 10"/>
                  <a:gd name="T13" fmla="*/ 4 h 12"/>
                  <a:gd name="T14" fmla="*/ 4 w 10"/>
                  <a:gd name="T15" fmla="*/ 3 h 12"/>
                  <a:gd name="T16" fmla="*/ 5 w 10"/>
                  <a:gd name="T17" fmla="*/ 2 h 12"/>
                  <a:gd name="T18" fmla="*/ 5 w 10"/>
                  <a:gd name="T19" fmla="*/ 3 h 12"/>
                  <a:gd name="T20" fmla="*/ 6 w 10"/>
                  <a:gd name="T21" fmla="*/ 2 h 12"/>
                  <a:gd name="T22" fmla="*/ 6 w 10"/>
                  <a:gd name="T23" fmla="*/ 2 h 12"/>
                  <a:gd name="T24" fmla="*/ 6 w 10"/>
                  <a:gd name="T25" fmla="*/ 1 h 12"/>
                  <a:gd name="T26" fmla="*/ 6 w 10"/>
                  <a:gd name="T27" fmla="*/ 1 h 12"/>
                  <a:gd name="T28" fmla="*/ 5 w 10"/>
                  <a:gd name="T29" fmla="*/ 1 h 12"/>
                  <a:gd name="T30" fmla="*/ 7 w 10"/>
                  <a:gd name="T31" fmla="*/ 0 h 12"/>
                  <a:gd name="T32" fmla="*/ 7 w 10"/>
                  <a:gd name="T33" fmla="*/ 2 h 12"/>
                  <a:gd name="T34" fmla="*/ 8 w 10"/>
                  <a:gd name="T35" fmla="*/ 2 h 12"/>
                  <a:gd name="T36" fmla="*/ 9 w 10"/>
                  <a:gd name="T37" fmla="*/ 2 h 12"/>
                  <a:gd name="T38" fmla="*/ 9 w 10"/>
                  <a:gd name="T39" fmla="*/ 1 h 12"/>
                  <a:gd name="T40" fmla="*/ 8 w 10"/>
                  <a:gd name="T41" fmla="*/ 0 h 12"/>
                  <a:gd name="T42" fmla="*/ 9 w 10"/>
                  <a:gd name="T43" fmla="*/ 1 h 12"/>
                  <a:gd name="T44" fmla="*/ 9 w 10"/>
                  <a:gd name="T45" fmla="*/ 3 h 12"/>
                  <a:gd name="T46" fmla="*/ 9 w 10"/>
                  <a:gd name="T47" fmla="*/ 4 h 12"/>
                  <a:gd name="T48" fmla="*/ 9 w 10"/>
                  <a:gd name="T49" fmla="*/ 4 h 12"/>
                  <a:gd name="T50" fmla="*/ 10 w 10"/>
                  <a:gd name="T51" fmla="*/ 4 h 12"/>
                  <a:gd name="T52" fmla="*/ 10 w 10"/>
                  <a:gd name="T53" fmla="*/ 4 h 12"/>
                  <a:gd name="T54" fmla="*/ 10 w 10"/>
                  <a:gd name="T55" fmla="*/ 5 h 12"/>
                  <a:gd name="T56" fmla="*/ 8 w 10"/>
                  <a:gd name="T57" fmla="*/ 5 h 12"/>
                  <a:gd name="T58" fmla="*/ 7 w 10"/>
                  <a:gd name="T59" fmla="*/ 4 h 12"/>
                  <a:gd name="T60" fmla="*/ 7 w 10"/>
                  <a:gd name="T61" fmla="*/ 5 h 12"/>
                  <a:gd name="T62" fmla="*/ 6 w 10"/>
                  <a:gd name="T63" fmla="*/ 6 h 12"/>
                  <a:gd name="T64" fmla="*/ 2 w 10"/>
                  <a:gd name="T6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" h="12">
                    <a:moveTo>
                      <a:pt x="2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9"/>
                      <a:pt x="1" y="8"/>
                      <a:pt x="2" y="7"/>
                    </a:cubicBezTo>
                    <a:cubicBezTo>
                      <a:pt x="3" y="5"/>
                      <a:pt x="3" y="5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5" y="3"/>
                    </a:cubicBezTo>
                    <a:cubicBezTo>
                      <a:pt x="5" y="3"/>
                      <a:pt x="6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2"/>
                      <a:pt x="7" y="2"/>
                      <a:pt x="8" y="2"/>
                    </a:cubicBezTo>
                    <a:cubicBezTo>
                      <a:pt x="8" y="2"/>
                      <a:pt x="8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9" y="2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9" y="5"/>
                      <a:pt x="9" y="5"/>
                      <a:pt x="8" y="5"/>
                    </a:cubicBezTo>
                    <a:cubicBezTo>
                      <a:pt x="8" y="5"/>
                      <a:pt x="8" y="5"/>
                      <a:pt x="7" y="4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5" y="9"/>
                      <a:pt x="4" y="10"/>
                      <a:pt x="2" y="12"/>
                    </a:cubicBez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1577"/>
              <p:cNvSpPr>
                <a:spLocks/>
              </p:cNvSpPr>
              <p:nvPr/>
            </p:nvSpPr>
            <p:spPr bwMode="auto">
              <a:xfrm>
                <a:off x="3505" y="1643"/>
                <a:ext cx="43" cy="29"/>
              </a:xfrm>
              <a:custGeom>
                <a:avLst/>
                <a:gdLst>
                  <a:gd name="T0" fmla="*/ 13 w 16"/>
                  <a:gd name="T1" fmla="*/ 0 h 11"/>
                  <a:gd name="T2" fmla="*/ 10 w 16"/>
                  <a:gd name="T3" fmla="*/ 3 h 11"/>
                  <a:gd name="T4" fmla="*/ 10 w 16"/>
                  <a:gd name="T5" fmla="*/ 7 h 11"/>
                  <a:gd name="T6" fmla="*/ 4 w 16"/>
                  <a:gd name="T7" fmla="*/ 7 h 11"/>
                  <a:gd name="T8" fmla="*/ 4 w 16"/>
                  <a:gd name="T9" fmla="*/ 6 h 11"/>
                  <a:gd name="T10" fmla="*/ 4 w 16"/>
                  <a:gd name="T11" fmla="*/ 5 h 11"/>
                  <a:gd name="T12" fmla="*/ 2 w 16"/>
                  <a:gd name="T13" fmla="*/ 5 h 11"/>
                  <a:gd name="T14" fmla="*/ 3 w 16"/>
                  <a:gd name="T15" fmla="*/ 5 h 11"/>
                  <a:gd name="T16" fmla="*/ 3 w 16"/>
                  <a:gd name="T17" fmla="*/ 6 h 11"/>
                  <a:gd name="T18" fmla="*/ 1 w 16"/>
                  <a:gd name="T19" fmla="*/ 5 h 11"/>
                  <a:gd name="T20" fmla="*/ 0 w 16"/>
                  <a:gd name="T21" fmla="*/ 7 h 11"/>
                  <a:gd name="T22" fmla="*/ 1 w 16"/>
                  <a:gd name="T23" fmla="*/ 6 h 11"/>
                  <a:gd name="T24" fmla="*/ 2 w 16"/>
                  <a:gd name="T25" fmla="*/ 6 h 11"/>
                  <a:gd name="T26" fmla="*/ 1 w 16"/>
                  <a:gd name="T27" fmla="*/ 7 h 11"/>
                  <a:gd name="T28" fmla="*/ 1 w 16"/>
                  <a:gd name="T29" fmla="*/ 7 h 11"/>
                  <a:gd name="T30" fmla="*/ 1 w 16"/>
                  <a:gd name="T31" fmla="*/ 8 h 11"/>
                  <a:gd name="T32" fmla="*/ 1 w 16"/>
                  <a:gd name="T33" fmla="*/ 9 h 11"/>
                  <a:gd name="T34" fmla="*/ 2 w 16"/>
                  <a:gd name="T35" fmla="*/ 8 h 11"/>
                  <a:gd name="T36" fmla="*/ 2 w 16"/>
                  <a:gd name="T37" fmla="*/ 8 h 11"/>
                  <a:gd name="T38" fmla="*/ 2 w 16"/>
                  <a:gd name="T39" fmla="*/ 9 h 11"/>
                  <a:gd name="T40" fmla="*/ 3 w 16"/>
                  <a:gd name="T41" fmla="*/ 9 h 11"/>
                  <a:gd name="T42" fmla="*/ 4 w 16"/>
                  <a:gd name="T43" fmla="*/ 9 h 11"/>
                  <a:gd name="T44" fmla="*/ 5 w 16"/>
                  <a:gd name="T45" fmla="*/ 9 h 11"/>
                  <a:gd name="T46" fmla="*/ 4 w 16"/>
                  <a:gd name="T47" fmla="*/ 10 h 11"/>
                  <a:gd name="T48" fmla="*/ 3 w 16"/>
                  <a:gd name="T49" fmla="*/ 10 h 11"/>
                  <a:gd name="T50" fmla="*/ 4 w 16"/>
                  <a:gd name="T51" fmla="*/ 10 h 11"/>
                  <a:gd name="T52" fmla="*/ 6 w 16"/>
                  <a:gd name="T53" fmla="*/ 9 h 11"/>
                  <a:gd name="T54" fmla="*/ 11 w 16"/>
                  <a:gd name="T55" fmla="*/ 11 h 11"/>
                  <a:gd name="T56" fmla="*/ 13 w 16"/>
                  <a:gd name="T57" fmla="*/ 11 h 11"/>
                  <a:gd name="T58" fmla="*/ 13 w 16"/>
                  <a:gd name="T59" fmla="*/ 10 h 11"/>
                  <a:gd name="T60" fmla="*/ 14 w 16"/>
                  <a:gd name="T61" fmla="*/ 6 h 11"/>
                  <a:gd name="T62" fmla="*/ 16 w 16"/>
                  <a:gd name="T63" fmla="*/ 4 h 11"/>
                  <a:gd name="T64" fmla="*/ 13 w 16"/>
                  <a:gd name="T6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11">
                    <a:moveTo>
                      <a:pt x="13" y="0"/>
                    </a:moveTo>
                    <a:cubicBezTo>
                      <a:pt x="11" y="1"/>
                      <a:pt x="10" y="2"/>
                      <a:pt x="10" y="3"/>
                    </a:cubicBezTo>
                    <a:cubicBezTo>
                      <a:pt x="9" y="5"/>
                      <a:pt x="9" y="6"/>
                      <a:pt x="10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5"/>
                      <a:pt x="1" y="5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3" y="9"/>
                      <a:pt x="3" y="8"/>
                      <a:pt x="3" y="9"/>
                    </a:cubicBezTo>
                    <a:cubicBezTo>
                      <a:pt x="3" y="9"/>
                      <a:pt x="3" y="9"/>
                      <a:pt x="4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5" y="9"/>
                      <a:pt x="4" y="10"/>
                      <a:pt x="4" y="10"/>
                    </a:cubicBezTo>
                    <a:cubicBezTo>
                      <a:pt x="4" y="10"/>
                      <a:pt x="4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6" y="9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9"/>
                      <a:pt x="13" y="8"/>
                      <a:pt x="14" y="6"/>
                    </a:cubicBezTo>
                    <a:cubicBezTo>
                      <a:pt x="14" y="5"/>
                      <a:pt x="15" y="5"/>
                      <a:pt x="16" y="4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1578"/>
              <p:cNvSpPr>
                <a:spLocks/>
              </p:cNvSpPr>
              <p:nvPr/>
            </p:nvSpPr>
            <p:spPr bwMode="auto">
              <a:xfrm>
                <a:off x="3505" y="1643"/>
                <a:ext cx="43" cy="29"/>
              </a:xfrm>
              <a:custGeom>
                <a:avLst/>
                <a:gdLst>
                  <a:gd name="T0" fmla="*/ 13 w 16"/>
                  <a:gd name="T1" fmla="*/ 0 h 11"/>
                  <a:gd name="T2" fmla="*/ 10 w 16"/>
                  <a:gd name="T3" fmla="*/ 3 h 11"/>
                  <a:gd name="T4" fmla="*/ 10 w 16"/>
                  <a:gd name="T5" fmla="*/ 7 h 11"/>
                  <a:gd name="T6" fmla="*/ 4 w 16"/>
                  <a:gd name="T7" fmla="*/ 7 h 11"/>
                  <a:gd name="T8" fmla="*/ 4 w 16"/>
                  <a:gd name="T9" fmla="*/ 6 h 11"/>
                  <a:gd name="T10" fmla="*/ 4 w 16"/>
                  <a:gd name="T11" fmla="*/ 5 h 11"/>
                  <a:gd name="T12" fmla="*/ 2 w 16"/>
                  <a:gd name="T13" fmla="*/ 5 h 11"/>
                  <a:gd name="T14" fmla="*/ 3 w 16"/>
                  <a:gd name="T15" fmla="*/ 5 h 11"/>
                  <a:gd name="T16" fmla="*/ 3 w 16"/>
                  <a:gd name="T17" fmla="*/ 6 h 11"/>
                  <a:gd name="T18" fmla="*/ 1 w 16"/>
                  <a:gd name="T19" fmla="*/ 5 h 11"/>
                  <a:gd name="T20" fmla="*/ 0 w 16"/>
                  <a:gd name="T21" fmla="*/ 7 h 11"/>
                  <a:gd name="T22" fmla="*/ 1 w 16"/>
                  <a:gd name="T23" fmla="*/ 6 h 11"/>
                  <a:gd name="T24" fmla="*/ 2 w 16"/>
                  <a:gd name="T25" fmla="*/ 6 h 11"/>
                  <a:gd name="T26" fmla="*/ 1 w 16"/>
                  <a:gd name="T27" fmla="*/ 7 h 11"/>
                  <a:gd name="T28" fmla="*/ 1 w 16"/>
                  <a:gd name="T29" fmla="*/ 7 h 11"/>
                  <a:gd name="T30" fmla="*/ 1 w 16"/>
                  <a:gd name="T31" fmla="*/ 8 h 11"/>
                  <a:gd name="T32" fmla="*/ 1 w 16"/>
                  <a:gd name="T33" fmla="*/ 9 h 11"/>
                  <a:gd name="T34" fmla="*/ 2 w 16"/>
                  <a:gd name="T35" fmla="*/ 8 h 11"/>
                  <a:gd name="T36" fmla="*/ 2 w 16"/>
                  <a:gd name="T37" fmla="*/ 8 h 11"/>
                  <a:gd name="T38" fmla="*/ 2 w 16"/>
                  <a:gd name="T39" fmla="*/ 9 h 11"/>
                  <a:gd name="T40" fmla="*/ 3 w 16"/>
                  <a:gd name="T41" fmla="*/ 9 h 11"/>
                  <a:gd name="T42" fmla="*/ 4 w 16"/>
                  <a:gd name="T43" fmla="*/ 9 h 11"/>
                  <a:gd name="T44" fmla="*/ 5 w 16"/>
                  <a:gd name="T45" fmla="*/ 9 h 11"/>
                  <a:gd name="T46" fmla="*/ 4 w 16"/>
                  <a:gd name="T47" fmla="*/ 10 h 11"/>
                  <a:gd name="T48" fmla="*/ 3 w 16"/>
                  <a:gd name="T49" fmla="*/ 10 h 11"/>
                  <a:gd name="T50" fmla="*/ 4 w 16"/>
                  <a:gd name="T51" fmla="*/ 10 h 11"/>
                  <a:gd name="T52" fmla="*/ 6 w 16"/>
                  <a:gd name="T53" fmla="*/ 9 h 11"/>
                  <a:gd name="T54" fmla="*/ 11 w 16"/>
                  <a:gd name="T55" fmla="*/ 11 h 11"/>
                  <a:gd name="T56" fmla="*/ 13 w 16"/>
                  <a:gd name="T57" fmla="*/ 11 h 11"/>
                  <a:gd name="T58" fmla="*/ 13 w 16"/>
                  <a:gd name="T59" fmla="*/ 10 h 11"/>
                  <a:gd name="T60" fmla="*/ 14 w 16"/>
                  <a:gd name="T61" fmla="*/ 6 h 11"/>
                  <a:gd name="T62" fmla="*/ 16 w 16"/>
                  <a:gd name="T63" fmla="*/ 4 h 11"/>
                  <a:gd name="T64" fmla="*/ 13 w 16"/>
                  <a:gd name="T6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11">
                    <a:moveTo>
                      <a:pt x="13" y="0"/>
                    </a:moveTo>
                    <a:cubicBezTo>
                      <a:pt x="11" y="1"/>
                      <a:pt x="10" y="2"/>
                      <a:pt x="10" y="3"/>
                    </a:cubicBezTo>
                    <a:cubicBezTo>
                      <a:pt x="9" y="5"/>
                      <a:pt x="9" y="6"/>
                      <a:pt x="10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5"/>
                      <a:pt x="1" y="5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3" y="9"/>
                      <a:pt x="3" y="8"/>
                      <a:pt x="3" y="9"/>
                    </a:cubicBezTo>
                    <a:cubicBezTo>
                      <a:pt x="3" y="9"/>
                      <a:pt x="3" y="9"/>
                      <a:pt x="4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5" y="9"/>
                      <a:pt x="4" y="10"/>
                      <a:pt x="4" y="10"/>
                    </a:cubicBezTo>
                    <a:cubicBezTo>
                      <a:pt x="4" y="10"/>
                      <a:pt x="4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6" y="9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9"/>
                      <a:pt x="13" y="8"/>
                      <a:pt x="14" y="6"/>
                    </a:cubicBezTo>
                    <a:cubicBezTo>
                      <a:pt x="14" y="5"/>
                      <a:pt x="15" y="5"/>
                      <a:pt x="16" y="4"/>
                    </a:cubicBezTo>
                    <a:lnTo>
                      <a:pt x="13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1579"/>
              <p:cNvSpPr>
                <a:spLocks/>
              </p:cNvSpPr>
              <p:nvPr/>
            </p:nvSpPr>
            <p:spPr bwMode="auto">
              <a:xfrm>
                <a:off x="3497" y="1611"/>
                <a:ext cx="91" cy="75"/>
              </a:xfrm>
              <a:custGeom>
                <a:avLst/>
                <a:gdLst>
                  <a:gd name="T0" fmla="*/ 15 w 34"/>
                  <a:gd name="T1" fmla="*/ 7 h 28"/>
                  <a:gd name="T2" fmla="*/ 24 w 34"/>
                  <a:gd name="T3" fmla="*/ 12 h 28"/>
                  <a:gd name="T4" fmla="*/ 29 w 34"/>
                  <a:gd name="T5" fmla="*/ 11 h 28"/>
                  <a:gd name="T6" fmla="*/ 20 w 34"/>
                  <a:gd name="T7" fmla="*/ 4 h 28"/>
                  <a:gd name="T8" fmla="*/ 21 w 34"/>
                  <a:gd name="T9" fmla="*/ 2 h 28"/>
                  <a:gd name="T10" fmla="*/ 22 w 34"/>
                  <a:gd name="T11" fmla="*/ 3 h 28"/>
                  <a:gd name="T12" fmla="*/ 21 w 34"/>
                  <a:gd name="T13" fmla="*/ 4 h 28"/>
                  <a:gd name="T14" fmla="*/ 24 w 34"/>
                  <a:gd name="T15" fmla="*/ 3 h 28"/>
                  <a:gd name="T16" fmla="*/ 24 w 34"/>
                  <a:gd name="T17" fmla="*/ 3 h 28"/>
                  <a:gd name="T18" fmla="*/ 22 w 34"/>
                  <a:gd name="T19" fmla="*/ 5 h 28"/>
                  <a:gd name="T20" fmla="*/ 24 w 34"/>
                  <a:gd name="T21" fmla="*/ 4 h 28"/>
                  <a:gd name="T22" fmla="*/ 25 w 34"/>
                  <a:gd name="T23" fmla="*/ 5 h 28"/>
                  <a:gd name="T24" fmla="*/ 22 w 34"/>
                  <a:gd name="T25" fmla="*/ 6 h 28"/>
                  <a:gd name="T26" fmla="*/ 24 w 34"/>
                  <a:gd name="T27" fmla="*/ 6 h 28"/>
                  <a:gd name="T28" fmla="*/ 24 w 34"/>
                  <a:gd name="T29" fmla="*/ 7 h 28"/>
                  <a:gd name="T30" fmla="*/ 21 w 34"/>
                  <a:gd name="T31" fmla="*/ 6 h 28"/>
                  <a:gd name="T32" fmla="*/ 30 w 34"/>
                  <a:gd name="T33" fmla="*/ 10 h 28"/>
                  <a:gd name="T34" fmla="*/ 26 w 34"/>
                  <a:gd name="T35" fmla="*/ 14 h 28"/>
                  <a:gd name="T36" fmla="*/ 29 w 34"/>
                  <a:gd name="T37" fmla="*/ 19 h 28"/>
                  <a:gd name="T38" fmla="*/ 32 w 34"/>
                  <a:gd name="T39" fmla="*/ 21 h 28"/>
                  <a:gd name="T40" fmla="*/ 30 w 34"/>
                  <a:gd name="T41" fmla="*/ 24 h 28"/>
                  <a:gd name="T42" fmla="*/ 29 w 34"/>
                  <a:gd name="T43" fmla="*/ 27 h 28"/>
                  <a:gd name="T44" fmla="*/ 28 w 34"/>
                  <a:gd name="T45" fmla="*/ 27 h 28"/>
                  <a:gd name="T46" fmla="*/ 27 w 34"/>
                  <a:gd name="T47" fmla="*/ 27 h 28"/>
                  <a:gd name="T48" fmla="*/ 25 w 34"/>
                  <a:gd name="T49" fmla="*/ 27 h 28"/>
                  <a:gd name="T50" fmla="*/ 25 w 34"/>
                  <a:gd name="T51" fmla="*/ 26 h 28"/>
                  <a:gd name="T52" fmla="*/ 24 w 34"/>
                  <a:gd name="T53" fmla="*/ 26 h 28"/>
                  <a:gd name="T54" fmla="*/ 24 w 34"/>
                  <a:gd name="T55" fmla="*/ 25 h 28"/>
                  <a:gd name="T56" fmla="*/ 23 w 34"/>
                  <a:gd name="T57" fmla="*/ 24 h 28"/>
                  <a:gd name="T58" fmla="*/ 24 w 34"/>
                  <a:gd name="T59" fmla="*/ 24 h 28"/>
                  <a:gd name="T60" fmla="*/ 24 w 34"/>
                  <a:gd name="T61" fmla="*/ 23 h 28"/>
                  <a:gd name="T62" fmla="*/ 25 w 34"/>
                  <a:gd name="T63" fmla="*/ 23 h 28"/>
                  <a:gd name="T64" fmla="*/ 25 w 34"/>
                  <a:gd name="T65" fmla="*/ 22 h 28"/>
                  <a:gd name="T66" fmla="*/ 27 w 34"/>
                  <a:gd name="T67" fmla="*/ 24 h 28"/>
                  <a:gd name="T68" fmla="*/ 29 w 34"/>
                  <a:gd name="T69" fmla="*/ 21 h 28"/>
                  <a:gd name="T70" fmla="*/ 18 w 34"/>
                  <a:gd name="T71" fmla="*/ 16 h 28"/>
                  <a:gd name="T72" fmla="*/ 11 w 34"/>
                  <a:gd name="T73" fmla="*/ 11 h 28"/>
                  <a:gd name="T74" fmla="*/ 0 w 34"/>
                  <a:gd name="T75" fmla="*/ 2 h 28"/>
                  <a:gd name="T76" fmla="*/ 13 w 34"/>
                  <a:gd name="T77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4" h="28">
                    <a:moveTo>
                      <a:pt x="13" y="4"/>
                    </a:moveTo>
                    <a:cubicBezTo>
                      <a:pt x="13" y="5"/>
                      <a:pt x="14" y="6"/>
                      <a:pt x="15" y="7"/>
                    </a:cubicBezTo>
                    <a:cubicBezTo>
                      <a:pt x="17" y="8"/>
                      <a:pt x="18" y="7"/>
                      <a:pt x="20" y="8"/>
                    </a:cubicBezTo>
                    <a:cubicBezTo>
                      <a:pt x="22" y="9"/>
                      <a:pt x="23" y="10"/>
                      <a:pt x="24" y="12"/>
                    </a:cubicBezTo>
                    <a:cubicBezTo>
                      <a:pt x="27" y="13"/>
                      <a:pt x="30" y="15"/>
                      <a:pt x="31" y="14"/>
                    </a:cubicBezTo>
                    <a:cubicBezTo>
                      <a:pt x="32" y="13"/>
                      <a:pt x="32" y="12"/>
                      <a:pt x="29" y="11"/>
                    </a:cubicBezTo>
                    <a:cubicBezTo>
                      <a:pt x="25" y="10"/>
                      <a:pt x="18" y="8"/>
                      <a:pt x="20" y="5"/>
                    </a:cubicBezTo>
                    <a:cubicBezTo>
                      <a:pt x="20" y="5"/>
                      <a:pt x="20" y="5"/>
                      <a:pt x="20" y="4"/>
                    </a:cubicBezTo>
                    <a:cubicBezTo>
                      <a:pt x="20" y="4"/>
                      <a:pt x="21" y="4"/>
                      <a:pt x="21" y="3"/>
                    </a:cubicBezTo>
                    <a:cubicBezTo>
                      <a:pt x="21" y="3"/>
                      <a:pt x="21" y="3"/>
                      <a:pt x="21" y="2"/>
                    </a:cubicBezTo>
                    <a:cubicBezTo>
                      <a:pt x="21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4"/>
                      <a:pt x="22" y="4"/>
                      <a:pt x="21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3" y="3"/>
                      <a:pt x="23" y="3"/>
                      <a:pt x="24" y="3"/>
                    </a:cubicBezTo>
                    <a:cubicBezTo>
                      <a:pt x="24" y="2"/>
                      <a:pt x="25" y="3"/>
                      <a:pt x="25" y="3"/>
                    </a:cubicBezTo>
                    <a:cubicBezTo>
                      <a:pt x="25" y="3"/>
                      <a:pt x="24" y="3"/>
                      <a:pt x="24" y="3"/>
                    </a:cubicBezTo>
                    <a:cubicBezTo>
                      <a:pt x="24" y="3"/>
                      <a:pt x="24" y="4"/>
                      <a:pt x="23" y="4"/>
                    </a:cubicBezTo>
                    <a:cubicBezTo>
                      <a:pt x="23" y="5"/>
                      <a:pt x="23" y="5"/>
                      <a:pt x="22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4"/>
                      <a:pt x="24" y="4"/>
                    </a:cubicBezTo>
                    <a:cubicBezTo>
                      <a:pt x="25" y="4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5"/>
                      <a:pt x="24" y="6"/>
                      <a:pt x="23" y="6"/>
                    </a:cubicBezTo>
                    <a:cubicBezTo>
                      <a:pt x="23" y="6"/>
                      <a:pt x="22" y="6"/>
                      <a:pt x="22" y="6"/>
                    </a:cubicBezTo>
                    <a:cubicBezTo>
                      <a:pt x="22" y="6"/>
                      <a:pt x="22" y="6"/>
                      <a:pt x="23" y="6"/>
                    </a:cubicBezTo>
                    <a:cubicBezTo>
                      <a:pt x="23" y="7"/>
                      <a:pt x="24" y="6"/>
                      <a:pt x="24" y="6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4" y="7"/>
                      <a:pt x="24" y="7"/>
                    </a:cubicBezTo>
                    <a:cubicBezTo>
                      <a:pt x="23" y="7"/>
                      <a:pt x="23" y="7"/>
                      <a:pt x="22" y="7"/>
                    </a:cubicBezTo>
                    <a:cubicBezTo>
                      <a:pt x="21" y="7"/>
                      <a:pt x="21" y="6"/>
                      <a:pt x="21" y="6"/>
                    </a:cubicBezTo>
                    <a:cubicBezTo>
                      <a:pt x="21" y="7"/>
                      <a:pt x="21" y="7"/>
                      <a:pt x="23" y="8"/>
                    </a:cubicBezTo>
                    <a:cubicBezTo>
                      <a:pt x="24" y="9"/>
                      <a:pt x="28" y="10"/>
                      <a:pt x="30" y="10"/>
                    </a:cubicBezTo>
                    <a:cubicBezTo>
                      <a:pt x="33" y="11"/>
                      <a:pt x="34" y="13"/>
                      <a:pt x="32" y="15"/>
                    </a:cubicBezTo>
                    <a:cubicBezTo>
                      <a:pt x="30" y="17"/>
                      <a:pt x="28" y="15"/>
                      <a:pt x="26" y="14"/>
                    </a:cubicBezTo>
                    <a:cubicBezTo>
                      <a:pt x="26" y="15"/>
                      <a:pt x="26" y="16"/>
                      <a:pt x="27" y="17"/>
                    </a:cubicBezTo>
                    <a:cubicBezTo>
                      <a:pt x="27" y="18"/>
                      <a:pt x="28" y="18"/>
                      <a:pt x="29" y="19"/>
                    </a:cubicBezTo>
                    <a:cubicBezTo>
                      <a:pt x="30" y="19"/>
                      <a:pt x="31" y="18"/>
                      <a:pt x="32" y="19"/>
                    </a:cubicBezTo>
                    <a:cubicBezTo>
                      <a:pt x="32" y="20"/>
                      <a:pt x="32" y="20"/>
                      <a:pt x="32" y="21"/>
                    </a:cubicBezTo>
                    <a:cubicBezTo>
                      <a:pt x="31" y="22"/>
                      <a:pt x="31" y="22"/>
                      <a:pt x="31" y="23"/>
                    </a:cubicBezTo>
                    <a:cubicBezTo>
                      <a:pt x="31" y="24"/>
                      <a:pt x="30" y="24"/>
                      <a:pt x="30" y="24"/>
                    </a:cubicBezTo>
                    <a:cubicBezTo>
                      <a:pt x="30" y="25"/>
                      <a:pt x="29" y="25"/>
                      <a:pt x="29" y="26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27"/>
                      <a:pt x="28" y="28"/>
                      <a:pt x="28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7"/>
                      <a:pt x="28" y="26"/>
                      <a:pt x="28" y="26"/>
                    </a:cubicBezTo>
                    <a:cubicBezTo>
                      <a:pt x="28" y="26"/>
                      <a:pt x="28" y="26"/>
                      <a:pt x="27" y="27"/>
                    </a:cubicBezTo>
                    <a:cubicBezTo>
                      <a:pt x="27" y="27"/>
                      <a:pt x="26" y="27"/>
                      <a:pt x="26" y="26"/>
                    </a:cubicBezTo>
                    <a:cubicBezTo>
                      <a:pt x="26" y="27"/>
                      <a:pt x="25" y="27"/>
                      <a:pt x="25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4" y="26"/>
                      <a:pt x="24" y="26"/>
                      <a:pt x="24" y="27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6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3" y="23"/>
                      <a:pt x="23" y="24"/>
                      <a:pt x="23" y="24"/>
                    </a:cubicBezTo>
                    <a:cubicBezTo>
                      <a:pt x="23" y="24"/>
                      <a:pt x="23" y="23"/>
                      <a:pt x="24" y="23"/>
                    </a:cubicBezTo>
                    <a:cubicBezTo>
                      <a:pt x="24" y="23"/>
                      <a:pt x="25" y="23"/>
                      <a:pt x="25" y="24"/>
                    </a:cubicBezTo>
                    <a:cubicBezTo>
                      <a:pt x="25" y="24"/>
                      <a:pt x="25" y="23"/>
                      <a:pt x="25" y="23"/>
                    </a:cubicBezTo>
                    <a:cubicBezTo>
                      <a:pt x="25" y="23"/>
                      <a:pt x="24" y="22"/>
                      <a:pt x="24" y="23"/>
                    </a:cubicBezTo>
                    <a:cubicBezTo>
                      <a:pt x="24" y="22"/>
                      <a:pt x="25" y="22"/>
                      <a:pt x="25" y="22"/>
                    </a:cubicBezTo>
                    <a:cubicBezTo>
                      <a:pt x="26" y="22"/>
                      <a:pt x="26" y="23"/>
                      <a:pt x="26" y="23"/>
                    </a:cubicBezTo>
                    <a:cubicBezTo>
                      <a:pt x="26" y="24"/>
                      <a:pt x="26" y="24"/>
                      <a:pt x="27" y="24"/>
                    </a:cubicBezTo>
                    <a:cubicBezTo>
                      <a:pt x="27" y="24"/>
                      <a:pt x="27" y="24"/>
                      <a:pt x="28" y="24"/>
                    </a:cubicBezTo>
                    <a:cubicBezTo>
                      <a:pt x="29" y="23"/>
                      <a:pt x="27" y="23"/>
                      <a:pt x="29" y="21"/>
                    </a:cubicBezTo>
                    <a:cubicBezTo>
                      <a:pt x="29" y="20"/>
                      <a:pt x="25" y="20"/>
                      <a:pt x="23" y="19"/>
                    </a:cubicBezTo>
                    <a:cubicBezTo>
                      <a:pt x="21" y="18"/>
                      <a:pt x="20" y="17"/>
                      <a:pt x="18" y="16"/>
                    </a:cubicBezTo>
                    <a:cubicBezTo>
                      <a:pt x="18" y="14"/>
                      <a:pt x="16" y="13"/>
                      <a:pt x="16" y="12"/>
                    </a:cubicBezTo>
                    <a:cubicBezTo>
                      <a:pt x="15" y="11"/>
                      <a:pt x="13" y="12"/>
                      <a:pt x="11" y="11"/>
                    </a:cubicBezTo>
                    <a:cubicBezTo>
                      <a:pt x="8" y="11"/>
                      <a:pt x="7" y="11"/>
                      <a:pt x="5" y="9"/>
                    </a:cubicBezTo>
                    <a:cubicBezTo>
                      <a:pt x="2" y="7"/>
                      <a:pt x="1" y="5"/>
                      <a:pt x="0" y="2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1580"/>
              <p:cNvSpPr>
                <a:spLocks/>
              </p:cNvSpPr>
              <p:nvPr/>
            </p:nvSpPr>
            <p:spPr bwMode="auto">
              <a:xfrm>
                <a:off x="3497" y="1611"/>
                <a:ext cx="91" cy="75"/>
              </a:xfrm>
              <a:custGeom>
                <a:avLst/>
                <a:gdLst>
                  <a:gd name="T0" fmla="*/ 15 w 34"/>
                  <a:gd name="T1" fmla="*/ 7 h 28"/>
                  <a:gd name="T2" fmla="*/ 24 w 34"/>
                  <a:gd name="T3" fmla="*/ 12 h 28"/>
                  <a:gd name="T4" fmla="*/ 29 w 34"/>
                  <a:gd name="T5" fmla="*/ 11 h 28"/>
                  <a:gd name="T6" fmla="*/ 20 w 34"/>
                  <a:gd name="T7" fmla="*/ 4 h 28"/>
                  <a:gd name="T8" fmla="*/ 21 w 34"/>
                  <a:gd name="T9" fmla="*/ 2 h 28"/>
                  <a:gd name="T10" fmla="*/ 22 w 34"/>
                  <a:gd name="T11" fmla="*/ 3 h 28"/>
                  <a:gd name="T12" fmla="*/ 21 w 34"/>
                  <a:gd name="T13" fmla="*/ 4 h 28"/>
                  <a:gd name="T14" fmla="*/ 24 w 34"/>
                  <a:gd name="T15" fmla="*/ 3 h 28"/>
                  <a:gd name="T16" fmla="*/ 24 w 34"/>
                  <a:gd name="T17" fmla="*/ 3 h 28"/>
                  <a:gd name="T18" fmla="*/ 22 w 34"/>
                  <a:gd name="T19" fmla="*/ 5 h 28"/>
                  <a:gd name="T20" fmla="*/ 24 w 34"/>
                  <a:gd name="T21" fmla="*/ 4 h 28"/>
                  <a:gd name="T22" fmla="*/ 25 w 34"/>
                  <a:gd name="T23" fmla="*/ 5 h 28"/>
                  <a:gd name="T24" fmla="*/ 22 w 34"/>
                  <a:gd name="T25" fmla="*/ 6 h 28"/>
                  <a:gd name="T26" fmla="*/ 24 w 34"/>
                  <a:gd name="T27" fmla="*/ 6 h 28"/>
                  <a:gd name="T28" fmla="*/ 24 w 34"/>
                  <a:gd name="T29" fmla="*/ 7 h 28"/>
                  <a:gd name="T30" fmla="*/ 21 w 34"/>
                  <a:gd name="T31" fmla="*/ 6 h 28"/>
                  <a:gd name="T32" fmla="*/ 30 w 34"/>
                  <a:gd name="T33" fmla="*/ 10 h 28"/>
                  <a:gd name="T34" fmla="*/ 26 w 34"/>
                  <a:gd name="T35" fmla="*/ 14 h 28"/>
                  <a:gd name="T36" fmla="*/ 29 w 34"/>
                  <a:gd name="T37" fmla="*/ 19 h 28"/>
                  <a:gd name="T38" fmla="*/ 32 w 34"/>
                  <a:gd name="T39" fmla="*/ 21 h 28"/>
                  <a:gd name="T40" fmla="*/ 30 w 34"/>
                  <a:gd name="T41" fmla="*/ 24 h 28"/>
                  <a:gd name="T42" fmla="*/ 29 w 34"/>
                  <a:gd name="T43" fmla="*/ 27 h 28"/>
                  <a:gd name="T44" fmla="*/ 28 w 34"/>
                  <a:gd name="T45" fmla="*/ 27 h 28"/>
                  <a:gd name="T46" fmla="*/ 27 w 34"/>
                  <a:gd name="T47" fmla="*/ 27 h 28"/>
                  <a:gd name="T48" fmla="*/ 25 w 34"/>
                  <a:gd name="T49" fmla="*/ 27 h 28"/>
                  <a:gd name="T50" fmla="*/ 25 w 34"/>
                  <a:gd name="T51" fmla="*/ 26 h 28"/>
                  <a:gd name="T52" fmla="*/ 24 w 34"/>
                  <a:gd name="T53" fmla="*/ 26 h 28"/>
                  <a:gd name="T54" fmla="*/ 24 w 34"/>
                  <a:gd name="T55" fmla="*/ 25 h 28"/>
                  <a:gd name="T56" fmla="*/ 23 w 34"/>
                  <a:gd name="T57" fmla="*/ 24 h 28"/>
                  <a:gd name="T58" fmla="*/ 24 w 34"/>
                  <a:gd name="T59" fmla="*/ 24 h 28"/>
                  <a:gd name="T60" fmla="*/ 24 w 34"/>
                  <a:gd name="T61" fmla="*/ 23 h 28"/>
                  <a:gd name="T62" fmla="*/ 25 w 34"/>
                  <a:gd name="T63" fmla="*/ 23 h 28"/>
                  <a:gd name="T64" fmla="*/ 25 w 34"/>
                  <a:gd name="T65" fmla="*/ 22 h 28"/>
                  <a:gd name="T66" fmla="*/ 27 w 34"/>
                  <a:gd name="T67" fmla="*/ 24 h 28"/>
                  <a:gd name="T68" fmla="*/ 29 w 34"/>
                  <a:gd name="T69" fmla="*/ 21 h 28"/>
                  <a:gd name="T70" fmla="*/ 18 w 34"/>
                  <a:gd name="T71" fmla="*/ 16 h 28"/>
                  <a:gd name="T72" fmla="*/ 11 w 34"/>
                  <a:gd name="T73" fmla="*/ 11 h 28"/>
                  <a:gd name="T74" fmla="*/ 0 w 34"/>
                  <a:gd name="T75" fmla="*/ 2 h 28"/>
                  <a:gd name="T76" fmla="*/ 13 w 34"/>
                  <a:gd name="T77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4" h="28">
                    <a:moveTo>
                      <a:pt x="13" y="4"/>
                    </a:moveTo>
                    <a:cubicBezTo>
                      <a:pt x="13" y="5"/>
                      <a:pt x="14" y="6"/>
                      <a:pt x="15" y="7"/>
                    </a:cubicBezTo>
                    <a:cubicBezTo>
                      <a:pt x="17" y="8"/>
                      <a:pt x="18" y="7"/>
                      <a:pt x="20" y="8"/>
                    </a:cubicBezTo>
                    <a:cubicBezTo>
                      <a:pt x="22" y="9"/>
                      <a:pt x="23" y="10"/>
                      <a:pt x="24" y="12"/>
                    </a:cubicBezTo>
                    <a:cubicBezTo>
                      <a:pt x="27" y="13"/>
                      <a:pt x="30" y="15"/>
                      <a:pt x="31" y="14"/>
                    </a:cubicBezTo>
                    <a:cubicBezTo>
                      <a:pt x="32" y="13"/>
                      <a:pt x="32" y="12"/>
                      <a:pt x="29" y="11"/>
                    </a:cubicBezTo>
                    <a:cubicBezTo>
                      <a:pt x="25" y="10"/>
                      <a:pt x="18" y="8"/>
                      <a:pt x="20" y="5"/>
                    </a:cubicBezTo>
                    <a:cubicBezTo>
                      <a:pt x="20" y="5"/>
                      <a:pt x="20" y="5"/>
                      <a:pt x="20" y="4"/>
                    </a:cubicBezTo>
                    <a:cubicBezTo>
                      <a:pt x="20" y="4"/>
                      <a:pt x="21" y="4"/>
                      <a:pt x="21" y="3"/>
                    </a:cubicBezTo>
                    <a:cubicBezTo>
                      <a:pt x="21" y="3"/>
                      <a:pt x="21" y="3"/>
                      <a:pt x="21" y="2"/>
                    </a:cubicBezTo>
                    <a:cubicBezTo>
                      <a:pt x="21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4"/>
                      <a:pt x="22" y="4"/>
                      <a:pt x="21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3" y="3"/>
                      <a:pt x="23" y="3"/>
                      <a:pt x="24" y="3"/>
                    </a:cubicBezTo>
                    <a:cubicBezTo>
                      <a:pt x="24" y="2"/>
                      <a:pt x="25" y="3"/>
                      <a:pt x="25" y="3"/>
                    </a:cubicBezTo>
                    <a:cubicBezTo>
                      <a:pt x="25" y="3"/>
                      <a:pt x="24" y="3"/>
                      <a:pt x="24" y="3"/>
                    </a:cubicBezTo>
                    <a:cubicBezTo>
                      <a:pt x="24" y="3"/>
                      <a:pt x="24" y="4"/>
                      <a:pt x="23" y="4"/>
                    </a:cubicBezTo>
                    <a:cubicBezTo>
                      <a:pt x="23" y="5"/>
                      <a:pt x="23" y="5"/>
                      <a:pt x="22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4"/>
                      <a:pt x="24" y="4"/>
                    </a:cubicBezTo>
                    <a:cubicBezTo>
                      <a:pt x="25" y="4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5"/>
                      <a:pt x="24" y="6"/>
                      <a:pt x="23" y="6"/>
                    </a:cubicBezTo>
                    <a:cubicBezTo>
                      <a:pt x="23" y="6"/>
                      <a:pt x="22" y="6"/>
                      <a:pt x="22" y="6"/>
                    </a:cubicBezTo>
                    <a:cubicBezTo>
                      <a:pt x="22" y="6"/>
                      <a:pt x="22" y="6"/>
                      <a:pt x="23" y="6"/>
                    </a:cubicBezTo>
                    <a:cubicBezTo>
                      <a:pt x="23" y="7"/>
                      <a:pt x="24" y="6"/>
                      <a:pt x="24" y="6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4" y="7"/>
                      <a:pt x="24" y="7"/>
                    </a:cubicBezTo>
                    <a:cubicBezTo>
                      <a:pt x="23" y="7"/>
                      <a:pt x="23" y="7"/>
                      <a:pt x="22" y="7"/>
                    </a:cubicBezTo>
                    <a:cubicBezTo>
                      <a:pt x="21" y="7"/>
                      <a:pt x="21" y="6"/>
                      <a:pt x="21" y="6"/>
                    </a:cubicBezTo>
                    <a:cubicBezTo>
                      <a:pt x="21" y="7"/>
                      <a:pt x="21" y="7"/>
                      <a:pt x="23" y="8"/>
                    </a:cubicBezTo>
                    <a:cubicBezTo>
                      <a:pt x="24" y="9"/>
                      <a:pt x="28" y="10"/>
                      <a:pt x="30" y="10"/>
                    </a:cubicBezTo>
                    <a:cubicBezTo>
                      <a:pt x="33" y="11"/>
                      <a:pt x="34" y="13"/>
                      <a:pt x="32" y="15"/>
                    </a:cubicBezTo>
                    <a:cubicBezTo>
                      <a:pt x="30" y="17"/>
                      <a:pt x="28" y="15"/>
                      <a:pt x="26" y="14"/>
                    </a:cubicBezTo>
                    <a:cubicBezTo>
                      <a:pt x="26" y="15"/>
                      <a:pt x="26" y="16"/>
                      <a:pt x="27" y="17"/>
                    </a:cubicBezTo>
                    <a:cubicBezTo>
                      <a:pt x="27" y="18"/>
                      <a:pt x="28" y="18"/>
                      <a:pt x="29" y="19"/>
                    </a:cubicBezTo>
                    <a:cubicBezTo>
                      <a:pt x="30" y="19"/>
                      <a:pt x="31" y="18"/>
                      <a:pt x="32" y="19"/>
                    </a:cubicBezTo>
                    <a:cubicBezTo>
                      <a:pt x="32" y="20"/>
                      <a:pt x="32" y="20"/>
                      <a:pt x="32" y="21"/>
                    </a:cubicBezTo>
                    <a:cubicBezTo>
                      <a:pt x="31" y="22"/>
                      <a:pt x="31" y="22"/>
                      <a:pt x="31" y="23"/>
                    </a:cubicBezTo>
                    <a:cubicBezTo>
                      <a:pt x="31" y="24"/>
                      <a:pt x="30" y="24"/>
                      <a:pt x="30" y="24"/>
                    </a:cubicBezTo>
                    <a:cubicBezTo>
                      <a:pt x="30" y="25"/>
                      <a:pt x="29" y="25"/>
                      <a:pt x="29" y="26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27"/>
                      <a:pt x="28" y="28"/>
                      <a:pt x="28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7"/>
                      <a:pt x="28" y="26"/>
                      <a:pt x="28" y="26"/>
                    </a:cubicBezTo>
                    <a:cubicBezTo>
                      <a:pt x="28" y="26"/>
                      <a:pt x="28" y="26"/>
                      <a:pt x="27" y="27"/>
                    </a:cubicBezTo>
                    <a:cubicBezTo>
                      <a:pt x="27" y="27"/>
                      <a:pt x="26" y="27"/>
                      <a:pt x="26" y="26"/>
                    </a:cubicBezTo>
                    <a:cubicBezTo>
                      <a:pt x="26" y="27"/>
                      <a:pt x="25" y="27"/>
                      <a:pt x="25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4" y="26"/>
                      <a:pt x="24" y="26"/>
                      <a:pt x="24" y="27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6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3" y="23"/>
                      <a:pt x="23" y="24"/>
                      <a:pt x="23" y="24"/>
                    </a:cubicBezTo>
                    <a:cubicBezTo>
                      <a:pt x="23" y="24"/>
                      <a:pt x="23" y="23"/>
                      <a:pt x="24" y="23"/>
                    </a:cubicBezTo>
                    <a:cubicBezTo>
                      <a:pt x="24" y="23"/>
                      <a:pt x="25" y="23"/>
                      <a:pt x="25" y="24"/>
                    </a:cubicBezTo>
                    <a:cubicBezTo>
                      <a:pt x="25" y="24"/>
                      <a:pt x="25" y="23"/>
                      <a:pt x="25" y="23"/>
                    </a:cubicBezTo>
                    <a:cubicBezTo>
                      <a:pt x="25" y="23"/>
                      <a:pt x="24" y="22"/>
                      <a:pt x="24" y="23"/>
                    </a:cubicBezTo>
                    <a:cubicBezTo>
                      <a:pt x="24" y="22"/>
                      <a:pt x="25" y="22"/>
                      <a:pt x="25" y="22"/>
                    </a:cubicBezTo>
                    <a:cubicBezTo>
                      <a:pt x="26" y="22"/>
                      <a:pt x="26" y="23"/>
                      <a:pt x="26" y="23"/>
                    </a:cubicBezTo>
                    <a:cubicBezTo>
                      <a:pt x="26" y="24"/>
                      <a:pt x="26" y="24"/>
                      <a:pt x="27" y="24"/>
                    </a:cubicBezTo>
                    <a:cubicBezTo>
                      <a:pt x="27" y="24"/>
                      <a:pt x="27" y="24"/>
                      <a:pt x="28" y="24"/>
                    </a:cubicBezTo>
                    <a:cubicBezTo>
                      <a:pt x="29" y="23"/>
                      <a:pt x="27" y="23"/>
                      <a:pt x="29" y="21"/>
                    </a:cubicBezTo>
                    <a:cubicBezTo>
                      <a:pt x="29" y="20"/>
                      <a:pt x="25" y="20"/>
                      <a:pt x="23" y="19"/>
                    </a:cubicBezTo>
                    <a:cubicBezTo>
                      <a:pt x="21" y="18"/>
                      <a:pt x="20" y="17"/>
                      <a:pt x="18" y="16"/>
                    </a:cubicBezTo>
                    <a:cubicBezTo>
                      <a:pt x="18" y="14"/>
                      <a:pt x="16" y="13"/>
                      <a:pt x="16" y="12"/>
                    </a:cubicBezTo>
                    <a:cubicBezTo>
                      <a:pt x="15" y="11"/>
                      <a:pt x="13" y="12"/>
                      <a:pt x="11" y="11"/>
                    </a:cubicBezTo>
                    <a:cubicBezTo>
                      <a:pt x="8" y="11"/>
                      <a:pt x="7" y="11"/>
                      <a:pt x="5" y="9"/>
                    </a:cubicBezTo>
                    <a:cubicBezTo>
                      <a:pt x="2" y="7"/>
                      <a:pt x="1" y="5"/>
                      <a:pt x="0" y="2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3" y="4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1581"/>
              <p:cNvSpPr>
                <a:spLocks/>
              </p:cNvSpPr>
              <p:nvPr/>
            </p:nvSpPr>
            <p:spPr bwMode="auto">
              <a:xfrm>
                <a:off x="3556" y="1595"/>
                <a:ext cx="40" cy="29"/>
              </a:xfrm>
              <a:custGeom>
                <a:avLst/>
                <a:gdLst>
                  <a:gd name="T0" fmla="*/ 13 w 15"/>
                  <a:gd name="T1" fmla="*/ 1 h 11"/>
                  <a:gd name="T2" fmla="*/ 9 w 15"/>
                  <a:gd name="T3" fmla="*/ 2 h 11"/>
                  <a:gd name="T4" fmla="*/ 8 w 15"/>
                  <a:gd name="T5" fmla="*/ 6 h 11"/>
                  <a:gd name="T6" fmla="*/ 4 w 15"/>
                  <a:gd name="T7" fmla="*/ 3 h 11"/>
                  <a:gd name="T8" fmla="*/ 4 w 15"/>
                  <a:gd name="T9" fmla="*/ 3 h 11"/>
                  <a:gd name="T10" fmla="*/ 5 w 15"/>
                  <a:gd name="T11" fmla="*/ 2 h 11"/>
                  <a:gd name="T12" fmla="*/ 3 w 15"/>
                  <a:gd name="T13" fmla="*/ 1 h 11"/>
                  <a:gd name="T14" fmla="*/ 4 w 15"/>
                  <a:gd name="T15" fmla="*/ 2 h 11"/>
                  <a:gd name="T16" fmla="*/ 3 w 15"/>
                  <a:gd name="T17" fmla="*/ 2 h 11"/>
                  <a:gd name="T18" fmla="*/ 2 w 15"/>
                  <a:gd name="T19" fmla="*/ 1 h 11"/>
                  <a:gd name="T20" fmla="*/ 1 w 15"/>
                  <a:gd name="T21" fmla="*/ 2 h 11"/>
                  <a:gd name="T22" fmla="*/ 1 w 15"/>
                  <a:gd name="T23" fmla="*/ 2 h 11"/>
                  <a:gd name="T24" fmla="*/ 2 w 15"/>
                  <a:gd name="T25" fmla="*/ 2 h 11"/>
                  <a:gd name="T26" fmla="*/ 2 w 15"/>
                  <a:gd name="T27" fmla="*/ 3 h 11"/>
                  <a:gd name="T28" fmla="*/ 1 w 15"/>
                  <a:gd name="T29" fmla="*/ 3 h 11"/>
                  <a:gd name="T30" fmla="*/ 1 w 15"/>
                  <a:gd name="T31" fmla="*/ 4 h 11"/>
                  <a:gd name="T32" fmla="*/ 0 w 15"/>
                  <a:gd name="T33" fmla="*/ 5 h 11"/>
                  <a:gd name="T34" fmla="*/ 1 w 15"/>
                  <a:gd name="T35" fmla="*/ 4 h 11"/>
                  <a:gd name="T36" fmla="*/ 2 w 15"/>
                  <a:gd name="T37" fmla="*/ 4 h 11"/>
                  <a:gd name="T38" fmla="*/ 2 w 15"/>
                  <a:gd name="T39" fmla="*/ 5 h 11"/>
                  <a:gd name="T40" fmla="*/ 2 w 15"/>
                  <a:gd name="T41" fmla="*/ 5 h 11"/>
                  <a:gd name="T42" fmla="*/ 3 w 15"/>
                  <a:gd name="T43" fmla="*/ 5 h 11"/>
                  <a:gd name="T44" fmla="*/ 3 w 15"/>
                  <a:gd name="T45" fmla="*/ 6 h 11"/>
                  <a:gd name="T46" fmla="*/ 3 w 15"/>
                  <a:gd name="T47" fmla="*/ 6 h 11"/>
                  <a:gd name="T48" fmla="*/ 2 w 15"/>
                  <a:gd name="T49" fmla="*/ 6 h 11"/>
                  <a:gd name="T50" fmla="*/ 3 w 15"/>
                  <a:gd name="T51" fmla="*/ 7 h 11"/>
                  <a:gd name="T52" fmla="*/ 4 w 15"/>
                  <a:gd name="T53" fmla="*/ 7 h 11"/>
                  <a:gd name="T54" fmla="*/ 8 w 15"/>
                  <a:gd name="T55" fmla="*/ 10 h 11"/>
                  <a:gd name="T56" fmla="*/ 9 w 15"/>
                  <a:gd name="T57" fmla="*/ 10 h 11"/>
                  <a:gd name="T58" fmla="*/ 10 w 15"/>
                  <a:gd name="T59" fmla="*/ 10 h 11"/>
                  <a:gd name="T60" fmla="*/ 12 w 15"/>
                  <a:gd name="T61" fmla="*/ 6 h 11"/>
                  <a:gd name="T62" fmla="*/ 15 w 15"/>
                  <a:gd name="T63" fmla="*/ 5 h 11"/>
                  <a:gd name="T64" fmla="*/ 13 w 15"/>
                  <a:gd name="T6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11">
                    <a:moveTo>
                      <a:pt x="13" y="1"/>
                    </a:moveTo>
                    <a:cubicBezTo>
                      <a:pt x="12" y="0"/>
                      <a:pt x="10" y="1"/>
                      <a:pt x="9" y="2"/>
                    </a:cubicBezTo>
                    <a:cubicBezTo>
                      <a:pt x="8" y="3"/>
                      <a:pt x="7" y="5"/>
                      <a:pt x="8" y="6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3" y="7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9" y="11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8"/>
                      <a:pt x="11" y="7"/>
                      <a:pt x="12" y="6"/>
                    </a:cubicBezTo>
                    <a:cubicBezTo>
                      <a:pt x="13" y="6"/>
                      <a:pt x="13" y="5"/>
                      <a:pt x="15" y="5"/>
                    </a:cubicBez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1582"/>
              <p:cNvSpPr>
                <a:spLocks/>
              </p:cNvSpPr>
              <p:nvPr/>
            </p:nvSpPr>
            <p:spPr bwMode="auto">
              <a:xfrm>
                <a:off x="3556" y="1595"/>
                <a:ext cx="40" cy="29"/>
              </a:xfrm>
              <a:custGeom>
                <a:avLst/>
                <a:gdLst>
                  <a:gd name="T0" fmla="*/ 13 w 15"/>
                  <a:gd name="T1" fmla="*/ 1 h 11"/>
                  <a:gd name="T2" fmla="*/ 9 w 15"/>
                  <a:gd name="T3" fmla="*/ 2 h 11"/>
                  <a:gd name="T4" fmla="*/ 8 w 15"/>
                  <a:gd name="T5" fmla="*/ 6 h 11"/>
                  <a:gd name="T6" fmla="*/ 4 w 15"/>
                  <a:gd name="T7" fmla="*/ 3 h 11"/>
                  <a:gd name="T8" fmla="*/ 4 w 15"/>
                  <a:gd name="T9" fmla="*/ 3 h 11"/>
                  <a:gd name="T10" fmla="*/ 5 w 15"/>
                  <a:gd name="T11" fmla="*/ 2 h 11"/>
                  <a:gd name="T12" fmla="*/ 3 w 15"/>
                  <a:gd name="T13" fmla="*/ 1 h 11"/>
                  <a:gd name="T14" fmla="*/ 4 w 15"/>
                  <a:gd name="T15" fmla="*/ 2 h 11"/>
                  <a:gd name="T16" fmla="*/ 3 w 15"/>
                  <a:gd name="T17" fmla="*/ 2 h 11"/>
                  <a:gd name="T18" fmla="*/ 2 w 15"/>
                  <a:gd name="T19" fmla="*/ 1 h 11"/>
                  <a:gd name="T20" fmla="*/ 1 w 15"/>
                  <a:gd name="T21" fmla="*/ 2 h 11"/>
                  <a:gd name="T22" fmla="*/ 1 w 15"/>
                  <a:gd name="T23" fmla="*/ 2 h 11"/>
                  <a:gd name="T24" fmla="*/ 2 w 15"/>
                  <a:gd name="T25" fmla="*/ 2 h 11"/>
                  <a:gd name="T26" fmla="*/ 2 w 15"/>
                  <a:gd name="T27" fmla="*/ 3 h 11"/>
                  <a:gd name="T28" fmla="*/ 1 w 15"/>
                  <a:gd name="T29" fmla="*/ 3 h 11"/>
                  <a:gd name="T30" fmla="*/ 1 w 15"/>
                  <a:gd name="T31" fmla="*/ 4 h 11"/>
                  <a:gd name="T32" fmla="*/ 0 w 15"/>
                  <a:gd name="T33" fmla="*/ 5 h 11"/>
                  <a:gd name="T34" fmla="*/ 1 w 15"/>
                  <a:gd name="T35" fmla="*/ 4 h 11"/>
                  <a:gd name="T36" fmla="*/ 2 w 15"/>
                  <a:gd name="T37" fmla="*/ 4 h 11"/>
                  <a:gd name="T38" fmla="*/ 2 w 15"/>
                  <a:gd name="T39" fmla="*/ 5 h 11"/>
                  <a:gd name="T40" fmla="*/ 2 w 15"/>
                  <a:gd name="T41" fmla="*/ 5 h 11"/>
                  <a:gd name="T42" fmla="*/ 3 w 15"/>
                  <a:gd name="T43" fmla="*/ 5 h 11"/>
                  <a:gd name="T44" fmla="*/ 3 w 15"/>
                  <a:gd name="T45" fmla="*/ 6 h 11"/>
                  <a:gd name="T46" fmla="*/ 3 w 15"/>
                  <a:gd name="T47" fmla="*/ 6 h 11"/>
                  <a:gd name="T48" fmla="*/ 2 w 15"/>
                  <a:gd name="T49" fmla="*/ 6 h 11"/>
                  <a:gd name="T50" fmla="*/ 3 w 15"/>
                  <a:gd name="T51" fmla="*/ 7 h 11"/>
                  <a:gd name="T52" fmla="*/ 4 w 15"/>
                  <a:gd name="T53" fmla="*/ 7 h 11"/>
                  <a:gd name="T54" fmla="*/ 8 w 15"/>
                  <a:gd name="T55" fmla="*/ 10 h 11"/>
                  <a:gd name="T56" fmla="*/ 9 w 15"/>
                  <a:gd name="T57" fmla="*/ 10 h 11"/>
                  <a:gd name="T58" fmla="*/ 10 w 15"/>
                  <a:gd name="T59" fmla="*/ 10 h 11"/>
                  <a:gd name="T60" fmla="*/ 12 w 15"/>
                  <a:gd name="T61" fmla="*/ 6 h 11"/>
                  <a:gd name="T62" fmla="*/ 15 w 15"/>
                  <a:gd name="T63" fmla="*/ 5 h 11"/>
                  <a:gd name="T64" fmla="*/ 13 w 15"/>
                  <a:gd name="T6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11">
                    <a:moveTo>
                      <a:pt x="13" y="1"/>
                    </a:moveTo>
                    <a:cubicBezTo>
                      <a:pt x="12" y="0"/>
                      <a:pt x="10" y="1"/>
                      <a:pt x="9" y="2"/>
                    </a:cubicBezTo>
                    <a:cubicBezTo>
                      <a:pt x="8" y="3"/>
                      <a:pt x="7" y="5"/>
                      <a:pt x="8" y="6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3" y="7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9" y="11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8"/>
                      <a:pt x="11" y="7"/>
                      <a:pt x="12" y="6"/>
                    </a:cubicBezTo>
                    <a:cubicBezTo>
                      <a:pt x="13" y="6"/>
                      <a:pt x="13" y="5"/>
                      <a:pt x="15" y="5"/>
                    </a:cubicBezTo>
                    <a:lnTo>
                      <a:pt x="13" y="1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1583"/>
              <p:cNvSpPr>
                <a:spLocks/>
              </p:cNvSpPr>
              <p:nvPr/>
            </p:nvSpPr>
            <p:spPr bwMode="auto">
              <a:xfrm>
                <a:off x="3545" y="1547"/>
                <a:ext cx="67" cy="99"/>
              </a:xfrm>
              <a:custGeom>
                <a:avLst/>
                <a:gdLst>
                  <a:gd name="T0" fmla="*/ 12 w 25"/>
                  <a:gd name="T1" fmla="*/ 13 h 37"/>
                  <a:gd name="T2" fmla="*/ 22 w 25"/>
                  <a:gd name="T3" fmla="*/ 17 h 37"/>
                  <a:gd name="T4" fmla="*/ 17 w 25"/>
                  <a:gd name="T5" fmla="*/ 9 h 37"/>
                  <a:gd name="T6" fmla="*/ 18 w 25"/>
                  <a:gd name="T7" fmla="*/ 3 h 37"/>
                  <a:gd name="T8" fmla="*/ 19 w 25"/>
                  <a:gd name="T9" fmla="*/ 1 h 37"/>
                  <a:gd name="T10" fmla="*/ 20 w 25"/>
                  <a:gd name="T11" fmla="*/ 1 h 37"/>
                  <a:gd name="T12" fmla="*/ 20 w 25"/>
                  <a:gd name="T13" fmla="*/ 3 h 37"/>
                  <a:gd name="T14" fmla="*/ 22 w 25"/>
                  <a:gd name="T15" fmla="*/ 1 h 37"/>
                  <a:gd name="T16" fmla="*/ 22 w 25"/>
                  <a:gd name="T17" fmla="*/ 2 h 37"/>
                  <a:gd name="T18" fmla="*/ 20 w 25"/>
                  <a:gd name="T19" fmla="*/ 4 h 37"/>
                  <a:gd name="T20" fmla="*/ 23 w 25"/>
                  <a:gd name="T21" fmla="*/ 3 h 37"/>
                  <a:gd name="T22" fmla="*/ 23 w 25"/>
                  <a:gd name="T23" fmla="*/ 4 h 37"/>
                  <a:gd name="T24" fmla="*/ 20 w 25"/>
                  <a:gd name="T25" fmla="*/ 4 h 37"/>
                  <a:gd name="T26" fmla="*/ 22 w 25"/>
                  <a:gd name="T27" fmla="*/ 5 h 37"/>
                  <a:gd name="T28" fmla="*/ 22 w 25"/>
                  <a:gd name="T29" fmla="*/ 6 h 37"/>
                  <a:gd name="T30" fmla="*/ 19 w 25"/>
                  <a:gd name="T31" fmla="*/ 5 h 37"/>
                  <a:gd name="T32" fmla="*/ 22 w 25"/>
                  <a:gd name="T33" fmla="*/ 11 h 37"/>
                  <a:gd name="T34" fmla="*/ 23 w 25"/>
                  <a:gd name="T35" fmla="*/ 19 h 37"/>
                  <a:gd name="T36" fmla="*/ 23 w 25"/>
                  <a:gd name="T37" fmla="*/ 27 h 37"/>
                  <a:gd name="T38" fmla="*/ 25 w 25"/>
                  <a:gd name="T39" fmla="*/ 29 h 37"/>
                  <a:gd name="T40" fmla="*/ 24 w 25"/>
                  <a:gd name="T41" fmla="*/ 32 h 37"/>
                  <a:gd name="T42" fmla="*/ 23 w 25"/>
                  <a:gd name="T43" fmla="*/ 35 h 37"/>
                  <a:gd name="T44" fmla="*/ 22 w 25"/>
                  <a:gd name="T45" fmla="*/ 37 h 37"/>
                  <a:gd name="T46" fmla="*/ 22 w 25"/>
                  <a:gd name="T47" fmla="*/ 35 h 37"/>
                  <a:gd name="T48" fmla="*/ 20 w 25"/>
                  <a:gd name="T49" fmla="*/ 36 h 37"/>
                  <a:gd name="T50" fmla="*/ 20 w 25"/>
                  <a:gd name="T51" fmla="*/ 35 h 37"/>
                  <a:gd name="T52" fmla="*/ 18 w 25"/>
                  <a:gd name="T53" fmla="*/ 36 h 37"/>
                  <a:gd name="T54" fmla="*/ 19 w 25"/>
                  <a:gd name="T55" fmla="*/ 35 h 37"/>
                  <a:gd name="T56" fmla="*/ 17 w 25"/>
                  <a:gd name="T57" fmla="*/ 35 h 37"/>
                  <a:gd name="T58" fmla="*/ 18 w 25"/>
                  <a:gd name="T59" fmla="*/ 34 h 37"/>
                  <a:gd name="T60" fmla="*/ 17 w 25"/>
                  <a:gd name="T61" fmla="*/ 33 h 37"/>
                  <a:gd name="T62" fmla="*/ 19 w 25"/>
                  <a:gd name="T63" fmla="*/ 33 h 37"/>
                  <a:gd name="T64" fmla="*/ 18 w 25"/>
                  <a:gd name="T65" fmla="*/ 32 h 37"/>
                  <a:gd name="T66" fmla="*/ 20 w 25"/>
                  <a:gd name="T67" fmla="*/ 32 h 37"/>
                  <a:gd name="T68" fmla="*/ 22 w 25"/>
                  <a:gd name="T69" fmla="*/ 33 h 37"/>
                  <a:gd name="T70" fmla="*/ 19 w 25"/>
                  <a:gd name="T71" fmla="*/ 26 h 37"/>
                  <a:gd name="T72" fmla="*/ 18 w 25"/>
                  <a:gd name="T73" fmla="*/ 21 h 37"/>
                  <a:gd name="T74" fmla="*/ 14 w 25"/>
                  <a:gd name="T75" fmla="*/ 18 h 37"/>
                  <a:gd name="T76" fmla="*/ 3 w 25"/>
                  <a:gd name="T77" fmla="*/ 17 h 37"/>
                  <a:gd name="T78" fmla="*/ 10 w 25"/>
                  <a:gd name="T79" fmla="*/ 1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" h="37">
                    <a:moveTo>
                      <a:pt x="10" y="11"/>
                    </a:moveTo>
                    <a:cubicBezTo>
                      <a:pt x="11" y="12"/>
                      <a:pt x="11" y="13"/>
                      <a:pt x="12" y="13"/>
                    </a:cubicBezTo>
                    <a:cubicBezTo>
                      <a:pt x="14" y="14"/>
                      <a:pt x="16" y="13"/>
                      <a:pt x="17" y="14"/>
                    </a:cubicBezTo>
                    <a:cubicBezTo>
                      <a:pt x="19" y="15"/>
                      <a:pt x="21" y="16"/>
                      <a:pt x="22" y="17"/>
                    </a:cubicBezTo>
                    <a:cubicBezTo>
                      <a:pt x="23" y="17"/>
                      <a:pt x="24" y="16"/>
                      <a:pt x="24" y="15"/>
                    </a:cubicBezTo>
                    <a:cubicBezTo>
                      <a:pt x="24" y="12"/>
                      <a:pt x="19" y="12"/>
                      <a:pt x="17" y="9"/>
                    </a:cubicBezTo>
                    <a:cubicBezTo>
                      <a:pt x="16" y="6"/>
                      <a:pt x="17" y="5"/>
                      <a:pt x="18" y="4"/>
                    </a:cubicBezTo>
                    <a:cubicBezTo>
                      <a:pt x="18" y="4"/>
                      <a:pt x="18" y="3"/>
                      <a:pt x="18" y="3"/>
                    </a:cubicBezTo>
                    <a:cubicBezTo>
                      <a:pt x="18" y="2"/>
                      <a:pt x="20" y="3"/>
                      <a:pt x="20" y="2"/>
                    </a:cubicBezTo>
                    <a:cubicBezTo>
                      <a:pt x="20" y="2"/>
                      <a:pt x="19" y="2"/>
                      <a:pt x="19" y="1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1" y="3"/>
                    </a:cubicBezTo>
                    <a:cubicBezTo>
                      <a:pt x="21" y="2"/>
                      <a:pt x="21" y="2"/>
                      <a:pt x="22" y="1"/>
                    </a:cubicBezTo>
                    <a:cubicBezTo>
                      <a:pt x="22" y="1"/>
                      <a:pt x="23" y="1"/>
                      <a:pt x="24" y="2"/>
                    </a:cubicBezTo>
                    <a:cubicBezTo>
                      <a:pt x="23" y="2"/>
                      <a:pt x="23" y="2"/>
                      <a:pt x="22" y="2"/>
                    </a:cubicBezTo>
                    <a:cubicBezTo>
                      <a:pt x="22" y="2"/>
                      <a:pt x="22" y="3"/>
                      <a:pt x="22" y="3"/>
                    </a:cubicBezTo>
                    <a:cubicBezTo>
                      <a:pt x="21" y="3"/>
                      <a:pt x="21" y="4"/>
                      <a:pt x="20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2" y="4"/>
                      <a:pt x="22" y="3"/>
                      <a:pt x="23" y="3"/>
                    </a:cubicBezTo>
                    <a:cubicBezTo>
                      <a:pt x="23" y="3"/>
                      <a:pt x="23" y="3"/>
                      <a:pt x="24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2" y="4"/>
                      <a:pt x="22" y="4"/>
                      <a:pt x="22" y="5"/>
                    </a:cubicBezTo>
                    <a:cubicBezTo>
                      <a:pt x="21" y="5"/>
                      <a:pt x="21" y="5"/>
                      <a:pt x="20" y="4"/>
                    </a:cubicBezTo>
                    <a:cubicBezTo>
                      <a:pt x="20" y="5"/>
                      <a:pt x="21" y="5"/>
                      <a:pt x="21" y="5"/>
                    </a:cubicBezTo>
                    <a:cubicBezTo>
                      <a:pt x="21" y="5"/>
                      <a:pt x="22" y="5"/>
                      <a:pt x="22" y="5"/>
                    </a:cubicBezTo>
                    <a:cubicBezTo>
                      <a:pt x="23" y="5"/>
                      <a:pt x="23" y="6"/>
                      <a:pt x="23" y="6"/>
                    </a:cubicBezTo>
                    <a:cubicBezTo>
                      <a:pt x="23" y="6"/>
                      <a:pt x="22" y="6"/>
                      <a:pt x="22" y="6"/>
                    </a:cubicBezTo>
                    <a:cubicBezTo>
                      <a:pt x="21" y="6"/>
                      <a:pt x="21" y="6"/>
                      <a:pt x="20" y="6"/>
                    </a:cubicBezTo>
                    <a:cubicBezTo>
                      <a:pt x="20" y="6"/>
                      <a:pt x="19" y="6"/>
                      <a:pt x="19" y="5"/>
                    </a:cubicBezTo>
                    <a:cubicBezTo>
                      <a:pt x="18" y="5"/>
                      <a:pt x="17" y="6"/>
                      <a:pt x="17" y="7"/>
                    </a:cubicBezTo>
                    <a:cubicBezTo>
                      <a:pt x="18" y="8"/>
                      <a:pt x="20" y="10"/>
                      <a:pt x="22" y="11"/>
                    </a:cubicBezTo>
                    <a:cubicBezTo>
                      <a:pt x="23" y="12"/>
                      <a:pt x="25" y="13"/>
                      <a:pt x="25" y="15"/>
                    </a:cubicBezTo>
                    <a:cubicBezTo>
                      <a:pt x="25" y="16"/>
                      <a:pt x="25" y="18"/>
                      <a:pt x="23" y="19"/>
                    </a:cubicBezTo>
                    <a:cubicBezTo>
                      <a:pt x="24" y="20"/>
                      <a:pt x="24" y="20"/>
                      <a:pt x="24" y="22"/>
                    </a:cubicBezTo>
                    <a:cubicBezTo>
                      <a:pt x="24" y="24"/>
                      <a:pt x="22" y="25"/>
                      <a:pt x="23" y="27"/>
                    </a:cubicBezTo>
                    <a:cubicBezTo>
                      <a:pt x="23" y="27"/>
                      <a:pt x="23" y="28"/>
                      <a:pt x="24" y="28"/>
                    </a:cubicBezTo>
                    <a:cubicBezTo>
                      <a:pt x="24" y="28"/>
                      <a:pt x="24" y="29"/>
                      <a:pt x="25" y="29"/>
                    </a:cubicBezTo>
                    <a:cubicBezTo>
                      <a:pt x="25" y="29"/>
                      <a:pt x="25" y="30"/>
                      <a:pt x="25" y="30"/>
                    </a:cubicBezTo>
                    <a:cubicBezTo>
                      <a:pt x="24" y="31"/>
                      <a:pt x="24" y="31"/>
                      <a:pt x="24" y="3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4"/>
                      <a:pt x="24" y="35"/>
                      <a:pt x="23" y="35"/>
                    </a:cubicBezTo>
                    <a:cubicBezTo>
                      <a:pt x="23" y="35"/>
                      <a:pt x="23" y="36"/>
                      <a:pt x="23" y="36"/>
                    </a:cubicBezTo>
                    <a:cubicBezTo>
                      <a:pt x="23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3" y="36"/>
                    </a:cubicBezTo>
                    <a:cubicBezTo>
                      <a:pt x="23" y="36"/>
                      <a:pt x="22" y="36"/>
                      <a:pt x="22" y="35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6"/>
                      <a:pt x="21" y="36"/>
                      <a:pt x="20" y="36"/>
                    </a:cubicBezTo>
                    <a:cubicBezTo>
                      <a:pt x="20" y="36"/>
                      <a:pt x="20" y="36"/>
                      <a:pt x="19" y="36"/>
                    </a:cubicBezTo>
                    <a:cubicBezTo>
                      <a:pt x="19" y="36"/>
                      <a:pt x="19" y="35"/>
                      <a:pt x="20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5"/>
                      <a:pt x="18" y="36"/>
                      <a:pt x="18" y="36"/>
                    </a:cubicBezTo>
                    <a:cubicBezTo>
                      <a:pt x="18" y="36"/>
                      <a:pt x="18" y="36"/>
                      <a:pt x="18" y="35"/>
                    </a:cubicBezTo>
                    <a:cubicBezTo>
                      <a:pt x="18" y="35"/>
                      <a:pt x="18" y="35"/>
                      <a:pt x="19" y="35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4"/>
                      <a:pt x="17" y="34"/>
                      <a:pt x="17" y="35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8" y="33"/>
                    </a:cubicBezTo>
                    <a:cubicBezTo>
                      <a:pt x="18" y="33"/>
                      <a:pt x="19" y="33"/>
                      <a:pt x="19" y="33"/>
                    </a:cubicBezTo>
                    <a:cubicBezTo>
                      <a:pt x="19" y="33"/>
                      <a:pt x="19" y="33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0" y="33"/>
                      <a:pt x="21" y="33"/>
                      <a:pt x="21" y="33"/>
                    </a:cubicBezTo>
                    <a:cubicBezTo>
                      <a:pt x="21" y="33"/>
                      <a:pt x="22" y="33"/>
                      <a:pt x="22" y="33"/>
                    </a:cubicBezTo>
                    <a:cubicBezTo>
                      <a:pt x="22" y="32"/>
                      <a:pt x="22" y="31"/>
                      <a:pt x="22" y="29"/>
                    </a:cubicBezTo>
                    <a:cubicBezTo>
                      <a:pt x="21" y="28"/>
                      <a:pt x="20" y="27"/>
                      <a:pt x="19" y="26"/>
                    </a:cubicBezTo>
                    <a:cubicBezTo>
                      <a:pt x="18" y="25"/>
                      <a:pt x="18" y="24"/>
                      <a:pt x="18" y="23"/>
                    </a:cubicBezTo>
                    <a:cubicBezTo>
                      <a:pt x="18" y="22"/>
                      <a:pt x="18" y="21"/>
                      <a:pt x="18" y="21"/>
                    </a:cubicBezTo>
                    <a:cubicBezTo>
                      <a:pt x="17" y="20"/>
                      <a:pt x="17" y="19"/>
                      <a:pt x="16" y="19"/>
                    </a:cubicBezTo>
                    <a:cubicBezTo>
                      <a:pt x="16" y="18"/>
                      <a:pt x="15" y="18"/>
                      <a:pt x="14" y="18"/>
                    </a:cubicBezTo>
                    <a:cubicBezTo>
                      <a:pt x="12" y="18"/>
                      <a:pt x="10" y="19"/>
                      <a:pt x="8" y="18"/>
                    </a:cubicBezTo>
                    <a:cubicBezTo>
                      <a:pt x="6" y="18"/>
                      <a:pt x="4" y="18"/>
                      <a:pt x="3" y="17"/>
                    </a:cubicBezTo>
                    <a:cubicBezTo>
                      <a:pt x="1" y="17"/>
                      <a:pt x="1" y="16"/>
                      <a:pt x="0" y="14"/>
                    </a:cubicBez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1584"/>
              <p:cNvSpPr>
                <a:spLocks/>
              </p:cNvSpPr>
              <p:nvPr/>
            </p:nvSpPr>
            <p:spPr bwMode="auto">
              <a:xfrm>
                <a:off x="3545" y="1547"/>
                <a:ext cx="67" cy="99"/>
              </a:xfrm>
              <a:custGeom>
                <a:avLst/>
                <a:gdLst>
                  <a:gd name="T0" fmla="*/ 12 w 25"/>
                  <a:gd name="T1" fmla="*/ 13 h 37"/>
                  <a:gd name="T2" fmla="*/ 22 w 25"/>
                  <a:gd name="T3" fmla="*/ 17 h 37"/>
                  <a:gd name="T4" fmla="*/ 17 w 25"/>
                  <a:gd name="T5" fmla="*/ 9 h 37"/>
                  <a:gd name="T6" fmla="*/ 18 w 25"/>
                  <a:gd name="T7" fmla="*/ 3 h 37"/>
                  <a:gd name="T8" fmla="*/ 19 w 25"/>
                  <a:gd name="T9" fmla="*/ 1 h 37"/>
                  <a:gd name="T10" fmla="*/ 20 w 25"/>
                  <a:gd name="T11" fmla="*/ 1 h 37"/>
                  <a:gd name="T12" fmla="*/ 20 w 25"/>
                  <a:gd name="T13" fmla="*/ 3 h 37"/>
                  <a:gd name="T14" fmla="*/ 22 w 25"/>
                  <a:gd name="T15" fmla="*/ 1 h 37"/>
                  <a:gd name="T16" fmla="*/ 22 w 25"/>
                  <a:gd name="T17" fmla="*/ 2 h 37"/>
                  <a:gd name="T18" fmla="*/ 20 w 25"/>
                  <a:gd name="T19" fmla="*/ 4 h 37"/>
                  <a:gd name="T20" fmla="*/ 23 w 25"/>
                  <a:gd name="T21" fmla="*/ 3 h 37"/>
                  <a:gd name="T22" fmla="*/ 23 w 25"/>
                  <a:gd name="T23" fmla="*/ 4 h 37"/>
                  <a:gd name="T24" fmla="*/ 20 w 25"/>
                  <a:gd name="T25" fmla="*/ 4 h 37"/>
                  <a:gd name="T26" fmla="*/ 22 w 25"/>
                  <a:gd name="T27" fmla="*/ 5 h 37"/>
                  <a:gd name="T28" fmla="*/ 22 w 25"/>
                  <a:gd name="T29" fmla="*/ 6 h 37"/>
                  <a:gd name="T30" fmla="*/ 19 w 25"/>
                  <a:gd name="T31" fmla="*/ 5 h 37"/>
                  <a:gd name="T32" fmla="*/ 22 w 25"/>
                  <a:gd name="T33" fmla="*/ 11 h 37"/>
                  <a:gd name="T34" fmla="*/ 23 w 25"/>
                  <a:gd name="T35" fmla="*/ 19 h 37"/>
                  <a:gd name="T36" fmla="*/ 23 w 25"/>
                  <a:gd name="T37" fmla="*/ 27 h 37"/>
                  <a:gd name="T38" fmla="*/ 25 w 25"/>
                  <a:gd name="T39" fmla="*/ 29 h 37"/>
                  <a:gd name="T40" fmla="*/ 24 w 25"/>
                  <a:gd name="T41" fmla="*/ 32 h 37"/>
                  <a:gd name="T42" fmla="*/ 23 w 25"/>
                  <a:gd name="T43" fmla="*/ 35 h 37"/>
                  <a:gd name="T44" fmla="*/ 22 w 25"/>
                  <a:gd name="T45" fmla="*/ 37 h 37"/>
                  <a:gd name="T46" fmla="*/ 22 w 25"/>
                  <a:gd name="T47" fmla="*/ 35 h 37"/>
                  <a:gd name="T48" fmla="*/ 20 w 25"/>
                  <a:gd name="T49" fmla="*/ 36 h 37"/>
                  <a:gd name="T50" fmla="*/ 20 w 25"/>
                  <a:gd name="T51" fmla="*/ 35 h 37"/>
                  <a:gd name="T52" fmla="*/ 18 w 25"/>
                  <a:gd name="T53" fmla="*/ 36 h 37"/>
                  <a:gd name="T54" fmla="*/ 19 w 25"/>
                  <a:gd name="T55" fmla="*/ 35 h 37"/>
                  <a:gd name="T56" fmla="*/ 17 w 25"/>
                  <a:gd name="T57" fmla="*/ 35 h 37"/>
                  <a:gd name="T58" fmla="*/ 18 w 25"/>
                  <a:gd name="T59" fmla="*/ 34 h 37"/>
                  <a:gd name="T60" fmla="*/ 17 w 25"/>
                  <a:gd name="T61" fmla="*/ 33 h 37"/>
                  <a:gd name="T62" fmla="*/ 19 w 25"/>
                  <a:gd name="T63" fmla="*/ 33 h 37"/>
                  <a:gd name="T64" fmla="*/ 18 w 25"/>
                  <a:gd name="T65" fmla="*/ 32 h 37"/>
                  <a:gd name="T66" fmla="*/ 20 w 25"/>
                  <a:gd name="T67" fmla="*/ 32 h 37"/>
                  <a:gd name="T68" fmla="*/ 22 w 25"/>
                  <a:gd name="T69" fmla="*/ 33 h 37"/>
                  <a:gd name="T70" fmla="*/ 19 w 25"/>
                  <a:gd name="T71" fmla="*/ 26 h 37"/>
                  <a:gd name="T72" fmla="*/ 18 w 25"/>
                  <a:gd name="T73" fmla="*/ 21 h 37"/>
                  <a:gd name="T74" fmla="*/ 14 w 25"/>
                  <a:gd name="T75" fmla="*/ 18 h 37"/>
                  <a:gd name="T76" fmla="*/ 3 w 25"/>
                  <a:gd name="T77" fmla="*/ 17 h 37"/>
                  <a:gd name="T78" fmla="*/ 10 w 25"/>
                  <a:gd name="T79" fmla="*/ 1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" h="37">
                    <a:moveTo>
                      <a:pt x="10" y="11"/>
                    </a:moveTo>
                    <a:cubicBezTo>
                      <a:pt x="11" y="12"/>
                      <a:pt x="11" y="13"/>
                      <a:pt x="12" y="13"/>
                    </a:cubicBezTo>
                    <a:cubicBezTo>
                      <a:pt x="14" y="14"/>
                      <a:pt x="16" y="13"/>
                      <a:pt x="17" y="14"/>
                    </a:cubicBezTo>
                    <a:cubicBezTo>
                      <a:pt x="19" y="15"/>
                      <a:pt x="21" y="16"/>
                      <a:pt x="22" y="17"/>
                    </a:cubicBezTo>
                    <a:cubicBezTo>
                      <a:pt x="23" y="17"/>
                      <a:pt x="24" y="16"/>
                      <a:pt x="24" y="15"/>
                    </a:cubicBezTo>
                    <a:cubicBezTo>
                      <a:pt x="24" y="12"/>
                      <a:pt x="19" y="12"/>
                      <a:pt x="17" y="9"/>
                    </a:cubicBezTo>
                    <a:cubicBezTo>
                      <a:pt x="16" y="6"/>
                      <a:pt x="17" y="5"/>
                      <a:pt x="18" y="4"/>
                    </a:cubicBezTo>
                    <a:cubicBezTo>
                      <a:pt x="18" y="4"/>
                      <a:pt x="18" y="3"/>
                      <a:pt x="18" y="3"/>
                    </a:cubicBezTo>
                    <a:cubicBezTo>
                      <a:pt x="18" y="2"/>
                      <a:pt x="20" y="3"/>
                      <a:pt x="20" y="2"/>
                    </a:cubicBezTo>
                    <a:cubicBezTo>
                      <a:pt x="20" y="2"/>
                      <a:pt x="19" y="2"/>
                      <a:pt x="19" y="1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1" y="3"/>
                    </a:cubicBezTo>
                    <a:cubicBezTo>
                      <a:pt x="21" y="2"/>
                      <a:pt x="21" y="2"/>
                      <a:pt x="22" y="1"/>
                    </a:cubicBezTo>
                    <a:cubicBezTo>
                      <a:pt x="22" y="1"/>
                      <a:pt x="23" y="1"/>
                      <a:pt x="24" y="2"/>
                    </a:cubicBezTo>
                    <a:cubicBezTo>
                      <a:pt x="23" y="2"/>
                      <a:pt x="23" y="2"/>
                      <a:pt x="22" y="2"/>
                    </a:cubicBezTo>
                    <a:cubicBezTo>
                      <a:pt x="22" y="2"/>
                      <a:pt x="22" y="3"/>
                      <a:pt x="22" y="3"/>
                    </a:cubicBezTo>
                    <a:cubicBezTo>
                      <a:pt x="21" y="3"/>
                      <a:pt x="21" y="4"/>
                      <a:pt x="20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2" y="4"/>
                      <a:pt x="22" y="3"/>
                      <a:pt x="23" y="3"/>
                    </a:cubicBezTo>
                    <a:cubicBezTo>
                      <a:pt x="23" y="3"/>
                      <a:pt x="23" y="3"/>
                      <a:pt x="24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2" y="4"/>
                      <a:pt x="22" y="4"/>
                      <a:pt x="22" y="5"/>
                    </a:cubicBezTo>
                    <a:cubicBezTo>
                      <a:pt x="21" y="5"/>
                      <a:pt x="21" y="5"/>
                      <a:pt x="20" y="4"/>
                    </a:cubicBezTo>
                    <a:cubicBezTo>
                      <a:pt x="20" y="5"/>
                      <a:pt x="21" y="5"/>
                      <a:pt x="21" y="5"/>
                    </a:cubicBezTo>
                    <a:cubicBezTo>
                      <a:pt x="21" y="5"/>
                      <a:pt x="22" y="5"/>
                      <a:pt x="22" y="5"/>
                    </a:cubicBezTo>
                    <a:cubicBezTo>
                      <a:pt x="23" y="5"/>
                      <a:pt x="23" y="6"/>
                      <a:pt x="23" y="6"/>
                    </a:cubicBezTo>
                    <a:cubicBezTo>
                      <a:pt x="23" y="6"/>
                      <a:pt x="22" y="6"/>
                      <a:pt x="22" y="6"/>
                    </a:cubicBezTo>
                    <a:cubicBezTo>
                      <a:pt x="21" y="6"/>
                      <a:pt x="21" y="6"/>
                      <a:pt x="20" y="6"/>
                    </a:cubicBezTo>
                    <a:cubicBezTo>
                      <a:pt x="20" y="6"/>
                      <a:pt x="19" y="6"/>
                      <a:pt x="19" y="5"/>
                    </a:cubicBezTo>
                    <a:cubicBezTo>
                      <a:pt x="18" y="5"/>
                      <a:pt x="17" y="6"/>
                      <a:pt x="17" y="7"/>
                    </a:cubicBezTo>
                    <a:cubicBezTo>
                      <a:pt x="18" y="8"/>
                      <a:pt x="20" y="10"/>
                      <a:pt x="22" y="11"/>
                    </a:cubicBezTo>
                    <a:cubicBezTo>
                      <a:pt x="23" y="12"/>
                      <a:pt x="25" y="13"/>
                      <a:pt x="25" y="15"/>
                    </a:cubicBezTo>
                    <a:cubicBezTo>
                      <a:pt x="25" y="16"/>
                      <a:pt x="25" y="18"/>
                      <a:pt x="23" y="19"/>
                    </a:cubicBezTo>
                    <a:cubicBezTo>
                      <a:pt x="24" y="20"/>
                      <a:pt x="24" y="20"/>
                      <a:pt x="24" y="22"/>
                    </a:cubicBezTo>
                    <a:cubicBezTo>
                      <a:pt x="24" y="24"/>
                      <a:pt x="22" y="25"/>
                      <a:pt x="23" y="27"/>
                    </a:cubicBezTo>
                    <a:cubicBezTo>
                      <a:pt x="23" y="27"/>
                      <a:pt x="23" y="28"/>
                      <a:pt x="24" y="28"/>
                    </a:cubicBezTo>
                    <a:cubicBezTo>
                      <a:pt x="24" y="28"/>
                      <a:pt x="24" y="29"/>
                      <a:pt x="25" y="29"/>
                    </a:cubicBezTo>
                    <a:cubicBezTo>
                      <a:pt x="25" y="29"/>
                      <a:pt x="25" y="30"/>
                      <a:pt x="25" y="30"/>
                    </a:cubicBezTo>
                    <a:cubicBezTo>
                      <a:pt x="24" y="31"/>
                      <a:pt x="24" y="31"/>
                      <a:pt x="24" y="3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4"/>
                      <a:pt x="24" y="35"/>
                      <a:pt x="23" y="35"/>
                    </a:cubicBezTo>
                    <a:cubicBezTo>
                      <a:pt x="23" y="35"/>
                      <a:pt x="23" y="36"/>
                      <a:pt x="23" y="36"/>
                    </a:cubicBezTo>
                    <a:cubicBezTo>
                      <a:pt x="23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3" y="36"/>
                    </a:cubicBezTo>
                    <a:cubicBezTo>
                      <a:pt x="23" y="36"/>
                      <a:pt x="22" y="36"/>
                      <a:pt x="22" y="35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6"/>
                      <a:pt x="21" y="36"/>
                      <a:pt x="20" y="36"/>
                    </a:cubicBezTo>
                    <a:cubicBezTo>
                      <a:pt x="20" y="36"/>
                      <a:pt x="20" y="36"/>
                      <a:pt x="19" y="36"/>
                    </a:cubicBezTo>
                    <a:cubicBezTo>
                      <a:pt x="19" y="36"/>
                      <a:pt x="19" y="35"/>
                      <a:pt x="20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5"/>
                      <a:pt x="18" y="36"/>
                      <a:pt x="18" y="36"/>
                    </a:cubicBezTo>
                    <a:cubicBezTo>
                      <a:pt x="18" y="36"/>
                      <a:pt x="18" y="36"/>
                      <a:pt x="18" y="35"/>
                    </a:cubicBezTo>
                    <a:cubicBezTo>
                      <a:pt x="18" y="35"/>
                      <a:pt x="18" y="35"/>
                      <a:pt x="19" y="35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4"/>
                      <a:pt x="17" y="34"/>
                      <a:pt x="17" y="35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8" y="33"/>
                    </a:cubicBezTo>
                    <a:cubicBezTo>
                      <a:pt x="18" y="33"/>
                      <a:pt x="19" y="33"/>
                      <a:pt x="19" y="33"/>
                    </a:cubicBezTo>
                    <a:cubicBezTo>
                      <a:pt x="19" y="33"/>
                      <a:pt x="19" y="33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0" y="33"/>
                      <a:pt x="21" y="33"/>
                      <a:pt x="21" y="33"/>
                    </a:cubicBezTo>
                    <a:cubicBezTo>
                      <a:pt x="21" y="33"/>
                      <a:pt x="22" y="33"/>
                      <a:pt x="22" y="33"/>
                    </a:cubicBezTo>
                    <a:cubicBezTo>
                      <a:pt x="22" y="32"/>
                      <a:pt x="22" y="31"/>
                      <a:pt x="22" y="29"/>
                    </a:cubicBezTo>
                    <a:cubicBezTo>
                      <a:pt x="21" y="28"/>
                      <a:pt x="20" y="27"/>
                      <a:pt x="19" y="26"/>
                    </a:cubicBezTo>
                    <a:cubicBezTo>
                      <a:pt x="18" y="25"/>
                      <a:pt x="18" y="24"/>
                      <a:pt x="18" y="23"/>
                    </a:cubicBezTo>
                    <a:cubicBezTo>
                      <a:pt x="18" y="22"/>
                      <a:pt x="18" y="21"/>
                      <a:pt x="18" y="21"/>
                    </a:cubicBezTo>
                    <a:cubicBezTo>
                      <a:pt x="17" y="20"/>
                      <a:pt x="17" y="19"/>
                      <a:pt x="16" y="19"/>
                    </a:cubicBezTo>
                    <a:cubicBezTo>
                      <a:pt x="16" y="18"/>
                      <a:pt x="15" y="18"/>
                      <a:pt x="14" y="18"/>
                    </a:cubicBezTo>
                    <a:cubicBezTo>
                      <a:pt x="12" y="18"/>
                      <a:pt x="10" y="19"/>
                      <a:pt x="8" y="18"/>
                    </a:cubicBezTo>
                    <a:cubicBezTo>
                      <a:pt x="6" y="18"/>
                      <a:pt x="4" y="18"/>
                      <a:pt x="3" y="17"/>
                    </a:cubicBezTo>
                    <a:cubicBezTo>
                      <a:pt x="1" y="17"/>
                      <a:pt x="1" y="16"/>
                      <a:pt x="0" y="14"/>
                    </a:cubicBezTo>
                    <a:lnTo>
                      <a:pt x="10" y="11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1585"/>
              <p:cNvSpPr>
                <a:spLocks/>
              </p:cNvSpPr>
              <p:nvPr/>
            </p:nvSpPr>
            <p:spPr bwMode="auto">
              <a:xfrm>
                <a:off x="3511" y="1547"/>
                <a:ext cx="32" cy="29"/>
              </a:xfrm>
              <a:custGeom>
                <a:avLst/>
                <a:gdLst>
                  <a:gd name="T0" fmla="*/ 12 w 12"/>
                  <a:gd name="T1" fmla="*/ 7 h 11"/>
                  <a:gd name="T2" fmla="*/ 10 w 12"/>
                  <a:gd name="T3" fmla="*/ 10 h 11"/>
                  <a:gd name="T4" fmla="*/ 10 w 12"/>
                  <a:gd name="T5" fmla="*/ 11 h 11"/>
                  <a:gd name="T6" fmla="*/ 6 w 12"/>
                  <a:gd name="T7" fmla="*/ 9 h 11"/>
                  <a:gd name="T8" fmla="*/ 4 w 12"/>
                  <a:gd name="T9" fmla="*/ 6 h 11"/>
                  <a:gd name="T10" fmla="*/ 2 w 12"/>
                  <a:gd name="T11" fmla="*/ 6 h 11"/>
                  <a:gd name="T12" fmla="*/ 2 w 12"/>
                  <a:gd name="T13" fmla="*/ 5 h 11"/>
                  <a:gd name="T14" fmla="*/ 3 w 12"/>
                  <a:gd name="T15" fmla="*/ 5 h 11"/>
                  <a:gd name="T16" fmla="*/ 2 w 12"/>
                  <a:gd name="T17" fmla="*/ 4 h 11"/>
                  <a:gd name="T18" fmla="*/ 2 w 12"/>
                  <a:gd name="T19" fmla="*/ 4 h 11"/>
                  <a:gd name="T20" fmla="*/ 2 w 12"/>
                  <a:gd name="T21" fmla="*/ 3 h 11"/>
                  <a:gd name="T22" fmla="*/ 1 w 12"/>
                  <a:gd name="T23" fmla="*/ 3 h 11"/>
                  <a:gd name="T24" fmla="*/ 1 w 12"/>
                  <a:gd name="T25" fmla="*/ 4 h 11"/>
                  <a:gd name="T26" fmla="*/ 1 w 12"/>
                  <a:gd name="T27" fmla="*/ 3 h 11"/>
                  <a:gd name="T28" fmla="*/ 3 w 12"/>
                  <a:gd name="T29" fmla="*/ 3 h 11"/>
                  <a:gd name="T30" fmla="*/ 2 w 12"/>
                  <a:gd name="T31" fmla="*/ 2 h 11"/>
                  <a:gd name="T32" fmla="*/ 3 w 12"/>
                  <a:gd name="T33" fmla="*/ 1 h 11"/>
                  <a:gd name="T34" fmla="*/ 2 w 12"/>
                  <a:gd name="T35" fmla="*/ 1 h 11"/>
                  <a:gd name="T36" fmla="*/ 1 w 12"/>
                  <a:gd name="T37" fmla="*/ 1 h 11"/>
                  <a:gd name="T38" fmla="*/ 2 w 12"/>
                  <a:gd name="T39" fmla="*/ 0 h 11"/>
                  <a:gd name="T40" fmla="*/ 4 w 12"/>
                  <a:gd name="T41" fmla="*/ 2 h 11"/>
                  <a:gd name="T42" fmla="*/ 5 w 12"/>
                  <a:gd name="T43" fmla="*/ 1 h 11"/>
                  <a:gd name="T44" fmla="*/ 5 w 12"/>
                  <a:gd name="T45" fmla="*/ 1 h 11"/>
                  <a:gd name="T46" fmla="*/ 5 w 12"/>
                  <a:gd name="T47" fmla="*/ 1 h 11"/>
                  <a:gd name="T48" fmla="*/ 5 w 12"/>
                  <a:gd name="T49" fmla="*/ 0 h 11"/>
                  <a:gd name="T50" fmla="*/ 6 w 12"/>
                  <a:gd name="T51" fmla="*/ 1 h 11"/>
                  <a:gd name="T52" fmla="*/ 6 w 12"/>
                  <a:gd name="T53" fmla="*/ 2 h 11"/>
                  <a:gd name="T54" fmla="*/ 5 w 12"/>
                  <a:gd name="T55" fmla="*/ 3 h 11"/>
                  <a:gd name="T56" fmla="*/ 5 w 12"/>
                  <a:gd name="T57" fmla="*/ 4 h 11"/>
                  <a:gd name="T58" fmla="*/ 6 w 12"/>
                  <a:gd name="T59" fmla="*/ 5 h 11"/>
                  <a:gd name="T60" fmla="*/ 12 w 12"/>
                  <a:gd name="T6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8" y="10"/>
                      <a:pt x="7" y="10"/>
                      <a:pt x="6" y="9"/>
                    </a:cubicBezTo>
                    <a:cubicBezTo>
                      <a:pt x="6" y="8"/>
                      <a:pt x="5" y="7"/>
                      <a:pt x="4" y="6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1" y="2"/>
                      <a:pt x="2" y="2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4"/>
                      <a:pt x="6" y="4"/>
                      <a:pt x="6" y="5"/>
                    </a:cubicBezTo>
                    <a:cubicBezTo>
                      <a:pt x="8" y="6"/>
                      <a:pt x="10" y="7"/>
                      <a:pt x="12" y="7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1586"/>
              <p:cNvSpPr>
                <a:spLocks/>
              </p:cNvSpPr>
              <p:nvPr/>
            </p:nvSpPr>
            <p:spPr bwMode="auto">
              <a:xfrm>
                <a:off x="3511" y="1547"/>
                <a:ext cx="32" cy="29"/>
              </a:xfrm>
              <a:custGeom>
                <a:avLst/>
                <a:gdLst>
                  <a:gd name="T0" fmla="*/ 12 w 12"/>
                  <a:gd name="T1" fmla="*/ 7 h 11"/>
                  <a:gd name="T2" fmla="*/ 10 w 12"/>
                  <a:gd name="T3" fmla="*/ 10 h 11"/>
                  <a:gd name="T4" fmla="*/ 10 w 12"/>
                  <a:gd name="T5" fmla="*/ 11 h 11"/>
                  <a:gd name="T6" fmla="*/ 6 w 12"/>
                  <a:gd name="T7" fmla="*/ 9 h 11"/>
                  <a:gd name="T8" fmla="*/ 4 w 12"/>
                  <a:gd name="T9" fmla="*/ 6 h 11"/>
                  <a:gd name="T10" fmla="*/ 2 w 12"/>
                  <a:gd name="T11" fmla="*/ 6 h 11"/>
                  <a:gd name="T12" fmla="*/ 2 w 12"/>
                  <a:gd name="T13" fmla="*/ 5 h 11"/>
                  <a:gd name="T14" fmla="*/ 3 w 12"/>
                  <a:gd name="T15" fmla="*/ 5 h 11"/>
                  <a:gd name="T16" fmla="*/ 2 w 12"/>
                  <a:gd name="T17" fmla="*/ 4 h 11"/>
                  <a:gd name="T18" fmla="*/ 2 w 12"/>
                  <a:gd name="T19" fmla="*/ 4 h 11"/>
                  <a:gd name="T20" fmla="*/ 2 w 12"/>
                  <a:gd name="T21" fmla="*/ 3 h 11"/>
                  <a:gd name="T22" fmla="*/ 1 w 12"/>
                  <a:gd name="T23" fmla="*/ 3 h 11"/>
                  <a:gd name="T24" fmla="*/ 1 w 12"/>
                  <a:gd name="T25" fmla="*/ 4 h 11"/>
                  <a:gd name="T26" fmla="*/ 1 w 12"/>
                  <a:gd name="T27" fmla="*/ 3 h 11"/>
                  <a:gd name="T28" fmla="*/ 3 w 12"/>
                  <a:gd name="T29" fmla="*/ 3 h 11"/>
                  <a:gd name="T30" fmla="*/ 2 w 12"/>
                  <a:gd name="T31" fmla="*/ 2 h 11"/>
                  <a:gd name="T32" fmla="*/ 3 w 12"/>
                  <a:gd name="T33" fmla="*/ 1 h 11"/>
                  <a:gd name="T34" fmla="*/ 2 w 12"/>
                  <a:gd name="T35" fmla="*/ 1 h 11"/>
                  <a:gd name="T36" fmla="*/ 1 w 12"/>
                  <a:gd name="T37" fmla="*/ 1 h 11"/>
                  <a:gd name="T38" fmla="*/ 2 w 12"/>
                  <a:gd name="T39" fmla="*/ 0 h 11"/>
                  <a:gd name="T40" fmla="*/ 4 w 12"/>
                  <a:gd name="T41" fmla="*/ 2 h 11"/>
                  <a:gd name="T42" fmla="*/ 5 w 12"/>
                  <a:gd name="T43" fmla="*/ 1 h 11"/>
                  <a:gd name="T44" fmla="*/ 5 w 12"/>
                  <a:gd name="T45" fmla="*/ 1 h 11"/>
                  <a:gd name="T46" fmla="*/ 5 w 12"/>
                  <a:gd name="T47" fmla="*/ 1 h 11"/>
                  <a:gd name="T48" fmla="*/ 5 w 12"/>
                  <a:gd name="T49" fmla="*/ 0 h 11"/>
                  <a:gd name="T50" fmla="*/ 6 w 12"/>
                  <a:gd name="T51" fmla="*/ 1 h 11"/>
                  <a:gd name="T52" fmla="*/ 6 w 12"/>
                  <a:gd name="T53" fmla="*/ 2 h 11"/>
                  <a:gd name="T54" fmla="*/ 5 w 12"/>
                  <a:gd name="T55" fmla="*/ 3 h 11"/>
                  <a:gd name="T56" fmla="*/ 5 w 12"/>
                  <a:gd name="T57" fmla="*/ 4 h 11"/>
                  <a:gd name="T58" fmla="*/ 6 w 12"/>
                  <a:gd name="T59" fmla="*/ 5 h 11"/>
                  <a:gd name="T60" fmla="*/ 12 w 12"/>
                  <a:gd name="T6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8" y="10"/>
                      <a:pt x="7" y="10"/>
                      <a:pt x="6" y="9"/>
                    </a:cubicBezTo>
                    <a:cubicBezTo>
                      <a:pt x="6" y="8"/>
                      <a:pt x="5" y="7"/>
                      <a:pt x="4" y="6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1" y="2"/>
                      <a:pt x="2" y="2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4"/>
                      <a:pt x="6" y="4"/>
                      <a:pt x="6" y="5"/>
                    </a:cubicBezTo>
                    <a:cubicBezTo>
                      <a:pt x="8" y="6"/>
                      <a:pt x="10" y="7"/>
                      <a:pt x="12" y="7"/>
                    </a:cubicBez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1587"/>
              <p:cNvSpPr>
                <a:spLocks/>
              </p:cNvSpPr>
              <p:nvPr/>
            </p:nvSpPr>
            <p:spPr bwMode="auto">
              <a:xfrm>
                <a:off x="3535" y="1547"/>
                <a:ext cx="16" cy="37"/>
              </a:xfrm>
              <a:custGeom>
                <a:avLst/>
                <a:gdLst>
                  <a:gd name="T0" fmla="*/ 4 w 6"/>
                  <a:gd name="T1" fmla="*/ 13 h 14"/>
                  <a:gd name="T2" fmla="*/ 2 w 6"/>
                  <a:gd name="T3" fmla="*/ 14 h 14"/>
                  <a:gd name="T4" fmla="*/ 1 w 6"/>
                  <a:gd name="T5" fmla="*/ 14 h 14"/>
                  <a:gd name="T6" fmla="*/ 1 w 6"/>
                  <a:gd name="T7" fmla="*/ 14 h 14"/>
                  <a:gd name="T8" fmla="*/ 1 w 6"/>
                  <a:gd name="T9" fmla="*/ 13 h 14"/>
                  <a:gd name="T10" fmla="*/ 0 w 6"/>
                  <a:gd name="T11" fmla="*/ 9 h 14"/>
                  <a:gd name="T12" fmla="*/ 1 w 6"/>
                  <a:gd name="T13" fmla="*/ 5 h 14"/>
                  <a:gd name="T14" fmla="*/ 0 w 6"/>
                  <a:gd name="T15" fmla="*/ 4 h 14"/>
                  <a:gd name="T16" fmla="*/ 0 w 6"/>
                  <a:gd name="T17" fmla="*/ 3 h 14"/>
                  <a:gd name="T18" fmla="*/ 1 w 6"/>
                  <a:gd name="T19" fmla="*/ 4 h 14"/>
                  <a:gd name="T20" fmla="*/ 1 w 6"/>
                  <a:gd name="T21" fmla="*/ 3 h 14"/>
                  <a:gd name="T22" fmla="*/ 1 w 6"/>
                  <a:gd name="T23" fmla="*/ 3 h 14"/>
                  <a:gd name="T24" fmla="*/ 1 w 6"/>
                  <a:gd name="T25" fmla="*/ 2 h 14"/>
                  <a:gd name="T26" fmla="*/ 0 w 6"/>
                  <a:gd name="T27" fmla="*/ 2 h 14"/>
                  <a:gd name="T28" fmla="*/ 0 w 6"/>
                  <a:gd name="T29" fmla="*/ 2 h 14"/>
                  <a:gd name="T30" fmla="*/ 1 w 6"/>
                  <a:gd name="T31" fmla="*/ 1 h 14"/>
                  <a:gd name="T32" fmla="*/ 2 w 6"/>
                  <a:gd name="T33" fmla="*/ 3 h 14"/>
                  <a:gd name="T34" fmla="*/ 3 w 6"/>
                  <a:gd name="T35" fmla="*/ 1 h 14"/>
                  <a:gd name="T36" fmla="*/ 3 w 6"/>
                  <a:gd name="T37" fmla="*/ 1 h 14"/>
                  <a:gd name="T38" fmla="*/ 3 w 6"/>
                  <a:gd name="T39" fmla="*/ 0 h 14"/>
                  <a:gd name="T40" fmla="*/ 2 w 6"/>
                  <a:gd name="T41" fmla="*/ 0 h 14"/>
                  <a:gd name="T42" fmla="*/ 3 w 6"/>
                  <a:gd name="T43" fmla="*/ 0 h 14"/>
                  <a:gd name="T44" fmla="*/ 4 w 6"/>
                  <a:gd name="T45" fmla="*/ 2 h 14"/>
                  <a:gd name="T46" fmla="*/ 5 w 6"/>
                  <a:gd name="T47" fmla="*/ 3 h 14"/>
                  <a:gd name="T48" fmla="*/ 5 w 6"/>
                  <a:gd name="T49" fmla="*/ 3 h 14"/>
                  <a:gd name="T50" fmla="*/ 5 w 6"/>
                  <a:gd name="T51" fmla="*/ 3 h 14"/>
                  <a:gd name="T52" fmla="*/ 5 w 6"/>
                  <a:gd name="T53" fmla="*/ 2 h 14"/>
                  <a:gd name="T54" fmla="*/ 6 w 6"/>
                  <a:gd name="T55" fmla="*/ 3 h 14"/>
                  <a:gd name="T56" fmla="*/ 5 w 6"/>
                  <a:gd name="T57" fmla="*/ 4 h 14"/>
                  <a:gd name="T58" fmla="*/ 4 w 6"/>
                  <a:gd name="T59" fmla="*/ 4 h 14"/>
                  <a:gd name="T60" fmla="*/ 3 w 6"/>
                  <a:gd name="T61" fmla="*/ 5 h 14"/>
                  <a:gd name="T62" fmla="*/ 3 w 6"/>
                  <a:gd name="T63" fmla="*/ 6 h 14"/>
                  <a:gd name="T64" fmla="*/ 4 w 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14">
                    <a:moveTo>
                      <a:pt x="4" y="13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0" y="11"/>
                      <a:pt x="0" y="9"/>
                    </a:cubicBezTo>
                    <a:cubicBezTo>
                      <a:pt x="0" y="7"/>
                      <a:pt x="0" y="7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2"/>
                      <a:pt x="4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4" y="9"/>
                      <a:pt x="4" y="11"/>
                      <a:pt x="4" y="13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1588"/>
              <p:cNvSpPr>
                <a:spLocks/>
              </p:cNvSpPr>
              <p:nvPr/>
            </p:nvSpPr>
            <p:spPr bwMode="auto">
              <a:xfrm>
                <a:off x="3535" y="1547"/>
                <a:ext cx="16" cy="37"/>
              </a:xfrm>
              <a:custGeom>
                <a:avLst/>
                <a:gdLst>
                  <a:gd name="T0" fmla="*/ 4 w 6"/>
                  <a:gd name="T1" fmla="*/ 13 h 14"/>
                  <a:gd name="T2" fmla="*/ 2 w 6"/>
                  <a:gd name="T3" fmla="*/ 14 h 14"/>
                  <a:gd name="T4" fmla="*/ 1 w 6"/>
                  <a:gd name="T5" fmla="*/ 14 h 14"/>
                  <a:gd name="T6" fmla="*/ 1 w 6"/>
                  <a:gd name="T7" fmla="*/ 14 h 14"/>
                  <a:gd name="T8" fmla="*/ 1 w 6"/>
                  <a:gd name="T9" fmla="*/ 13 h 14"/>
                  <a:gd name="T10" fmla="*/ 0 w 6"/>
                  <a:gd name="T11" fmla="*/ 9 h 14"/>
                  <a:gd name="T12" fmla="*/ 1 w 6"/>
                  <a:gd name="T13" fmla="*/ 5 h 14"/>
                  <a:gd name="T14" fmla="*/ 0 w 6"/>
                  <a:gd name="T15" fmla="*/ 4 h 14"/>
                  <a:gd name="T16" fmla="*/ 0 w 6"/>
                  <a:gd name="T17" fmla="*/ 3 h 14"/>
                  <a:gd name="T18" fmla="*/ 1 w 6"/>
                  <a:gd name="T19" fmla="*/ 4 h 14"/>
                  <a:gd name="T20" fmla="*/ 1 w 6"/>
                  <a:gd name="T21" fmla="*/ 3 h 14"/>
                  <a:gd name="T22" fmla="*/ 1 w 6"/>
                  <a:gd name="T23" fmla="*/ 3 h 14"/>
                  <a:gd name="T24" fmla="*/ 1 w 6"/>
                  <a:gd name="T25" fmla="*/ 2 h 14"/>
                  <a:gd name="T26" fmla="*/ 0 w 6"/>
                  <a:gd name="T27" fmla="*/ 2 h 14"/>
                  <a:gd name="T28" fmla="*/ 0 w 6"/>
                  <a:gd name="T29" fmla="*/ 2 h 14"/>
                  <a:gd name="T30" fmla="*/ 1 w 6"/>
                  <a:gd name="T31" fmla="*/ 1 h 14"/>
                  <a:gd name="T32" fmla="*/ 2 w 6"/>
                  <a:gd name="T33" fmla="*/ 3 h 14"/>
                  <a:gd name="T34" fmla="*/ 3 w 6"/>
                  <a:gd name="T35" fmla="*/ 1 h 14"/>
                  <a:gd name="T36" fmla="*/ 3 w 6"/>
                  <a:gd name="T37" fmla="*/ 1 h 14"/>
                  <a:gd name="T38" fmla="*/ 3 w 6"/>
                  <a:gd name="T39" fmla="*/ 0 h 14"/>
                  <a:gd name="T40" fmla="*/ 2 w 6"/>
                  <a:gd name="T41" fmla="*/ 0 h 14"/>
                  <a:gd name="T42" fmla="*/ 3 w 6"/>
                  <a:gd name="T43" fmla="*/ 0 h 14"/>
                  <a:gd name="T44" fmla="*/ 4 w 6"/>
                  <a:gd name="T45" fmla="*/ 2 h 14"/>
                  <a:gd name="T46" fmla="*/ 5 w 6"/>
                  <a:gd name="T47" fmla="*/ 3 h 14"/>
                  <a:gd name="T48" fmla="*/ 5 w 6"/>
                  <a:gd name="T49" fmla="*/ 3 h 14"/>
                  <a:gd name="T50" fmla="*/ 5 w 6"/>
                  <a:gd name="T51" fmla="*/ 3 h 14"/>
                  <a:gd name="T52" fmla="*/ 5 w 6"/>
                  <a:gd name="T53" fmla="*/ 2 h 14"/>
                  <a:gd name="T54" fmla="*/ 6 w 6"/>
                  <a:gd name="T55" fmla="*/ 3 h 14"/>
                  <a:gd name="T56" fmla="*/ 5 w 6"/>
                  <a:gd name="T57" fmla="*/ 4 h 14"/>
                  <a:gd name="T58" fmla="*/ 4 w 6"/>
                  <a:gd name="T59" fmla="*/ 4 h 14"/>
                  <a:gd name="T60" fmla="*/ 3 w 6"/>
                  <a:gd name="T61" fmla="*/ 5 h 14"/>
                  <a:gd name="T62" fmla="*/ 3 w 6"/>
                  <a:gd name="T63" fmla="*/ 6 h 14"/>
                  <a:gd name="T64" fmla="*/ 4 w 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14">
                    <a:moveTo>
                      <a:pt x="4" y="13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0" y="11"/>
                      <a:pt x="0" y="9"/>
                    </a:cubicBezTo>
                    <a:cubicBezTo>
                      <a:pt x="0" y="7"/>
                      <a:pt x="0" y="7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2"/>
                      <a:pt x="4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4" y="9"/>
                      <a:pt x="4" y="11"/>
                      <a:pt x="4" y="13"/>
                    </a:cubicBez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1589"/>
              <p:cNvSpPr>
                <a:spLocks/>
              </p:cNvSpPr>
              <p:nvPr/>
            </p:nvSpPr>
            <p:spPr bwMode="auto">
              <a:xfrm>
                <a:off x="3540" y="1547"/>
                <a:ext cx="43" cy="43"/>
              </a:xfrm>
              <a:custGeom>
                <a:avLst/>
                <a:gdLst>
                  <a:gd name="T0" fmla="*/ 9 w 16"/>
                  <a:gd name="T1" fmla="*/ 6 h 16"/>
                  <a:gd name="T2" fmla="*/ 7 w 16"/>
                  <a:gd name="T3" fmla="*/ 6 h 16"/>
                  <a:gd name="T4" fmla="*/ 6 w 16"/>
                  <a:gd name="T5" fmla="*/ 5 h 16"/>
                  <a:gd name="T6" fmla="*/ 6 w 16"/>
                  <a:gd name="T7" fmla="*/ 6 h 16"/>
                  <a:gd name="T8" fmla="*/ 4 w 16"/>
                  <a:gd name="T9" fmla="*/ 5 h 16"/>
                  <a:gd name="T10" fmla="*/ 4 w 16"/>
                  <a:gd name="T11" fmla="*/ 7 h 16"/>
                  <a:gd name="T12" fmla="*/ 2 w 16"/>
                  <a:gd name="T13" fmla="*/ 7 h 16"/>
                  <a:gd name="T14" fmla="*/ 3 w 16"/>
                  <a:gd name="T15" fmla="*/ 7 h 16"/>
                  <a:gd name="T16" fmla="*/ 1 w 16"/>
                  <a:gd name="T17" fmla="*/ 8 h 16"/>
                  <a:gd name="T18" fmla="*/ 1 w 16"/>
                  <a:gd name="T19" fmla="*/ 9 h 16"/>
                  <a:gd name="T20" fmla="*/ 0 w 16"/>
                  <a:gd name="T21" fmla="*/ 10 h 16"/>
                  <a:gd name="T22" fmla="*/ 1 w 16"/>
                  <a:gd name="T23" fmla="*/ 10 h 16"/>
                  <a:gd name="T24" fmla="*/ 0 w 16"/>
                  <a:gd name="T25" fmla="*/ 11 h 16"/>
                  <a:gd name="T26" fmla="*/ 2 w 16"/>
                  <a:gd name="T27" fmla="*/ 11 h 16"/>
                  <a:gd name="T28" fmla="*/ 1 w 16"/>
                  <a:gd name="T29" fmla="*/ 12 h 16"/>
                  <a:gd name="T30" fmla="*/ 2 w 16"/>
                  <a:gd name="T31" fmla="*/ 13 h 16"/>
                  <a:gd name="T32" fmla="*/ 0 w 16"/>
                  <a:gd name="T33" fmla="*/ 14 h 16"/>
                  <a:gd name="T34" fmla="*/ 2 w 16"/>
                  <a:gd name="T35" fmla="*/ 14 h 16"/>
                  <a:gd name="T36" fmla="*/ 1 w 16"/>
                  <a:gd name="T37" fmla="*/ 15 h 16"/>
                  <a:gd name="T38" fmla="*/ 3 w 16"/>
                  <a:gd name="T39" fmla="*/ 15 h 16"/>
                  <a:gd name="T40" fmla="*/ 2 w 16"/>
                  <a:gd name="T41" fmla="*/ 16 h 16"/>
                  <a:gd name="T42" fmla="*/ 5 w 16"/>
                  <a:gd name="T43" fmla="*/ 15 h 16"/>
                  <a:gd name="T44" fmla="*/ 4 w 16"/>
                  <a:gd name="T45" fmla="*/ 16 h 16"/>
                  <a:gd name="T46" fmla="*/ 7 w 16"/>
                  <a:gd name="T47" fmla="*/ 15 h 16"/>
                  <a:gd name="T48" fmla="*/ 7 w 16"/>
                  <a:gd name="T49" fmla="*/ 15 h 16"/>
                  <a:gd name="T50" fmla="*/ 8 w 16"/>
                  <a:gd name="T51" fmla="*/ 13 h 16"/>
                  <a:gd name="T52" fmla="*/ 9 w 16"/>
                  <a:gd name="T53" fmla="*/ 15 h 16"/>
                  <a:gd name="T54" fmla="*/ 10 w 16"/>
                  <a:gd name="T55" fmla="*/ 13 h 16"/>
                  <a:gd name="T56" fmla="*/ 10 w 16"/>
                  <a:gd name="T57" fmla="*/ 14 h 16"/>
                  <a:gd name="T58" fmla="*/ 11 w 16"/>
                  <a:gd name="T59" fmla="*/ 12 h 16"/>
                  <a:gd name="T60" fmla="*/ 12 w 16"/>
                  <a:gd name="T61" fmla="*/ 13 h 16"/>
                  <a:gd name="T62" fmla="*/ 12 w 16"/>
                  <a:gd name="T63" fmla="*/ 12 h 16"/>
                  <a:gd name="T64" fmla="*/ 13 w 16"/>
                  <a:gd name="T65" fmla="*/ 12 h 16"/>
                  <a:gd name="T66" fmla="*/ 13 w 16"/>
                  <a:gd name="T67" fmla="*/ 10 h 16"/>
                  <a:gd name="T68" fmla="*/ 14 w 16"/>
                  <a:gd name="T69" fmla="*/ 10 h 16"/>
                  <a:gd name="T70" fmla="*/ 14 w 16"/>
                  <a:gd name="T71" fmla="*/ 8 h 16"/>
                  <a:gd name="T72" fmla="*/ 15 w 16"/>
                  <a:gd name="T73" fmla="*/ 8 h 16"/>
                  <a:gd name="T74" fmla="*/ 14 w 16"/>
                  <a:gd name="T75" fmla="*/ 7 h 16"/>
                  <a:gd name="T76" fmla="*/ 15 w 16"/>
                  <a:gd name="T77" fmla="*/ 7 h 16"/>
                  <a:gd name="T78" fmla="*/ 15 w 16"/>
                  <a:gd name="T79" fmla="*/ 5 h 16"/>
                  <a:gd name="T80" fmla="*/ 16 w 16"/>
                  <a:gd name="T81" fmla="*/ 5 h 16"/>
                  <a:gd name="T82" fmla="*/ 15 w 16"/>
                  <a:gd name="T83" fmla="*/ 4 h 16"/>
                  <a:gd name="T84" fmla="*/ 16 w 16"/>
                  <a:gd name="T85" fmla="*/ 3 h 16"/>
                  <a:gd name="T86" fmla="*/ 15 w 16"/>
                  <a:gd name="T87" fmla="*/ 3 h 16"/>
                  <a:gd name="T88" fmla="*/ 16 w 16"/>
                  <a:gd name="T89" fmla="*/ 2 h 16"/>
                  <a:gd name="T90" fmla="*/ 15 w 16"/>
                  <a:gd name="T91" fmla="*/ 2 h 16"/>
                  <a:gd name="T92" fmla="*/ 15 w 16"/>
                  <a:gd name="T93" fmla="*/ 1 h 16"/>
                  <a:gd name="T94" fmla="*/ 13 w 16"/>
                  <a:gd name="T95" fmla="*/ 1 h 16"/>
                  <a:gd name="T96" fmla="*/ 12 w 16"/>
                  <a:gd name="T97" fmla="*/ 0 h 16"/>
                  <a:gd name="T98" fmla="*/ 11 w 16"/>
                  <a:gd name="T99" fmla="*/ 1 h 16"/>
                  <a:gd name="T100" fmla="*/ 10 w 16"/>
                  <a:gd name="T101" fmla="*/ 0 h 16"/>
                  <a:gd name="T102" fmla="*/ 8 w 16"/>
                  <a:gd name="T103" fmla="*/ 0 h 16"/>
                  <a:gd name="T104" fmla="*/ 8 w 16"/>
                  <a:gd name="T105" fmla="*/ 1 h 16"/>
                  <a:gd name="T106" fmla="*/ 8 w 16"/>
                  <a:gd name="T107" fmla="*/ 1 h 16"/>
                  <a:gd name="T108" fmla="*/ 8 w 16"/>
                  <a:gd name="T109" fmla="*/ 2 h 16"/>
                  <a:gd name="T110" fmla="*/ 9 w 16"/>
                  <a:gd name="T111" fmla="*/ 3 h 16"/>
                  <a:gd name="T112" fmla="*/ 9 w 16"/>
                  <a:gd name="T113" fmla="*/ 5 h 16"/>
                  <a:gd name="T114" fmla="*/ 7 w 16"/>
                  <a:gd name="T115" fmla="*/ 3 h 16"/>
                  <a:gd name="T116" fmla="*/ 6 w 16"/>
                  <a:gd name="T117" fmla="*/ 5 h 16"/>
                  <a:gd name="T118" fmla="*/ 6 w 16"/>
                  <a:gd name="T119" fmla="*/ 5 h 16"/>
                  <a:gd name="T120" fmla="*/ 7 w 16"/>
                  <a:gd name="T121" fmla="*/ 5 h 16"/>
                  <a:gd name="T122" fmla="*/ 8 w 16"/>
                  <a:gd name="T123" fmla="*/ 5 h 16"/>
                  <a:gd name="T124" fmla="*/ 9 w 16"/>
                  <a:gd name="T125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" h="16">
                    <a:moveTo>
                      <a:pt x="9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6" y="5"/>
                      <a:pt x="16" y="5"/>
                    </a:cubicBezTo>
                    <a:cubicBezTo>
                      <a:pt x="16" y="5"/>
                      <a:pt x="15" y="4"/>
                      <a:pt x="15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9" y="4"/>
                      <a:pt x="10" y="5"/>
                      <a:pt x="9" y="5"/>
                    </a:cubicBezTo>
                    <a:cubicBezTo>
                      <a:pt x="9" y="5"/>
                      <a:pt x="8" y="4"/>
                      <a:pt x="7" y="3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8" y="5"/>
                      <a:pt x="9" y="6"/>
                      <a:pt x="9" y="6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1590"/>
              <p:cNvSpPr>
                <a:spLocks noEditPoints="1"/>
              </p:cNvSpPr>
              <p:nvPr/>
            </p:nvSpPr>
            <p:spPr bwMode="auto">
              <a:xfrm>
                <a:off x="3540" y="1547"/>
                <a:ext cx="43" cy="43"/>
              </a:xfrm>
              <a:custGeom>
                <a:avLst/>
                <a:gdLst>
                  <a:gd name="T0" fmla="*/ 12 w 16"/>
                  <a:gd name="T1" fmla="*/ 2 h 16"/>
                  <a:gd name="T2" fmla="*/ 13 w 16"/>
                  <a:gd name="T3" fmla="*/ 3 h 16"/>
                  <a:gd name="T4" fmla="*/ 16 w 16"/>
                  <a:gd name="T5" fmla="*/ 5 h 16"/>
                  <a:gd name="T6" fmla="*/ 12 w 16"/>
                  <a:gd name="T7" fmla="*/ 4 h 16"/>
                  <a:gd name="T8" fmla="*/ 7 w 16"/>
                  <a:gd name="T9" fmla="*/ 6 h 16"/>
                  <a:gd name="T10" fmla="*/ 6 w 16"/>
                  <a:gd name="T11" fmla="*/ 6 h 16"/>
                  <a:gd name="T12" fmla="*/ 4 w 16"/>
                  <a:gd name="T13" fmla="*/ 7 h 16"/>
                  <a:gd name="T14" fmla="*/ 3 w 16"/>
                  <a:gd name="T15" fmla="*/ 7 h 16"/>
                  <a:gd name="T16" fmla="*/ 1 w 16"/>
                  <a:gd name="T17" fmla="*/ 9 h 16"/>
                  <a:gd name="T18" fmla="*/ 1 w 16"/>
                  <a:gd name="T19" fmla="*/ 10 h 16"/>
                  <a:gd name="T20" fmla="*/ 2 w 16"/>
                  <a:gd name="T21" fmla="*/ 11 h 16"/>
                  <a:gd name="T22" fmla="*/ 2 w 16"/>
                  <a:gd name="T23" fmla="*/ 13 h 16"/>
                  <a:gd name="T24" fmla="*/ 2 w 16"/>
                  <a:gd name="T25" fmla="*/ 14 h 16"/>
                  <a:gd name="T26" fmla="*/ 3 w 16"/>
                  <a:gd name="T27" fmla="*/ 15 h 16"/>
                  <a:gd name="T28" fmla="*/ 5 w 16"/>
                  <a:gd name="T29" fmla="*/ 15 h 16"/>
                  <a:gd name="T30" fmla="*/ 7 w 16"/>
                  <a:gd name="T31" fmla="*/ 15 h 16"/>
                  <a:gd name="T32" fmla="*/ 8 w 16"/>
                  <a:gd name="T33" fmla="*/ 13 h 16"/>
                  <a:gd name="T34" fmla="*/ 10 w 16"/>
                  <a:gd name="T35" fmla="*/ 13 h 16"/>
                  <a:gd name="T36" fmla="*/ 11 w 16"/>
                  <a:gd name="T37" fmla="*/ 12 h 16"/>
                  <a:gd name="T38" fmla="*/ 12 w 16"/>
                  <a:gd name="T39" fmla="*/ 12 h 16"/>
                  <a:gd name="T40" fmla="*/ 13 w 16"/>
                  <a:gd name="T41" fmla="*/ 10 h 16"/>
                  <a:gd name="T42" fmla="*/ 14 w 16"/>
                  <a:gd name="T43" fmla="*/ 8 h 16"/>
                  <a:gd name="T44" fmla="*/ 14 w 16"/>
                  <a:gd name="T45" fmla="*/ 7 h 16"/>
                  <a:gd name="T46" fmla="*/ 15 w 16"/>
                  <a:gd name="T47" fmla="*/ 5 h 16"/>
                  <a:gd name="T48" fmla="*/ 15 w 16"/>
                  <a:gd name="T49" fmla="*/ 4 h 16"/>
                  <a:gd name="T50" fmla="*/ 15 w 16"/>
                  <a:gd name="T51" fmla="*/ 3 h 16"/>
                  <a:gd name="T52" fmla="*/ 15 w 16"/>
                  <a:gd name="T53" fmla="*/ 2 h 16"/>
                  <a:gd name="T54" fmla="*/ 13 w 16"/>
                  <a:gd name="T55" fmla="*/ 1 h 16"/>
                  <a:gd name="T56" fmla="*/ 11 w 16"/>
                  <a:gd name="T57" fmla="*/ 1 h 16"/>
                  <a:gd name="T58" fmla="*/ 8 w 16"/>
                  <a:gd name="T59" fmla="*/ 0 h 16"/>
                  <a:gd name="T60" fmla="*/ 8 w 16"/>
                  <a:gd name="T61" fmla="*/ 1 h 16"/>
                  <a:gd name="T62" fmla="*/ 9 w 16"/>
                  <a:gd name="T63" fmla="*/ 3 h 16"/>
                  <a:gd name="T64" fmla="*/ 7 w 16"/>
                  <a:gd name="T65" fmla="*/ 3 h 16"/>
                  <a:gd name="T66" fmla="*/ 6 w 16"/>
                  <a:gd name="T67" fmla="*/ 5 h 16"/>
                  <a:gd name="T68" fmla="*/ 8 w 16"/>
                  <a:gd name="T69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" h="16">
                    <a:moveTo>
                      <a:pt x="11" y="2"/>
                    </a:moveTo>
                    <a:cubicBezTo>
                      <a:pt x="11" y="2"/>
                      <a:pt x="11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moveTo>
                      <a:pt x="13" y="3"/>
                    </a:moveTo>
                    <a:cubicBezTo>
                      <a:pt x="14" y="3"/>
                      <a:pt x="14" y="3"/>
                      <a:pt x="15" y="4"/>
                    </a:cubicBezTo>
                    <a:cubicBezTo>
                      <a:pt x="15" y="4"/>
                      <a:pt x="16" y="5"/>
                      <a:pt x="16" y="5"/>
                    </a:cubicBezTo>
                    <a:cubicBezTo>
                      <a:pt x="15" y="5"/>
                      <a:pt x="14" y="6"/>
                      <a:pt x="13" y="5"/>
                    </a:cubicBezTo>
                    <a:cubicBezTo>
                      <a:pt x="13" y="5"/>
                      <a:pt x="13" y="5"/>
                      <a:pt x="12" y="4"/>
                    </a:cubicBezTo>
                    <a:moveTo>
                      <a:pt x="9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6" y="5"/>
                      <a:pt x="16" y="5"/>
                    </a:cubicBezTo>
                    <a:cubicBezTo>
                      <a:pt x="16" y="5"/>
                      <a:pt x="15" y="4"/>
                      <a:pt x="15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9" y="4"/>
                      <a:pt x="10" y="5"/>
                      <a:pt x="9" y="5"/>
                    </a:cubicBezTo>
                    <a:cubicBezTo>
                      <a:pt x="9" y="5"/>
                      <a:pt x="8" y="4"/>
                      <a:pt x="7" y="3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8" y="5"/>
                      <a:pt x="9" y="6"/>
                      <a:pt x="9" y="6"/>
                    </a:cubicBez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1591"/>
              <p:cNvSpPr>
                <a:spLocks/>
              </p:cNvSpPr>
              <p:nvPr/>
            </p:nvSpPr>
            <p:spPr bwMode="auto">
              <a:xfrm>
                <a:off x="3569" y="1550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D6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Freeform 1592"/>
              <p:cNvSpPr>
                <a:spLocks/>
              </p:cNvSpPr>
              <p:nvPr/>
            </p:nvSpPr>
            <p:spPr bwMode="auto">
              <a:xfrm>
                <a:off x="3569" y="1550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1593"/>
              <p:cNvSpPr>
                <a:spLocks/>
              </p:cNvSpPr>
              <p:nvPr/>
            </p:nvSpPr>
            <p:spPr bwMode="auto">
              <a:xfrm>
                <a:off x="3556" y="1547"/>
                <a:ext cx="11" cy="13"/>
              </a:xfrm>
              <a:custGeom>
                <a:avLst/>
                <a:gdLst>
                  <a:gd name="T0" fmla="*/ 4 w 4"/>
                  <a:gd name="T1" fmla="*/ 4 h 5"/>
                  <a:gd name="T2" fmla="*/ 3 w 4"/>
                  <a:gd name="T3" fmla="*/ 5 h 5"/>
                  <a:gd name="T4" fmla="*/ 3 w 4"/>
                  <a:gd name="T5" fmla="*/ 5 h 5"/>
                  <a:gd name="T6" fmla="*/ 3 w 4"/>
                  <a:gd name="T7" fmla="*/ 4 h 5"/>
                  <a:gd name="T8" fmla="*/ 3 w 4"/>
                  <a:gd name="T9" fmla="*/ 4 h 5"/>
                  <a:gd name="T10" fmla="*/ 0 w 4"/>
                  <a:gd name="T11" fmla="*/ 2 h 5"/>
                  <a:gd name="T12" fmla="*/ 0 w 4"/>
                  <a:gd name="T13" fmla="*/ 2 h 5"/>
                  <a:gd name="T14" fmla="*/ 0 w 4"/>
                  <a:gd name="T15" fmla="*/ 1 h 5"/>
                  <a:gd name="T16" fmla="*/ 0 w 4"/>
                  <a:gd name="T17" fmla="*/ 0 h 5"/>
                  <a:gd name="T18" fmla="*/ 1 w 4"/>
                  <a:gd name="T19" fmla="*/ 1 h 5"/>
                  <a:gd name="T20" fmla="*/ 1 w 4"/>
                  <a:gd name="T21" fmla="*/ 2 h 5"/>
                  <a:gd name="T22" fmla="*/ 1 w 4"/>
                  <a:gd name="T23" fmla="*/ 2 h 5"/>
                  <a:gd name="T24" fmla="*/ 4 w 4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cubicBezTo>
                      <a:pt x="4" y="4"/>
                      <a:pt x="4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1594"/>
              <p:cNvSpPr>
                <a:spLocks/>
              </p:cNvSpPr>
              <p:nvPr/>
            </p:nvSpPr>
            <p:spPr bwMode="auto">
              <a:xfrm>
                <a:off x="3556" y="1547"/>
                <a:ext cx="11" cy="13"/>
              </a:xfrm>
              <a:custGeom>
                <a:avLst/>
                <a:gdLst>
                  <a:gd name="T0" fmla="*/ 4 w 4"/>
                  <a:gd name="T1" fmla="*/ 4 h 5"/>
                  <a:gd name="T2" fmla="*/ 3 w 4"/>
                  <a:gd name="T3" fmla="*/ 5 h 5"/>
                  <a:gd name="T4" fmla="*/ 3 w 4"/>
                  <a:gd name="T5" fmla="*/ 5 h 5"/>
                  <a:gd name="T6" fmla="*/ 3 w 4"/>
                  <a:gd name="T7" fmla="*/ 4 h 5"/>
                  <a:gd name="T8" fmla="*/ 3 w 4"/>
                  <a:gd name="T9" fmla="*/ 4 h 5"/>
                  <a:gd name="T10" fmla="*/ 0 w 4"/>
                  <a:gd name="T11" fmla="*/ 2 h 5"/>
                  <a:gd name="T12" fmla="*/ 0 w 4"/>
                  <a:gd name="T13" fmla="*/ 2 h 5"/>
                  <a:gd name="T14" fmla="*/ 0 w 4"/>
                  <a:gd name="T15" fmla="*/ 1 h 5"/>
                  <a:gd name="T16" fmla="*/ 0 w 4"/>
                  <a:gd name="T17" fmla="*/ 0 h 5"/>
                  <a:gd name="T18" fmla="*/ 1 w 4"/>
                  <a:gd name="T19" fmla="*/ 1 h 5"/>
                  <a:gd name="T20" fmla="*/ 1 w 4"/>
                  <a:gd name="T21" fmla="*/ 2 h 5"/>
                  <a:gd name="T22" fmla="*/ 1 w 4"/>
                  <a:gd name="T23" fmla="*/ 2 h 5"/>
                  <a:gd name="T24" fmla="*/ 4 w 4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cubicBezTo>
                      <a:pt x="4" y="4"/>
                      <a:pt x="4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4" y="4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1595"/>
              <p:cNvSpPr>
                <a:spLocks/>
              </p:cNvSpPr>
              <p:nvPr/>
            </p:nvSpPr>
            <p:spPr bwMode="auto">
              <a:xfrm>
                <a:off x="3497" y="1595"/>
                <a:ext cx="54" cy="37"/>
              </a:xfrm>
              <a:custGeom>
                <a:avLst/>
                <a:gdLst>
                  <a:gd name="T0" fmla="*/ 12 w 20"/>
                  <a:gd name="T1" fmla="*/ 6 h 14"/>
                  <a:gd name="T2" fmla="*/ 11 w 20"/>
                  <a:gd name="T3" fmla="*/ 5 h 14"/>
                  <a:gd name="T4" fmla="*/ 10 w 20"/>
                  <a:gd name="T5" fmla="*/ 4 h 14"/>
                  <a:gd name="T6" fmla="*/ 9 w 20"/>
                  <a:gd name="T7" fmla="*/ 5 h 14"/>
                  <a:gd name="T8" fmla="*/ 6 w 20"/>
                  <a:gd name="T9" fmla="*/ 2 h 14"/>
                  <a:gd name="T10" fmla="*/ 6 w 20"/>
                  <a:gd name="T11" fmla="*/ 4 h 14"/>
                  <a:gd name="T12" fmla="*/ 4 w 20"/>
                  <a:gd name="T13" fmla="*/ 3 h 14"/>
                  <a:gd name="T14" fmla="*/ 4 w 20"/>
                  <a:gd name="T15" fmla="*/ 4 h 14"/>
                  <a:gd name="T16" fmla="*/ 2 w 20"/>
                  <a:gd name="T17" fmla="*/ 4 h 14"/>
                  <a:gd name="T18" fmla="*/ 2 w 20"/>
                  <a:gd name="T19" fmla="*/ 5 h 14"/>
                  <a:gd name="T20" fmla="*/ 0 w 20"/>
                  <a:gd name="T21" fmla="*/ 5 h 14"/>
                  <a:gd name="T22" fmla="*/ 2 w 20"/>
                  <a:gd name="T23" fmla="*/ 7 h 14"/>
                  <a:gd name="T24" fmla="*/ 1 w 20"/>
                  <a:gd name="T25" fmla="*/ 7 h 14"/>
                  <a:gd name="T26" fmla="*/ 2 w 20"/>
                  <a:gd name="T27" fmla="*/ 8 h 14"/>
                  <a:gd name="T28" fmla="*/ 1 w 20"/>
                  <a:gd name="T29" fmla="*/ 9 h 14"/>
                  <a:gd name="T30" fmla="*/ 3 w 20"/>
                  <a:gd name="T31" fmla="*/ 10 h 14"/>
                  <a:gd name="T32" fmla="*/ 1 w 20"/>
                  <a:gd name="T33" fmla="*/ 10 h 14"/>
                  <a:gd name="T34" fmla="*/ 3 w 20"/>
                  <a:gd name="T35" fmla="*/ 11 h 14"/>
                  <a:gd name="T36" fmla="*/ 2 w 20"/>
                  <a:gd name="T37" fmla="*/ 12 h 14"/>
                  <a:gd name="T38" fmla="*/ 4 w 20"/>
                  <a:gd name="T39" fmla="*/ 12 h 14"/>
                  <a:gd name="T40" fmla="*/ 2 w 20"/>
                  <a:gd name="T41" fmla="*/ 13 h 14"/>
                  <a:gd name="T42" fmla="*/ 5 w 20"/>
                  <a:gd name="T43" fmla="*/ 13 h 14"/>
                  <a:gd name="T44" fmla="*/ 5 w 20"/>
                  <a:gd name="T45" fmla="*/ 13 h 14"/>
                  <a:gd name="T46" fmla="*/ 7 w 20"/>
                  <a:gd name="T47" fmla="*/ 13 h 14"/>
                  <a:gd name="T48" fmla="*/ 7 w 20"/>
                  <a:gd name="T49" fmla="*/ 14 h 14"/>
                  <a:gd name="T50" fmla="*/ 9 w 20"/>
                  <a:gd name="T51" fmla="*/ 12 h 14"/>
                  <a:gd name="T52" fmla="*/ 9 w 20"/>
                  <a:gd name="T53" fmla="*/ 14 h 14"/>
                  <a:gd name="T54" fmla="*/ 11 w 20"/>
                  <a:gd name="T55" fmla="*/ 13 h 14"/>
                  <a:gd name="T56" fmla="*/ 11 w 20"/>
                  <a:gd name="T57" fmla="*/ 14 h 14"/>
                  <a:gd name="T58" fmla="*/ 13 w 20"/>
                  <a:gd name="T59" fmla="*/ 12 h 14"/>
                  <a:gd name="T60" fmla="*/ 13 w 20"/>
                  <a:gd name="T61" fmla="*/ 13 h 14"/>
                  <a:gd name="T62" fmla="*/ 14 w 20"/>
                  <a:gd name="T63" fmla="*/ 12 h 14"/>
                  <a:gd name="T64" fmla="*/ 14 w 20"/>
                  <a:gd name="T65" fmla="*/ 12 h 14"/>
                  <a:gd name="T66" fmla="*/ 15 w 20"/>
                  <a:gd name="T67" fmla="*/ 10 h 14"/>
                  <a:gd name="T68" fmla="*/ 16 w 20"/>
                  <a:gd name="T69" fmla="*/ 11 h 14"/>
                  <a:gd name="T70" fmla="*/ 16 w 20"/>
                  <a:gd name="T71" fmla="*/ 9 h 14"/>
                  <a:gd name="T72" fmla="*/ 17 w 20"/>
                  <a:gd name="T73" fmla="*/ 9 h 14"/>
                  <a:gd name="T74" fmla="*/ 17 w 20"/>
                  <a:gd name="T75" fmla="*/ 8 h 14"/>
                  <a:gd name="T76" fmla="*/ 18 w 20"/>
                  <a:gd name="T77" fmla="*/ 8 h 14"/>
                  <a:gd name="T78" fmla="*/ 18 w 20"/>
                  <a:gd name="T79" fmla="*/ 7 h 14"/>
                  <a:gd name="T80" fmla="*/ 20 w 20"/>
                  <a:gd name="T81" fmla="*/ 7 h 14"/>
                  <a:gd name="T82" fmla="*/ 19 w 20"/>
                  <a:gd name="T83" fmla="*/ 5 h 14"/>
                  <a:gd name="T84" fmla="*/ 19 w 20"/>
                  <a:gd name="T85" fmla="*/ 5 h 14"/>
                  <a:gd name="T86" fmla="*/ 19 w 20"/>
                  <a:gd name="T87" fmla="*/ 4 h 14"/>
                  <a:gd name="T88" fmla="*/ 20 w 20"/>
                  <a:gd name="T89" fmla="*/ 4 h 14"/>
                  <a:gd name="T90" fmla="*/ 19 w 20"/>
                  <a:gd name="T91" fmla="*/ 3 h 14"/>
                  <a:gd name="T92" fmla="*/ 19 w 20"/>
                  <a:gd name="T93" fmla="*/ 3 h 14"/>
                  <a:gd name="T94" fmla="*/ 18 w 20"/>
                  <a:gd name="T95" fmla="*/ 2 h 14"/>
                  <a:gd name="T96" fmla="*/ 17 w 20"/>
                  <a:gd name="T97" fmla="*/ 1 h 14"/>
                  <a:gd name="T98" fmla="*/ 15 w 20"/>
                  <a:gd name="T99" fmla="*/ 1 h 14"/>
                  <a:gd name="T100" fmla="*/ 15 w 20"/>
                  <a:gd name="T101" fmla="*/ 0 h 14"/>
                  <a:gd name="T102" fmla="*/ 13 w 20"/>
                  <a:gd name="T103" fmla="*/ 0 h 14"/>
                  <a:gd name="T104" fmla="*/ 13 w 20"/>
                  <a:gd name="T105" fmla="*/ 0 h 14"/>
                  <a:gd name="T106" fmla="*/ 12 w 20"/>
                  <a:gd name="T107" fmla="*/ 1 h 14"/>
                  <a:gd name="T108" fmla="*/ 13 w 20"/>
                  <a:gd name="T109" fmla="*/ 1 h 14"/>
                  <a:gd name="T110" fmla="*/ 13 w 20"/>
                  <a:gd name="T111" fmla="*/ 3 h 14"/>
                  <a:gd name="T112" fmla="*/ 13 w 20"/>
                  <a:gd name="T113" fmla="*/ 4 h 14"/>
                  <a:gd name="T114" fmla="*/ 11 w 20"/>
                  <a:gd name="T115" fmla="*/ 3 h 14"/>
                  <a:gd name="T116" fmla="*/ 10 w 20"/>
                  <a:gd name="T117" fmla="*/ 4 h 14"/>
                  <a:gd name="T118" fmla="*/ 10 w 20"/>
                  <a:gd name="T119" fmla="*/ 4 h 14"/>
                  <a:gd name="T120" fmla="*/ 11 w 20"/>
                  <a:gd name="T121" fmla="*/ 4 h 14"/>
                  <a:gd name="T122" fmla="*/ 11 w 20"/>
                  <a:gd name="T123" fmla="*/ 4 h 14"/>
                  <a:gd name="T124" fmla="*/ 12 w 20"/>
                  <a:gd name="T125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" h="14">
                    <a:moveTo>
                      <a:pt x="12" y="6"/>
                    </a:moveTo>
                    <a:cubicBezTo>
                      <a:pt x="11" y="5"/>
                      <a:pt x="11" y="5"/>
                      <a:pt x="11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9" y="7"/>
                      <a:pt x="20" y="7"/>
                    </a:cubicBezTo>
                    <a:cubicBezTo>
                      <a:pt x="20" y="6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2"/>
                      <a:pt x="13" y="2"/>
                      <a:pt x="13" y="3"/>
                    </a:cubicBezTo>
                    <a:cubicBezTo>
                      <a:pt x="13" y="3"/>
                      <a:pt x="13" y="5"/>
                      <a:pt x="13" y="4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5"/>
                      <a:pt x="12" y="5"/>
                      <a:pt x="12" y="6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1596"/>
              <p:cNvSpPr>
                <a:spLocks noEditPoints="1"/>
              </p:cNvSpPr>
              <p:nvPr/>
            </p:nvSpPr>
            <p:spPr bwMode="auto">
              <a:xfrm>
                <a:off x="3497" y="1595"/>
                <a:ext cx="54" cy="37"/>
              </a:xfrm>
              <a:custGeom>
                <a:avLst/>
                <a:gdLst>
                  <a:gd name="T0" fmla="*/ 16 w 20"/>
                  <a:gd name="T1" fmla="*/ 2 h 14"/>
                  <a:gd name="T2" fmla="*/ 12 w 20"/>
                  <a:gd name="T3" fmla="*/ 6 h 14"/>
                  <a:gd name="T4" fmla="*/ 10 w 20"/>
                  <a:gd name="T5" fmla="*/ 4 h 14"/>
                  <a:gd name="T6" fmla="*/ 6 w 20"/>
                  <a:gd name="T7" fmla="*/ 2 h 14"/>
                  <a:gd name="T8" fmla="*/ 4 w 20"/>
                  <a:gd name="T9" fmla="*/ 3 h 14"/>
                  <a:gd name="T10" fmla="*/ 2 w 20"/>
                  <a:gd name="T11" fmla="*/ 4 h 14"/>
                  <a:gd name="T12" fmla="*/ 0 w 20"/>
                  <a:gd name="T13" fmla="*/ 5 h 14"/>
                  <a:gd name="T14" fmla="*/ 1 w 20"/>
                  <a:gd name="T15" fmla="*/ 7 h 14"/>
                  <a:gd name="T16" fmla="*/ 1 w 20"/>
                  <a:gd name="T17" fmla="*/ 9 h 14"/>
                  <a:gd name="T18" fmla="*/ 1 w 20"/>
                  <a:gd name="T19" fmla="*/ 10 h 14"/>
                  <a:gd name="T20" fmla="*/ 2 w 20"/>
                  <a:gd name="T21" fmla="*/ 12 h 14"/>
                  <a:gd name="T22" fmla="*/ 2 w 20"/>
                  <a:gd name="T23" fmla="*/ 13 h 14"/>
                  <a:gd name="T24" fmla="*/ 5 w 20"/>
                  <a:gd name="T25" fmla="*/ 13 h 14"/>
                  <a:gd name="T26" fmla="*/ 7 w 20"/>
                  <a:gd name="T27" fmla="*/ 14 h 14"/>
                  <a:gd name="T28" fmla="*/ 9 w 20"/>
                  <a:gd name="T29" fmla="*/ 14 h 14"/>
                  <a:gd name="T30" fmla="*/ 11 w 20"/>
                  <a:gd name="T31" fmla="*/ 14 h 14"/>
                  <a:gd name="T32" fmla="*/ 13 w 20"/>
                  <a:gd name="T33" fmla="*/ 13 h 14"/>
                  <a:gd name="T34" fmla="*/ 14 w 20"/>
                  <a:gd name="T35" fmla="*/ 12 h 14"/>
                  <a:gd name="T36" fmla="*/ 16 w 20"/>
                  <a:gd name="T37" fmla="*/ 11 h 14"/>
                  <a:gd name="T38" fmla="*/ 17 w 20"/>
                  <a:gd name="T39" fmla="*/ 9 h 14"/>
                  <a:gd name="T40" fmla="*/ 18 w 20"/>
                  <a:gd name="T41" fmla="*/ 8 h 14"/>
                  <a:gd name="T42" fmla="*/ 20 w 20"/>
                  <a:gd name="T43" fmla="*/ 7 h 14"/>
                  <a:gd name="T44" fmla="*/ 19 w 20"/>
                  <a:gd name="T45" fmla="*/ 5 h 14"/>
                  <a:gd name="T46" fmla="*/ 20 w 20"/>
                  <a:gd name="T47" fmla="*/ 4 h 14"/>
                  <a:gd name="T48" fmla="*/ 19 w 20"/>
                  <a:gd name="T49" fmla="*/ 3 h 14"/>
                  <a:gd name="T50" fmla="*/ 17 w 20"/>
                  <a:gd name="T51" fmla="*/ 1 h 14"/>
                  <a:gd name="T52" fmla="*/ 15 w 20"/>
                  <a:gd name="T53" fmla="*/ 0 h 14"/>
                  <a:gd name="T54" fmla="*/ 13 w 20"/>
                  <a:gd name="T55" fmla="*/ 0 h 14"/>
                  <a:gd name="T56" fmla="*/ 13 w 20"/>
                  <a:gd name="T57" fmla="*/ 1 h 14"/>
                  <a:gd name="T58" fmla="*/ 13 w 20"/>
                  <a:gd name="T59" fmla="*/ 4 h 14"/>
                  <a:gd name="T60" fmla="*/ 10 w 20"/>
                  <a:gd name="T61" fmla="*/ 4 h 14"/>
                  <a:gd name="T62" fmla="*/ 11 w 20"/>
                  <a:gd name="T63" fmla="*/ 4 h 14"/>
                  <a:gd name="T64" fmla="*/ 12 w 20"/>
                  <a:gd name="T65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14">
                    <a:moveTo>
                      <a:pt x="15" y="2"/>
                    </a:moveTo>
                    <a:cubicBezTo>
                      <a:pt x="15" y="2"/>
                      <a:pt x="16" y="2"/>
                      <a:pt x="16" y="2"/>
                    </a:cubicBezTo>
                    <a:cubicBezTo>
                      <a:pt x="16" y="2"/>
                      <a:pt x="16" y="3"/>
                      <a:pt x="17" y="3"/>
                    </a:cubicBezTo>
                    <a:moveTo>
                      <a:pt x="12" y="6"/>
                    </a:moveTo>
                    <a:cubicBezTo>
                      <a:pt x="11" y="5"/>
                      <a:pt x="11" y="5"/>
                      <a:pt x="11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9" y="7"/>
                      <a:pt x="20" y="7"/>
                    </a:cubicBezTo>
                    <a:cubicBezTo>
                      <a:pt x="20" y="6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2"/>
                      <a:pt x="13" y="2"/>
                      <a:pt x="13" y="3"/>
                    </a:cubicBezTo>
                    <a:cubicBezTo>
                      <a:pt x="13" y="3"/>
                      <a:pt x="13" y="5"/>
                      <a:pt x="13" y="4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5"/>
                      <a:pt x="12" y="5"/>
                      <a:pt x="12" y="6"/>
                    </a:cubicBez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1597"/>
              <p:cNvSpPr>
                <a:spLocks/>
              </p:cNvSpPr>
              <p:nvPr/>
            </p:nvSpPr>
            <p:spPr bwMode="auto">
              <a:xfrm>
                <a:off x="3537" y="1600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D6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1598"/>
              <p:cNvSpPr>
                <a:spLocks/>
              </p:cNvSpPr>
              <p:nvPr/>
            </p:nvSpPr>
            <p:spPr bwMode="auto">
              <a:xfrm>
                <a:off x="3537" y="1600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1599"/>
              <p:cNvSpPr>
                <a:spLocks/>
              </p:cNvSpPr>
              <p:nvPr/>
            </p:nvSpPr>
            <p:spPr bwMode="auto">
              <a:xfrm>
                <a:off x="3524" y="1592"/>
                <a:ext cx="8" cy="16"/>
              </a:xfrm>
              <a:custGeom>
                <a:avLst/>
                <a:gdLst>
                  <a:gd name="T0" fmla="*/ 3 w 3"/>
                  <a:gd name="T1" fmla="*/ 5 h 6"/>
                  <a:gd name="T2" fmla="*/ 3 w 3"/>
                  <a:gd name="T3" fmla="*/ 5 h 6"/>
                  <a:gd name="T4" fmla="*/ 3 w 3"/>
                  <a:gd name="T5" fmla="*/ 5 h 6"/>
                  <a:gd name="T6" fmla="*/ 3 w 3"/>
                  <a:gd name="T7" fmla="*/ 5 h 6"/>
                  <a:gd name="T8" fmla="*/ 2 w 3"/>
                  <a:gd name="T9" fmla="*/ 4 h 6"/>
                  <a:gd name="T10" fmla="*/ 1 w 3"/>
                  <a:gd name="T11" fmla="*/ 2 h 6"/>
                  <a:gd name="T12" fmla="*/ 0 w 3"/>
                  <a:gd name="T13" fmla="*/ 1 h 6"/>
                  <a:gd name="T14" fmla="*/ 1 w 3"/>
                  <a:gd name="T15" fmla="*/ 1 h 6"/>
                  <a:gd name="T16" fmla="*/ 1 w 3"/>
                  <a:gd name="T17" fmla="*/ 0 h 6"/>
                  <a:gd name="T18" fmla="*/ 1 w 3"/>
                  <a:gd name="T19" fmla="*/ 1 h 6"/>
                  <a:gd name="T20" fmla="*/ 1 w 3"/>
                  <a:gd name="T21" fmla="*/ 2 h 6"/>
                  <a:gd name="T22" fmla="*/ 2 w 3"/>
                  <a:gd name="T23" fmla="*/ 2 h 6"/>
                  <a:gd name="T24" fmla="*/ 3 w 3"/>
                  <a:gd name="T2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6"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1600"/>
              <p:cNvSpPr>
                <a:spLocks noEditPoints="1"/>
              </p:cNvSpPr>
              <p:nvPr/>
            </p:nvSpPr>
            <p:spPr bwMode="auto">
              <a:xfrm>
                <a:off x="3524" y="1592"/>
                <a:ext cx="27" cy="22"/>
              </a:xfrm>
              <a:custGeom>
                <a:avLst/>
                <a:gdLst>
                  <a:gd name="T0" fmla="*/ 7 w 10"/>
                  <a:gd name="T1" fmla="*/ 6 h 8"/>
                  <a:gd name="T2" fmla="*/ 9 w 10"/>
                  <a:gd name="T3" fmla="*/ 6 h 8"/>
                  <a:gd name="T4" fmla="*/ 9 w 10"/>
                  <a:gd name="T5" fmla="*/ 8 h 8"/>
                  <a:gd name="T6" fmla="*/ 7 w 10"/>
                  <a:gd name="T7" fmla="*/ 8 h 8"/>
                  <a:gd name="T8" fmla="*/ 6 w 10"/>
                  <a:gd name="T9" fmla="*/ 7 h 8"/>
                  <a:gd name="T10" fmla="*/ 3 w 10"/>
                  <a:gd name="T11" fmla="*/ 5 h 8"/>
                  <a:gd name="T12" fmla="*/ 3 w 10"/>
                  <a:gd name="T13" fmla="*/ 5 h 8"/>
                  <a:gd name="T14" fmla="*/ 3 w 10"/>
                  <a:gd name="T15" fmla="*/ 5 h 8"/>
                  <a:gd name="T16" fmla="*/ 3 w 10"/>
                  <a:gd name="T17" fmla="*/ 5 h 8"/>
                  <a:gd name="T18" fmla="*/ 2 w 10"/>
                  <a:gd name="T19" fmla="*/ 4 h 8"/>
                  <a:gd name="T20" fmla="*/ 1 w 10"/>
                  <a:gd name="T21" fmla="*/ 2 h 8"/>
                  <a:gd name="T22" fmla="*/ 0 w 10"/>
                  <a:gd name="T23" fmla="*/ 1 h 8"/>
                  <a:gd name="T24" fmla="*/ 1 w 10"/>
                  <a:gd name="T25" fmla="*/ 1 h 8"/>
                  <a:gd name="T26" fmla="*/ 1 w 10"/>
                  <a:gd name="T27" fmla="*/ 0 h 8"/>
                  <a:gd name="T28" fmla="*/ 1 w 10"/>
                  <a:gd name="T29" fmla="*/ 1 h 8"/>
                  <a:gd name="T30" fmla="*/ 1 w 10"/>
                  <a:gd name="T31" fmla="*/ 2 h 8"/>
                  <a:gd name="T32" fmla="*/ 2 w 10"/>
                  <a:gd name="T33" fmla="*/ 2 h 8"/>
                  <a:gd name="T34" fmla="*/ 3 w 10"/>
                  <a:gd name="T3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8">
                    <a:moveTo>
                      <a:pt x="7" y="6"/>
                    </a:moveTo>
                    <a:cubicBezTo>
                      <a:pt x="8" y="6"/>
                      <a:pt x="8" y="6"/>
                      <a:pt x="9" y="6"/>
                    </a:cubicBezTo>
                    <a:cubicBezTo>
                      <a:pt x="9" y="6"/>
                      <a:pt x="10" y="7"/>
                      <a:pt x="9" y="8"/>
                    </a:cubicBezTo>
                    <a:cubicBezTo>
                      <a:pt x="9" y="8"/>
                      <a:pt x="8" y="8"/>
                      <a:pt x="7" y="8"/>
                    </a:cubicBezTo>
                    <a:cubicBezTo>
                      <a:pt x="7" y="8"/>
                      <a:pt x="7" y="7"/>
                      <a:pt x="6" y="7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lnTo>
                      <a:pt x="3" y="5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Rectangle 1601"/>
              <p:cNvSpPr>
                <a:spLocks noChangeArrowheads="1"/>
              </p:cNvSpPr>
              <p:nvPr/>
            </p:nvSpPr>
            <p:spPr bwMode="auto">
              <a:xfrm>
                <a:off x="3375" y="3345"/>
                <a:ext cx="48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T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14" name="Rectangle 1602"/>
              <p:cNvSpPr>
                <a:spLocks noChangeArrowheads="1"/>
              </p:cNvSpPr>
              <p:nvPr/>
            </p:nvSpPr>
            <p:spPr bwMode="auto">
              <a:xfrm>
                <a:off x="3404" y="3345"/>
                <a:ext cx="22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I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15" name="Freeform 1603"/>
              <p:cNvSpPr>
                <a:spLocks/>
              </p:cNvSpPr>
              <p:nvPr/>
            </p:nvSpPr>
            <p:spPr bwMode="auto">
              <a:xfrm>
                <a:off x="3335" y="3171"/>
                <a:ext cx="64" cy="150"/>
              </a:xfrm>
              <a:custGeom>
                <a:avLst/>
                <a:gdLst>
                  <a:gd name="T0" fmla="*/ 0 w 24"/>
                  <a:gd name="T1" fmla="*/ 0 h 56"/>
                  <a:gd name="T2" fmla="*/ 24 w 24"/>
                  <a:gd name="T3" fmla="*/ 0 h 56"/>
                  <a:gd name="T4" fmla="*/ 24 w 24"/>
                  <a:gd name="T5" fmla="*/ 56 h 56"/>
                  <a:gd name="T6" fmla="*/ 7 w 24"/>
                  <a:gd name="T7" fmla="*/ 49 h 56"/>
                  <a:gd name="T8" fmla="*/ 0 w 24"/>
                  <a:gd name="T9" fmla="*/ 33 h 56"/>
                  <a:gd name="T10" fmla="*/ 0 w 24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6">
                    <a:moveTo>
                      <a:pt x="0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17" y="56"/>
                      <a:pt x="12" y="54"/>
                      <a:pt x="7" y="49"/>
                    </a:cubicBezTo>
                    <a:cubicBezTo>
                      <a:pt x="2" y="44"/>
                      <a:pt x="0" y="40"/>
                      <a:pt x="0" y="3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604"/>
              <p:cNvSpPr>
                <a:spLocks/>
              </p:cNvSpPr>
              <p:nvPr/>
            </p:nvSpPr>
            <p:spPr bwMode="auto">
              <a:xfrm>
                <a:off x="3335" y="3171"/>
                <a:ext cx="64" cy="150"/>
              </a:xfrm>
              <a:custGeom>
                <a:avLst/>
                <a:gdLst>
                  <a:gd name="T0" fmla="*/ 0 w 24"/>
                  <a:gd name="T1" fmla="*/ 0 h 56"/>
                  <a:gd name="T2" fmla="*/ 24 w 24"/>
                  <a:gd name="T3" fmla="*/ 0 h 56"/>
                  <a:gd name="T4" fmla="*/ 24 w 24"/>
                  <a:gd name="T5" fmla="*/ 56 h 56"/>
                  <a:gd name="T6" fmla="*/ 7 w 24"/>
                  <a:gd name="T7" fmla="*/ 49 h 56"/>
                  <a:gd name="T8" fmla="*/ 0 w 24"/>
                  <a:gd name="T9" fmla="*/ 33 h 56"/>
                  <a:gd name="T10" fmla="*/ 0 w 24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6">
                    <a:moveTo>
                      <a:pt x="0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17" y="56"/>
                      <a:pt x="12" y="54"/>
                      <a:pt x="7" y="49"/>
                    </a:cubicBezTo>
                    <a:cubicBezTo>
                      <a:pt x="2" y="44"/>
                      <a:pt x="0" y="40"/>
                      <a:pt x="0" y="33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605"/>
              <p:cNvSpPr>
                <a:spLocks/>
              </p:cNvSpPr>
              <p:nvPr/>
            </p:nvSpPr>
            <p:spPr bwMode="auto">
              <a:xfrm>
                <a:off x="3399" y="3171"/>
                <a:ext cx="64" cy="150"/>
              </a:xfrm>
              <a:custGeom>
                <a:avLst/>
                <a:gdLst>
                  <a:gd name="T0" fmla="*/ 24 w 24"/>
                  <a:gd name="T1" fmla="*/ 0 h 56"/>
                  <a:gd name="T2" fmla="*/ 0 w 24"/>
                  <a:gd name="T3" fmla="*/ 0 h 56"/>
                  <a:gd name="T4" fmla="*/ 0 w 24"/>
                  <a:gd name="T5" fmla="*/ 56 h 56"/>
                  <a:gd name="T6" fmla="*/ 17 w 24"/>
                  <a:gd name="T7" fmla="*/ 49 h 56"/>
                  <a:gd name="T8" fmla="*/ 24 w 24"/>
                  <a:gd name="T9" fmla="*/ 33 h 56"/>
                  <a:gd name="T10" fmla="*/ 24 w 24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6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7" y="56"/>
                      <a:pt x="12" y="54"/>
                      <a:pt x="17" y="49"/>
                    </a:cubicBezTo>
                    <a:cubicBezTo>
                      <a:pt x="22" y="44"/>
                      <a:pt x="24" y="40"/>
                      <a:pt x="24" y="33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A97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606"/>
              <p:cNvSpPr>
                <a:spLocks/>
              </p:cNvSpPr>
              <p:nvPr/>
            </p:nvSpPr>
            <p:spPr bwMode="auto">
              <a:xfrm>
                <a:off x="3399" y="3171"/>
                <a:ext cx="64" cy="150"/>
              </a:xfrm>
              <a:custGeom>
                <a:avLst/>
                <a:gdLst>
                  <a:gd name="T0" fmla="*/ 24 w 24"/>
                  <a:gd name="T1" fmla="*/ 0 h 56"/>
                  <a:gd name="T2" fmla="*/ 0 w 24"/>
                  <a:gd name="T3" fmla="*/ 0 h 56"/>
                  <a:gd name="T4" fmla="*/ 0 w 24"/>
                  <a:gd name="T5" fmla="*/ 56 h 56"/>
                  <a:gd name="T6" fmla="*/ 17 w 24"/>
                  <a:gd name="T7" fmla="*/ 49 h 56"/>
                  <a:gd name="T8" fmla="*/ 24 w 24"/>
                  <a:gd name="T9" fmla="*/ 33 h 56"/>
                  <a:gd name="T10" fmla="*/ 24 w 24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6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7" y="56"/>
                      <a:pt x="12" y="54"/>
                      <a:pt x="17" y="49"/>
                    </a:cubicBezTo>
                    <a:cubicBezTo>
                      <a:pt x="22" y="44"/>
                      <a:pt x="24" y="40"/>
                      <a:pt x="24" y="33"/>
                    </a:cubicBezTo>
                    <a:lnTo>
                      <a:pt x="24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Rectangle 1607"/>
              <p:cNvSpPr>
                <a:spLocks noChangeArrowheads="1"/>
              </p:cNvSpPr>
              <p:nvPr/>
            </p:nvSpPr>
            <p:spPr bwMode="auto">
              <a:xfrm>
                <a:off x="1375" y="2958"/>
                <a:ext cx="51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V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20" name="Rectangle 1608"/>
              <p:cNvSpPr>
                <a:spLocks noChangeArrowheads="1"/>
              </p:cNvSpPr>
              <p:nvPr/>
            </p:nvSpPr>
            <p:spPr bwMode="auto">
              <a:xfrm>
                <a:off x="1404" y="2958"/>
                <a:ext cx="54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D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21" name="Freeform 1609"/>
              <p:cNvSpPr>
                <a:spLocks/>
              </p:cNvSpPr>
              <p:nvPr/>
            </p:nvSpPr>
            <p:spPr bwMode="auto">
              <a:xfrm>
                <a:off x="1346" y="2859"/>
                <a:ext cx="128" cy="75"/>
              </a:xfrm>
              <a:custGeom>
                <a:avLst/>
                <a:gdLst>
                  <a:gd name="T0" fmla="*/ 0 w 48"/>
                  <a:gd name="T1" fmla="*/ 0 h 28"/>
                  <a:gd name="T2" fmla="*/ 48 w 48"/>
                  <a:gd name="T3" fmla="*/ 0 h 28"/>
                  <a:gd name="T4" fmla="*/ 48 w 48"/>
                  <a:gd name="T5" fmla="*/ 6 h 28"/>
                  <a:gd name="T6" fmla="*/ 24 w 48"/>
                  <a:gd name="T7" fmla="*/ 28 h 28"/>
                  <a:gd name="T8" fmla="*/ 0 w 48"/>
                  <a:gd name="T9" fmla="*/ 6 h 28"/>
                  <a:gd name="T10" fmla="*/ 0 w 48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8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7" y="18"/>
                      <a:pt x="36" y="28"/>
                      <a:pt x="24" y="28"/>
                    </a:cubicBezTo>
                    <a:cubicBezTo>
                      <a:pt x="11" y="28"/>
                      <a:pt x="1" y="19"/>
                      <a:pt x="0" y="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B9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610"/>
              <p:cNvSpPr>
                <a:spLocks/>
              </p:cNvSpPr>
              <p:nvPr/>
            </p:nvSpPr>
            <p:spPr bwMode="auto">
              <a:xfrm>
                <a:off x="1346" y="2859"/>
                <a:ext cx="128" cy="75"/>
              </a:xfrm>
              <a:custGeom>
                <a:avLst/>
                <a:gdLst>
                  <a:gd name="T0" fmla="*/ 0 w 48"/>
                  <a:gd name="T1" fmla="*/ 0 h 28"/>
                  <a:gd name="T2" fmla="*/ 48 w 48"/>
                  <a:gd name="T3" fmla="*/ 0 h 28"/>
                  <a:gd name="T4" fmla="*/ 48 w 48"/>
                  <a:gd name="T5" fmla="*/ 6 h 28"/>
                  <a:gd name="T6" fmla="*/ 24 w 48"/>
                  <a:gd name="T7" fmla="*/ 28 h 28"/>
                  <a:gd name="T8" fmla="*/ 0 w 48"/>
                  <a:gd name="T9" fmla="*/ 6 h 28"/>
                  <a:gd name="T10" fmla="*/ 0 w 48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8">
                    <a:moveTo>
                      <a:pt x="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7" y="18"/>
                      <a:pt x="36" y="28"/>
                      <a:pt x="24" y="28"/>
                    </a:cubicBezTo>
                    <a:cubicBezTo>
                      <a:pt x="11" y="28"/>
                      <a:pt x="1" y="19"/>
                      <a:pt x="0" y="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Rectangle 1611"/>
              <p:cNvSpPr>
                <a:spLocks noChangeArrowheads="1"/>
              </p:cNvSpPr>
              <p:nvPr/>
            </p:nvSpPr>
            <p:spPr bwMode="auto">
              <a:xfrm>
                <a:off x="1346" y="2785"/>
                <a:ext cx="128" cy="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612"/>
              <p:cNvSpPr>
                <a:spLocks noChangeArrowheads="1"/>
              </p:cNvSpPr>
              <p:nvPr/>
            </p:nvSpPr>
            <p:spPr bwMode="auto">
              <a:xfrm>
                <a:off x="1346" y="2785"/>
                <a:ext cx="128" cy="74"/>
              </a:xfrm>
              <a:prstGeom prst="rect">
                <a:avLst/>
              </a:pr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613"/>
              <p:cNvSpPr>
                <a:spLocks/>
              </p:cNvSpPr>
              <p:nvPr/>
            </p:nvSpPr>
            <p:spPr bwMode="auto">
              <a:xfrm>
                <a:off x="1442" y="2795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2 w 2"/>
                  <a:gd name="T7" fmla="*/ 1 h 1"/>
                  <a:gd name="T8" fmla="*/ 0 w 2"/>
                  <a:gd name="T9" fmla="*/ 1 h 1"/>
                  <a:gd name="T10" fmla="*/ 0 w 2"/>
                  <a:gd name="T11" fmla="*/ 1 h 1"/>
                  <a:gd name="T12" fmla="*/ 2 w 2"/>
                  <a:gd name="T13" fmla="*/ 0 h 1"/>
                  <a:gd name="T14" fmla="*/ 2 w 2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614"/>
              <p:cNvSpPr>
                <a:spLocks/>
              </p:cNvSpPr>
              <p:nvPr/>
            </p:nvSpPr>
            <p:spPr bwMode="auto">
              <a:xfrm>
                <a:off x="1444" y="2798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615"/>
              <p:cNvSpPr>
                <a:spLocks/>
              </p:cNvSpPr>
              <p:nvPr/>
            </p:nvSpPr>
            <p:spPr bwMode="auto">
              <a:xfrm>
                <a:off x="1444" y="2798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616"/>
              <p:cNvSpPr>
                <a:spLocks/>
              </p:cNvSpPr>
              <p:nvPr/>
            </p:nvSpPr>
            <p:spPr bwMode="auto">
              <a:xfrm>
                <a:off x="1399" y="2798"/>
                <a:ext cx="27" cy="19"/>
              </a:xfrm>
              <a:custGeom>
                <a:avLst/>
                <a:gdLst>
                  <a:gd name="T0" fmla="*/ 5 w 10"/>
                  <a:gd name="T1" fmla="*/ 1 h 7"/>
                  <a:gd name="T2" fmla="*/ 9 w 10"/>
                  <a:gd name="T3" fmla="*/ 1 h 7"/>
                  <a:gd name="T4" fmla="*/ 9 w 10"/>
                  <a:gd name="T5" fmla="*/ 2 h 7"/>
                  <a:gd name="T6" fmla="*/ 8 w 10"/>
                  <a:gd name="T7" fmla="*/ 3 h 7"/>
                  <a:gd name="T8" fmla="*/ 10 w 10"/>
                  <a:gd name="T9" fmla="*/ 5 h 7"/>
                  <a:gd name="T10" fmla="*/ 10 w 10"/>
                  <a:gd name="T11" fmla="*/ 5 h 7"/>
                  <a:gd name="T12" fmla="*/ 9 w 10"/>
                  <a:gd name="T13" fmla="*/ 6 h 7"/>
                  <a:gd name="T14" fmla="*/ 9 w 10"/>
                  <a:gd name="T15" fmla="*/ 6 h 7"/>
                  <a:gd name="T16" fmla="*/ 8 w 10"/>
                  <a:gd name="T17" fmla="*/ 5 h 7"/>
                  <a:gd name="T18" fmla="*/ 7 w 10"/>
                  <a:gd name="T19" fmla="*/ 4 h 7"/>
                  <a:gd name="T20" fmla="*/ 6 w 10"/>
                  <a:gd name="T21" fmla="*/ 6 h 7"/>
                  <a:gd name="T22" fmla="*/ 7 w 10"/>
                  <a:gd name="T23" fmla="*/ 6 h 7"/>
                  <a:gd name="T24" fmla="*/ 7 w 10"/>
                  <a:gd name="T25" fmla="*/ 6 h 7"/>
                  <a:gd name="T26" fmla="*/ 5 w 10"/>
                  <a:gd name="T27" fmla="*/ 6 h 7"/>
                  <a:gd name="T28" fmla="*/ 6 w 10"/>
                  <a:gd name="T29" fmla="*/ 2 h 7"/>
                  <a:gd name="T30" fmla="*/ 5 w 10"/>
                  <a:gd name="T31" fmla="*/ 1 h 7"/>
                  <a:gd name="T32" fmla="*/ 5 w 10"/>
                  <a:gd name="T33" fmla="*/ 2 h 7"/>
                  <a:gd name="T34" fmla="*/ 4 w 10"/>
                  <a:gd name="T35" fmla="*/ 3 h 7"/>
                  <a:gd name="T36" fmla="*/ 4 w 10"/>
                  <a:gd name="T37" fmla="*/ 2 h 7"/>
                  <a:gd name="T38" fmla="*/ 2 w 10"/>
                  <a:gd name="T39" fmla="*/ 1 h 7"/>
                  <a:gd name="T40" fmla="*/ 2 w 10"/>
                  <a:gd name="T41" fmla="*/ 1 h 7"/>
                  <a:gd name="T42" fmla="*/ 2 w 10"/>
                  <a:gd name="T43" fmla="*/ 2 h 7"/>
                  <a:gd name="T44" fmla="*/ 2 w 10"/>
                  <a:gd name="T45" fmla="*/ 3 h 7"/>
                  <a:gd name="T46" fmla="*/ 3 w 10"/>
                  <a:gd name="T47" fmla="*/ 3 h 7"/>
                  <a:gd name="T48" fmla="*/ 3 w 10"/>
                  <a:gd name="T49" fmla="*/ 3 h 7"/>
                  <a:gd name="T50" fmla="*/ 4 w 10"/>
                  <a:gd name="T51" fmla="*/ 4 h 7"/>
                  <a:gd name="T52" fmla="*/ 4 w 10"/>
                  <a:gd name="T53" fmla="*/ 3 h 7"/>
                  <a:gd name="T54" fmla="*/ 3 w 10"/>
                  <a:gd name="T55" fmla="*/ 3 h 7"/>
                  <a:gd name="T56" fmla="*/ 5 w 10"/>
                  <a:gd name="T57" fmla="*/ 3 h 7"/>
                  <a:gd name="T58" fmla="*/ 4 w 10"/>
                  <a:gd name="T59" fmla="*/ 5 h 7"/>
                  <a:gd name="T60" fmla="*/ 3 w 10"/>
                  <a:gd name="T61" fmla="*/ 4 h 7"/>
                  <a:gd name="T62" fmla="*/ 2 w 10"/>
                  <a:gd name="T63" fmla="*/ 4 h 7"/>
                  <a:gd name="T64" fmla="*/ 2 w 10"/>
                  <a:gd name="T65" fmla="*/ 6 h 7"/>
                  <a:gd name="T66" fmla="*/ 4 w 10"/>
                  <a:gd name="T67" fmla="*/ 5 h 7"/>
                  <a:gd name="T68" fmla="*/ 5 w 10"/>
                  <a:gd name="T69" fmla="*/ 5 h 7"/>
                  <a:gd name="T70" fmla="*/ 5 w 10"/>
                  <a:gd name="T71" fmla="*/ 6 h 7"/>
                  <a:gd name="T72" fmla="*/ 5 w 10"/>
                  <a:gd name="T73" fmla="*/ 7 h 7"/>
                  <a:gd name="T74" fmla="*/ 4 w 10"/>
                  <a:gd name="T75" fmla="*/ 6 h 7"/>
                  <a:gd name="T76" fmla="*/ 0 w 10"/>
                  <a:gd name="T77" fmla="*/ 6 h 7"/>
                  <a:gd name="T78" fmla="*/ 1 w 10"/>
                  <a:gd name="T79" fmla="*/ 3 h 7"/>
                  <a:gd name="T80" fmla="*/ 1 w 10"/>
                  <a:gd name="T81" fmla="*/ 1 h 7"/>
                  <a:gd name="T82" fmla="*/ 0 w 10"/>
                  <a:gd name="T83" fmla="*/ 1 h 7"/>
                  <a:gd name="T84" fmla="*/ 5 w 10"/>
                  <a:gd name="T85" fmla="*/ 1 h 7"/>
                  <a:gd name="T86" fmla="*/ 5 w 10"/>
                  <a:gd name="T87" fmla="*/ 0 h 7"/>
                  <a:gd name="T88" fmla="*/ 5 w 10"/>
                  <a:gd name="T8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" h="7">
                    <a:moveTo>
                      <a:pt x="5" y="1"/>
                    </a:moveTo>
                    <a:cubicBezTo>
                      <a:pt x="6" y="1"/>
                      <a:pt x="7" y="1"/>
                      <a:pt x="9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8" y="4"/>
                      <a:pt x="9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8" y="5"/>
                      <a:pt x="8" y="5"/>
                    </a:cubicBezTo>
                    <a:cubicBezTo>
                      <a:pt x="8" y="4"/>
                      <a:pt x="7" y="3"/>
                      <a:pt x="7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6" y="6"/>
                      <a:pt x="5" y="6"/>
                    </a:cubicBezTo>
                    <a:cubicBezTo>
                      <a:pt x="6" y="5"/>
                      <a:pt x="6" y="3"/>
                      <a:pt x="6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4" y="2"/>
                      <a:pt x="5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4" y="3"/>
                      <a:pt x="4" y="4"/>
                      <a:pt x="4" y="5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4"/>
                      <a:pt x="2" y="3"/>
                      <a:pt x="2" y="4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6"/>
                      <a:pt x="5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6"/>
                      <a:pt x="4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6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2" y="1"/>
                      <a:pt x="3" y="1"/>
                      <a:pt x="5" y="1"/>
                    </a:cubicBezTo>
                    <a:cubicBezTo>
                      <a:pt x="5" y="1"/>
                      <a:pt x="5" y="0"/>
                      <a:pt x="5" y="0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617"/>
              <p:cNvSpPr>
                <a:spLocks/>
              </p:cNvSpPr>
              <p:nvPr/>
            </p:nvSpPr>
            <p:spPr bwMode="auto">
              <a:xfrm>
                <a:off x="1423" y="2798"/>
                <a:ext cx="27" cy="19"/>
              </a:xfrm>
              <a:custGeom>
                <a:avLst/>
                <a:gdLst>
                  <a:gd name="T0" fmla="*/ 1 w 10"/>
                  <a:gd name="T1" fmla="*/ 1 h 7"/>
                  <a:gd name="T2" fmla="*/ 5 w 10"/>
                  <a:gd name="T3" fmla="*/ 1 h 7"/>
                  <a:gd name="T4" fmla="*/ 6 w 10"/>
                  <a:gd name="T5" fmla="*/ 1 h 7"/>
                  <a:gd name="T6" fmla="*/ 6 w 10"/>
                  <a:gd name="T7" fmla="*/ 1 h 7"/>
                  <a:gd name="T8" fmla="*/ 9 w 10"/>
                  <a:gd name="T9" fmla="*/ 1 h 7"/>
                  <a:gd name="T10" fmla="*/ 10 w 10"/>
                  <a:gd name="T11" fmla="*/ 0 h 7"/>
                  <a:gd name="T12" fmla="*/ 9 w 10"/>
                  <a:gd name="T13" fmla="*/ 3 h 7"/>
                  <a:gd name="T14" fmla="*/ 9 w 10"/>
                  <a:gd name="T15" fmla="*/ 3 h 7"/>
                  <a:gd name="T16" fmla="*/ 9 w 10"/>
                  <a:gd name="T17" fmla="*/ 2 h 7"/>
                  <a:gd name="T18" fmla="*/ 7 w 10"/>
                  <a:gd name="T19" fmla="*/ 1 h 7"/>
                  <a:gd name="T20" fmla="*/ 7 w 10"/>
                  <a:gd name="T21" fmla="*/ 2 h 7"/>
                  <a:gd name="T22" fmla="*/ 6 w 10"/>
                  <a:gd name="T23" fmla="*/ 3 h 7"/>
                  <a:gd name="T24" fmla="*/ 8 w 10"/>
                  <a:gd name="T25" fmla="*/ 3 h 7"/>
                  <a:gd name="T26" fmla="*/ 9 w 10"/>
                  <a:gd name="T27" fmla="*/ 3 h 7"/>
                  <a:gd name="T28" fmla="*/ 8 w 10"/>
                  <a:gd name="T29" fmla="*/ 5 h 7"/>
                  <a:gd name="T30" fmla="*/ 8 w 10"/>
                  <a:gd name="T31" fmla="*/ 4 h 7"/>
                  <a:gd name="T32" fmla="*/ 7 w 10"/>
                  <a:gd name="T33" fmla="*/ 3 h 7"/>
                  <a:gd name="T34" fmla="*/ 7 w 10"/>
                  <a:gd name="T35" fmla="*/ 6 h 7"/>
                  <a:gd name="T36" fmla="*/ 7 w 10"/>
                  <a:gd name="T37" fmla="*/ 6 h 7"/>
                  <a:gd name="T38" fmla="*/ 9 w 10"/>
                  <a:gd name="T39" fmla="*/ 5 h 7"/>
                  <a:gd name="T40" fmla="*/ 9 w 10"/>
                  <a:gd name="T41" fmla="*/ 4 h 7"/>
                  <a:gd name="T42" fmla="*/ 10 w 10"/>
                  <a:gd name="T43" fmla="*/ 7 h 7"/>
                  <a:gd name="T44" fmla="*/ 9 w 10"/>
                  <a:gd name="T45" fmla="*/ 7 h 7"/>
                  <a:gd name="T46" fmla="*/ 9 w 10"/>
                  <a:gd name="T47" fmla="*/ 6 h 7"/>
                  <a:gd name="T48" fmla="*/ 5 w 10"/>
                  <a:gd name="T49" fmla="*/ 6 h 7"/>
                  <a:gd name="T50" fmla="*/ 5 w 10"/>
                  <a:gd name="T51" fmla="*/ 6 h 7"/>
                  <a:gd name="T52" fmla="*/ 6 w 10"/>
                  <a:gd name="T53" fmla="*/ 1 h 7"/>
                  <a:gd name="T54" fmla="*/ 5 w 10"/>
                  <a:gd name="T55" fmla="*/ 1 h 7"/>
                  <a:gd name="T56" fmla="*/ 5 w 10"/>
                  <a:gd name="T57" fmla="*/ 3 h 7"/>
                  <a:gd name="T58" fmla="*/ 5 w 10"/>
                  <a:gd name="T59" fmla="*/ 3 h 7"/>
                  <a:gd name="T60" fmla="*/ 3 w 10"/>
                  <a:gd name="T61" fmla="*/ 1 h 7"/>
                  <a:gd name="T62" fmla="*/ 3 w 10"/>
                  <a:gd name="T63" fmla="*/ 5 h 7"/>
                  <a:gd name="T64" fmla="*/ 4 w 10"/>
                  <a:gd name="T65" fmla="*/ 6 h 7"/>
                  <a:gd name="T66" fmla="*/ 4 w 10"/>
                  <a:gd name="T67" fmla="*/ 6 h 7"/>
                  <a:gd name="T68" fmla="*/ 4 w 10"/>
                  <a:gd name="T69" fmla="*/ 6 h 7"/>
                  <a:gd name="T70" fmla="*/ 1 w 10"/>
                  <a:gd name="T71" fmla="*/ 6 h 7"/>
                  <a:gd name="T72" fmla="*/ 1 w 10"/>
                  <a:gd name="T73" fmla="*/ 6 h 7"/>
                  <a:gd name="T74" fmla="*/ 2 w 10"/>
                  <a:gd name="T75" fmla="*/ 6 h 7"/>
                  <a:gd name="T76" fmla="*/ 3 w 10"/>
                  <a:gd name="T77" fmla="*/ 1 h 7"/>
                  <a:gd name="T78" fmla="*/ 2 w 10"/>
                  <a:gd name="T79" fmla="*/ 2 h 7"/>
                  <a:gd name="T80" fmla="*/ 1 w 10"/>
                  <a:gd name="T81" fmla="*/ 2 h 7"/>
                  <a:gd name="T82" fmla="*/ 1 w 10"/>
                  <a:gd name="T83" fmla="*/ 3 h 7"/>
                  <a:gd name="T84" fmla="*/ 0 w 10"/>
                  <a:gd name="T85" fmla="*/ 0 h 7"/>
                  <a:gd name="T86" fmla="*/ 1 w 10"/>
                  <a:gd name="T8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" h="7">
                    <a:moveTo>
                      <a:pt x="1" y="1"/>
                    </a:moveTo>
                    <a:cubicBezTo>
                      <a:pt x="2" y="1"/>
                      <a:pt x="4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1"/>
                      <a:pt x="10" y="0"/>
                      <a:pt x="10" y="0"/>
                    </a:cubicBezTo>
                    <a:cubicBezTo>
                      <a:pt x="9" y="1"/>
                      <a:pt x="9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1"/>
                      <a:pt x="7" y="2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4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4"/>
                      <a:pt x="7" y="4"/>
                      <a:pt x="7" y="3"/>
                    </a:cubicBezTo>
                    <a:cubicBezTo>
                      <a:pt x="6" y="4"/>
                      <a:pt x="6" y="5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4"/>
                    </a:cubicBezTo>
                    <a:cubicBezTo>
                      <a:pt x="9" y="5"/>
                      <a:pt x="9" y="6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5" y="6"/>
                    </a:cubicBezTo>
                    <a:cubicBezTo>
                      <a:pt x="6" y="4"/>
                      <a:pt x="6" y="3"/>
                      <a:pt x="6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4" y="2"/>
                      <a:pt x="3" y="1"/>
                    </a:cubicBezTo>
                    <a:cubicBezTo>
                      <a:pt x="3" y="2"/>
                      <a:pt x="3" y="4"/>
                      <a:pt x="3" y="5"/>
                    </a:cubicBezTo>
                    <a:cubicBezTo>
                      <a:pt x="3" y="5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4"/>
                      <a:pt x="3" y="3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1" y="0"/>
                      <a:pt x="0" y="1"/>
                      <a:pt x="1" y="1"/>
                    </a:cubicBezTo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618"/>
              <p:cNvSpPr>
                <a:spLocks/>
              </p:cNvSpPr>
              <p:nvPr/>
            </p:nvSpPr>
            <p:spPr bwMode="auto">
              <a:xfrm>
                <a:off x="1370" y="2801"/>
                <a:ext cx="10" cy="16"/>
              </a:xfrm>
              <a:custGeom>
                <a:avLst/>
                <a:gdLst>
                  <a:gd name="T0" fmla="*/ 2 w 4"/>
                  <a:gd name="T1" fmla="*/ 0 h 6"/>
                  <a:gd name="T2" fmla="*/ 2 w 4"/>
                  <a:gd name="T3" fmla="*/ 0 h 6"/>
                  <a:gd name="T4" fmla="*/ 2 w 4"/>
                  <a:gd name="T5" fmla="*/ 1 h 6"/>
                  <a:gd name="T6" fmla="*/ 2 w 4"/>
                  <a:gd name="T7" fmla="*/ 5 h 6"/>
                  <a:gd name="T8" fmla="*/ 3 w 4"/>
                  <a:gd name="T9" fmla="*/ 5 h 6"/>
                  <a:gd name="T10" fmla="*/ 4 w 4"/>
                  <a:gd name="T11" fmla="*/ 4 h 6"/>
                  <a:gd name="T12" fmla="*/ 4 w 4"/>
                  <a:gd name="T13" fmla="*/ 2 h 6"/>
                  <a:gd name="T14" fmla="*/ 4 w 4"/>
                  <a:gd name="T15" fmla="*/ 6 h 6"/>
                  <a:gd name="T16" fmla="*/ 4 w 4"/>
                  <a:gd name="T17" fmla="*/ 6 h 6"/>
                  <a:gd name="T18" fmla="*/ 4 w 4"/>
                  <a:gd name="T19" fmla="*/ 5 h 6"/>
                  <a:gd name="T20" fmla="*/ 0 w 4"/>
                  <a:gd name="T21" fmla="*/ 5 h 6"/>
                  <a:gd name="T22" fmla="*/ 0 w 4"/>
                  <a:gd name="T23" fmla="*/ 5 h 6"/>
                  <a:gd name="T24" fmla="*/ 1 w 4"/>
                  <a:gd name="T25" fmla="*/ 3 h 6"/>
                  <a:gd name="T26" fmla="*/ 1 w 4"/>
                  <a:gd name="T27" fmla="*/ 0 h 6"/>
                  <a:gd name="T28" fmla="*/ 0 w 4"/>
                  <a:gd name="T29" fmla="*/ 0 h 6"/>
                  <a:gd name="T30" fmla="*/ 0 w 4"/>
                  <a:gd name="T31" fmla="*/ 0 h 6"/>
                  <a:gd name="T32" fmla="*/ 2 w 4"/>
                  <a:gd name="T3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1" y="2"/>
                      <a:pt x="2" y="3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4"/>
                      <a:pt x="4" y="5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2" y="5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4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619"/>
              <p:cNvSpPr>
                <a:spLocks/>
              </p:cNvSpPr>
              <p:nvPr/>
            </p:nvSpPr>
            <p:spPr bwMode="auto">
              <a:xfrm>
                <a:off x="1380" y="2801"/>
                <a:ext cx="22" cy="13"/>
              </a:xfrm>
              <a:custGeom>
                <a:avLst/>
                <a:gdLst>
                  <a:gd name="T0" fmla="*/ 2 w 8"/>
                  <a:gd name="T1" fmla="*/ 0 h 5"/>
                  <a:gd name="T2" fmla="*/ 5 w 8"/>
                  <a:gd name="T3" fmla="*/ 0 h 5"/>
                  <a:gd name="T4" fmla="*/ 6 w 8"/>
                  <a:gd name="T5" fmla="*/ 0 h 5"/>
                  <a:gd name="T6" fmla="*/ 7 w 8"/>
                  <a:gd name="T7" fmla="*/ 1 h 5"/>
                  <a:gd name="T8" fmla="*/ 6 w 8"/>
                  <a:gd name="T9" fmla="*/ 2 h 5"/>
                  <a:gd name="T10" fmla="*/ 8 w 8"/>
                  <a:gd name="T11" fmla="*/ 4 h 5"/>
                  <a:gd name="T12" fmla="*/ 5 w 8"/>
                  <a:gd name="T13" fmla="*/ 5 h 5"/>
                  <a:gd name="T14" fmla="*/ 3 w 8"/>
                  <a:gd name="T15" fmla="*/ 5 h 5"/>
                  <a:gd name="T16" fmla="*/ 3 w 8"/>
                  <a:gd name="T17" fmla="*/ 4 h 5"/>
                  <a:gd name="T18" fmla="*/ 3 w 8"/>
                  <a:gd name="T19" fmla="*/ 0 h 5"/>
                  <a:gd name="T20" fmla="*/ 2 w 8"/>
                  <a:gd name="T21" fmla="*/ 0 h 5"/>
                  <a:gd name="T22" fmla="*/ 2 w 8"/>
                  <a:gd name="T23" fmla="*/ 4 h 5"/>
                  <a:gd name="T24" fmla="*/ 2 w 8"/>
                  <a:gd name="T25" fmla="*/ 5 h 5"/>
                  <a:gd name="T26" fmla="*/ 2 w 8"/>
                  <a:gd name="T27" fmla="*/ 5 h 5"/>
                  <a:gd name="T28" fmla="*/ 2 w 8"/>
                  <a:gd name="T29" fmla="*/ 5 h 5"/>
                  <a:gd name="T30" fmla="*/ 0 w 8"/>
                  <a:gd name="T31" fmla="*/ 5 h 5"/>
                  <a:gd name="T32" fmla="*/ 1 w 8"/>
                  <a:gd name="T33" fmla="*/ 0 h 5"/>
                  <a:gd name="T34" fmla="*/ 0 w 8"/>
                  <a:gd name="T35" fmla="*/ 0 h 5"/>
                  <a:gd name="T36" fmla="*/ 2 w 8"/>
                  <a:gd name="T3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5">
                    <a:moveTo>
                      <a:pt x="2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1"/>
                      <a:pt x="6" y="2"/>
                      <a:pt x="6" y="2"/>
                    </a:cubicBezTo>
                    <a:cubicBezTo>
                      <a:pt x="6" y="3"/>
                      <a:pt x="8" y="3"/>
                      <a:pt x="8" y="4"/>
                    </a:cubicBezTo>
                    <a:cubicBezTo>
                      <a:pt x="7" y="5"/>
                      <a:pt x="6" y="5"/>
                      <a:pt x="5" y="5"/>
                    </a:cubicBezTo>
                    <a:cubicBezTo>
                      <a:pt x="5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3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4"/>
                    </a:cubicBezTo>
                    <a:cubicBezTo>
                      <a:pt x="2" y="4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1" y="4"/>
                      <a:pt x="1" y="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620"/>
              <p:cNvSpPr>
                <a:spLocks/>
              </p:cNvSpPr>
              <p:nvPr/>
            </p:nvSpPr>
            <p:spPr bwMode="auto">
              <a:xfrm>
                <a:off x="1383" y="2801"/>
                <a:ext cx="3" cy="13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0 w 1"/>
                  <a:gd name="T5" fmla="*/ 5 h 5"/>
                  <a:gd name="T6" fmla="*/ 0 w 1"/>
                  <a:gd name="T7" fmla="*/ 0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2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621"/>
              <p:cNvSpPr>
                <a:spLocks/>
              </p:cNvSpPr>
              <p:nvPr/>
            </p:nvSpPr>
            <p:spPr bwMode="auto">
              <a:xfrm>
                <a:off x="1383" y="2801"/>
                <a:ext cx="3" cy="13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0 w 1"/>
                  <a:gd name="T5" fmla="*/ 5 h 5"/>
                  <a:gd name="T6" fmla="*/ 0 w 1"/>
                  <a:gd name="T7" fmla="*/ 0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2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622"/>
              <p:cNvSpPr>
                <a:spLocks/>
              </p:cNvSpPr>
              <p:nvPr/>
            </p:nvSpPr>
            <p:spPr bwMode="auto">
              <a:xfrm>
                <a:off x="1391" y="2801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2 h 2"/>
                  <a:gd name="T8" fmla="*/ 0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623"/>
              <p:cNvSpPr>
                <a:spLocks/>
              </p:cNvSpPr>
              <p:nvPr/>
            </p:nvSpPr>
            <p:spPr bwMode="auto">
              <a:xfrm>
                <a:off x="1402" y="2801"/>
                <a:ext cx="2" cy="13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5 h 5"/>
                  <a:gd name="T4" fmla="*/ 0 w 1"/>
                  <a:gd name="T5" fmla="*/ 5 h 5"/>
                  <a:gd name="T6" fmla="*/ 0 w 1"/>
                  <a:gd name="T7" fmla="*/ 0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1" y="2"/>
                      <a:pt x="1" y="4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0" y="2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624"/>
              <p:cNvSpPr>
                <a:spLocks/>
              </p:cNvSpPr>
              <p:nvPr/>
            </p:nvSpPr>
            <p:spPr bwMode="auto">
              <a:xfrm>
                <a:off x="1402" y="2801"/>
                <a:ext cx="2" cy="13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5 h 5"/>
                  <a:gd name="T4" fmla="*/ 0 w 1"/>
                  <a:gd name="T5" fmla="*/ 5 h 5"/>
                  <a:gd name="T6" fmla="*/ 0 w 1"/>
                  <a:gd name="T7" fmla="*/ 0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1" y="2"/>
                      <a:pt x="1" y="4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0" y="2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625"/>
              <p:cNvSpPr>
                <a:spLocks/>
              </p:cNvSpPr>
              <p:nvPr/>
            </p:nvSpPr>
            <p:spPr bwMode="auto">
              <a:xfrm>
                <a:off x="1407" y="2801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626"/>
              <p:cNvSpPr>
                <a:spLocks/>
              </p:cNvSpPr>
              <p:nvPr/>
            </p:nvSpPr>
            <p:spPr bwMode="auto">
              <a:xfrm>
                <a:off x="1407" y="2801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627"/>
              <p:cNvSpPr>
                <a:spLocks/>
              </p:cNvSpPr>
              <p:nvPr/>
            </p:nvSpPr>
            <p:spPr bwMode="auto">
              <a:xfrm>
                <a:off x="1426" y="280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628"/>
              <p:cNvSpPr>
                <a:spLocks/>
              </p:cNvSpPr>
              <p:nvPr/>
            </p:nvSpPr>
            <p:spPr bwMode="auto">
              <a:xfrm>
                <a:off x="1426" y="280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629"/>
              <p:cNvSpPr>
                <a:spLocks/>
              </p:cNvSpPr>
              <p:nvPr/>
            </p:nvSpPr>
            <p:spPr bwMode="auto">
              <a:xfrm>
                <a:off x="1434" y="280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630"/>
              <p:cNvSpPr>
                <a:spLocks/>
              </p:cNvSpPr>
              <p:nvPr/>
            </p:nvSpPr>
            <p:spPr bwMode="auto">
              <a:xfrm>
                <a:off x="1434" y="280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631"/>
              <p:cNvSpPr>
                <a:spLocks/>
              </p:cNvSpPr>
              <p:nvPr/>
            </p:nvSpPr>
            <p:spPr bwMode="auto">
              <a:xfrm>
                <a:off x="1439" y="2801"/>
                <a:ext cx="0" cy="13"/>
              </a:xfrm>
              <a:custGeom>
                <a:avLst/>
                <a:gdLst>
                  <a:gd name="T0" fmla="*/ 0 h 5"/>
                  <a:gd name="T1" fmla="*/ 5 h 5"/>
                  <a:gd name="T2" fmla="*/ 5 h 5"/>
                  <a:gd name="T3" fmla="*/ 0 h 5"/>
                  <a:gd name="T4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cubicBezTo>
                      <a:pt x="0" y="2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632"/>
              <p:cNvSpPr>
                <a:spLocks/>
              </p:cNvSpPr>
              <p:nvPr/>
            </p:nvSpPr>
            <p:spPr bwMode="auto">
              <a:xfrm>
                <a:off x="1444" y="280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633"/>
              <p:cNvSpPr>
                <a:spLocks/>
              </p:cNvSpPr>
              <p:nvPr/>
            </p:nvSpPr>
            <p:spPr bwMode="auto">
              <a:xfrm>
                <a:off x="1444" y="280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634"/>
              <p:cNvSpPr>
                <a:spLocks/>
              </p:cNvSpPr>
              <p:nvPr/>
            </p:nvSpPr>
            <p:spPr bwMode="auto">
              <a:xfrm>
                <a:off x="1388" y="2801"/>
                <a:ext cx="3" cy="13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5 h 5"/>
                  <a:gd name="T4" fmla="*/ 0 w 1"/>
                  <a:gd name="T5" fmla="*/ 5 h 5"/>
                  <a:gd name="T6" fmla="*/ 1 w 1"/>
                  <a:gd name="T7" fmla="*/ 0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1" y="2"/>
                      <a:pt x="1" y="3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635"/>
              <p:cNvSpPr>
                <a:spLocks/>
              </p:cNvSpPr>
              <p:nvPr/>
            </p:nvSpPr>
            <p:spPr bwMode="auto">
              <a:xfrm>
                <a:off x="1388" y="2801"/>
                <a:ext cx="3" cy="13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5 h 5"/>
                  <a:gd name="T4" fmla="*/ 0 w 1"/>
                  <a:gd name="T5" fmla="*/ 5 h 5"/>
                  <a:gd name="T6" fmla="*/ 1 w 1"/>
                  <a:gd name="T7" fmla="*/ 0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1" y="2"/>
                      <a:pt x="1" y="3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636"/>
              <p:cNvSpPr>
                <a:spLocks/>
              </p:cNvSpPr>
              <p:nvPr/>
            </p:nvSpPr>
            <p:spPr bwMode="auto">
              <a:xfrm>
                <a:off x="1415" y="2801"/>
                <a:ext cx="0" cy="13"/>
              </a:xfrm>
              <a:custGeom>
                <a:avLst/>
                <a:gdLst>
                  <a:gd name="T0" fmla="*/ 0 h 5"/>
                  <a:gd name="T1" fmla="*/ 5 h 5"/>
                  <a:gd name="T2" fmla="*/ 5 h 5"/>
                  <a:gd name="T3" fmla="*/ 0 h 5"/>
                  <a:gd name="T4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cubicBezTo>
                      <a:pt x="0" y="2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637"/>
              <p:cNvSpPr>
                <a:spLocks/>
              </p:cNvSpPr>
              <p:nvPr/>
            </p:nvSpPr>
            <p:spPr bwMode="auto">
              <a:xfrm>
                <a:off x="1415" y="2801"/>
                <a:ext cx="0" cy="13"/>
              </a:xfrm>
              <a:custGeom>
                <a:avLst/>
                <a:gdLst>
                  <a:gd name="T0" fmla="*/ 0 h 5"/>
                  <a:gd name="T1" fmla="*/ 5 h 5"/>
                  <a:gd name="T2" fmla="*/ 5 h 5"/>
                  <a:gd name="T3" fmla="*/ 0 h 5"/>
                  <a:gd name="T4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cubicBezTo>
                      <a:pt x="0" y="2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638"/>
              <p:cNvSpPr>
                <a:spLocks/>
              </p:cNvSpPr>
              <p:nvPr/>
            </p:nvSpPr>
            <p:spPr bwMode="auto">
              <a:xfrm>
                <a:off x="1415" y="2801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2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639"/>
              <p:cNvSpPr>
                <a:spLocks/>
              </p:cNvSpPr>
              <p:nvPr/>
            </p:nvSpPr>
            <p:spPr bwMode="auto">
              <a:xfrm>
                <a:off x="1428" y="2801"/>
                <a:ext cx="3" cy="13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5 h 5"/>
                  <a:gd name="T4" fmla="*/ 0 w 1"/>
                  <a:gd name="T5" fmla="*/ 5 h 5"/>
                  <a:gd name="T6" fmla="*/ 0 w 1"/>
                  <a:gd name="T7" fmla="*/ 5 h 5"/>
                  <a:gd name="T8" fmla="*/ 0 w 1"/>
                  <a:gd name="T9" fmla="*/ 5 h 5"/>
                  <a:gd name="T10" fmla="*/ 1 w 1"/>
                  <a:gd name="T11" fmla="*/ 2 h 5"/>
                  <a:gd name="T12" fmla="*/ 1 w 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1" y="2"/>
                      <a:pt x="1" y="3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3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640"/>
              <p:cNvSpPr>
                <a:spLocks/>
              </p:cNvSpPr>
              <p:nvPr/>
            </p:nvSpPr>
            <p:spPr bwMode="auto">
              <a:xfrm>
                <a:off x="1428" y="2801"/>
                <a:ext cx="3" cy="13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5 h 5"/>
                  <a:gd name="T4" fmla="*/ 0 w 1"/>
                  <a:gd name="T5" fmla="*/ 5 h 5"/>
                  <a:gd name="T6" fmla="*/ 0 w 1"/>
                  <a:gd name="T7" fmla="*/ 5 h 5"/>
                  <a:gd name="T8" fmla="*/ 0 w 1"/>
                  <a:gd name="T9" fmla="*/ 5 h 5"/>
                  <a:gd name="T10" fmla="*/ 1 w 1"/>
                  <a:gd name="T11" fmla="*/ 2 h 5"/>
                  <a:gd name="T12" fmla="*/ 1 w 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1" y="2"/>
                      <a:pt x="1" y="3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3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641"/>
              <p:cNvSpPr>
                <a:spLocks/>
              </p:cNvSpPr>
              <p:nvPr/>
            </p:nvSpPr>
            <p:spPr bwMode="auto">
              <a:xfrm>
                <a:off x="1372" y="2801"/>
                <a:ext cx="0" cy="13"/>
              </a:xfrm>
              <a:custGeom>
                <a:avLst/>
                <a:gdLst>
                  <a:gd name="T0" fmla="*/ 0 h 5"/>
                  <a:gd name="T1" fmla="*/ 5 h 5"/>
                  <a:gd name="T2" fmla="*/ 5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cubicBezTo>
                      <a:pt x="0" y="2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642"/>
              <p:cNvSpPr>
                <a:spLocks/>
              </p:cNvSpPr>
              <p:nvPr/>
            </p:nvSpPr>
            <p:spPr bwMode="auto">
              <a:xfrm>
                <a:off x="1372" y="2801"/>
                <a:ext cx="0" cy="13"/>
              </a:xfrm>
              <a:custGeom>
                <a:avLst/>
                <a:gdLst>
                  <a:gd name="T0" fmla="*/ 0 h 5"/>
                  <a:gd name="T1" fmla="*/ 5 h 5"/>
                  <a:gd name="T2" fmla="*/ 5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cubicBezTo>
                      <a:pt x="0" y="2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643"/>
              <p:cNvSpPr>
                <a:spLocks/>
              </p:cNvSpPr>
              <p:nvPr/>
            </p:nvSpPr>
            <p:spPr bwMode="auto">
              <a:xfrm>
                <a:off x="1420" y="2801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644"/>
              <p:cNvSpPr>
                <a:spLocks/>
              </p:cNvSpPr>
              <p:nvPr/>
            </p:nvSpPr>
            <p:spPr bwMode="auto">
              <a:xfrm>
                <a:off x="1420" y="2801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645"/>
              <p:cNvSpPr>
                <a:spLocks/>
              </p:cNvSpPr>
              <p:nvPr/>
            </p:nvSpPr>
            <p:spPr bwMode="auto">
              <a:xfrm>
                <a:off x="1396" y="2801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646"/>
              <p:cNvSpPr>
                <a:spLocks/>
              </p:cNvSpPr>
              <p:nvPr/>
            </p:nvSpPr>
            <p:spPr bwMode="auto">
              <a:xfrm>
                <a:off x="1396" y="2801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647"/>
              <p:cNvSpPr>
                <a:spLocks/>
              </p:cNvSpPr>
              <p:nvPr/>
            </p:nvSpPr>
            <p:spPr bwMode="auto">
              <a:xfrm>
                <a:off x="1391" y="280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648"/>
              <p:cNvSpPr>
                <a:spLocks/>
              </p:cNvSpPr>
              <p:nvPr/>
            </p:nvSpPr>
            <p:spPr bwMode="auto">
              <a:xfrm>
                <a:off x="1391" y="280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649"/>
              <p:cNvSpPr>
                <a:spLocks/>
              </p:cNvSpPr>
              <p:nvPr/>
            </p:nvSpPr>
            <p:spPr bwMode="auto">
              <a:xfrm>
                <a:off x="1415" y="2806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650"/>
              <p:cNvSpPr>
                <a:spLocks/>
              </p:cNvSpPr>
              <p:nvPr/>
            </p:nvSpPr>
            <p:spPr bwMode="auto">
              <a:xfrm>
                <a:off x="1415" y="2806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651"/>
              <p:cNvSpPr>
                <a:spLocks/>
              </p:cNvSpPr>
              <p:nvPr/>
            </p:nvSpPr>
            <p:spPr bwMode="auto">
              <a:xfrm>
                <a:off x="1391" y="2806"/>
                <a:ext cx="8" cy="8"/>
              </a:xfrm>
              <a:custGeom>
                <a:avLst/>
                <a:gdLst>
                  <a:gd name="T0" fmla="*/ 2 w 3"/>
                  <a:gd name="T1" fmla="*/ 1 h 3"/>
                  <a:gd name="T2" fmla="*/ 2 w 3"/>
                  <a:gd name="T3" fmla="*/ 3 h 3"/>
                  <a:gd name="T4" fmla="*/ 0 w 3"/>
                  <a:gd name="T5" fmla="*/ 3 h 3"/>
                  <a:gd name="T6" fmla="*/ 0 w 3"/>
                  <a:gd name="T7" fmla="*/ 1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3" y="2"/>
                      <a:pt x="2" y="2"/>
                      <a:pt x="2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652"/>
              <p:cNvSpPr>
                <a:spLocks/>
              </p:cNvSpPr>
              <p:nvPr/>
            </p:nvSpPr>
            <p:spPr bwMode="auto">
              <a:xfrm>
                <a:off x="1442" y="2806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653"/>
              <p:cNvSpPr>
                <a:spLocks/>
              </p:cNvSpPr>
              <p:nvPr/>
            </p:nvSpPr>
            <p:spPr bwMode="auto">
              <a:xfrm>
                <a:off x="1442" y="2806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654"/>
              <p:cNvSpPr>
                <a:spLocks/>
              </p:cNvSpPr>
              <p:nvPr/>
            </p:nvSpPr>
            <p:spPr bwMode="auto">
              <a:xfrm>
                <a:off x="1396" y="2809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  <a:gd name="T8" fmla="*/ 1 w 1"/>
                  <a:gd name="T9" fmla="*/ 0 h 2"/>
                  <a:gd name="T10" fmla="*/ 1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655"/>
              <p:cNvSpPr>
                <a:spLocks/>
              </p:cNvSpPr>
              <p:nvPr/>
            </p:nvSpPr>
            <p:spPr bwMode="auto">
              <a:xfrm>
                <a:off x="1396" y="2809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  <a:gd name="T8" fmla="*/ 1 w 1"/>
                  <a:gd name="T9" fmla="*/ 0 h 2"/>
                  <a:gd name="T10" fmla="*/ 1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656"/>
              <p:cNvSpPr>
                <a:spLocks/>
              </p:cNvSpPr>
              <p:nvPr/>
            </p:nvSpPr>
            <p:spPr bwMode="auto">
              <a:xfrm>
                <a:off x="1420" y="2809"/>
                <a:ext cx="3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1" y="0"/>
                      <a:pt x="1" y="1"/>
                      <a:pt x="1" y="2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657"/>
              <p:cNvSpPr>
                <a:spLocks/>
              </p:cNvSpPr>
              <p:nvPr/>
            </p:nvSpPr>
            <p:spPr bwMode="auto">
              <a:xfrm>
                <a:off x="1420" y="2809"/>
                <a:ext cx="3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658"/>
              <p:cNvSpPr>
                <a:spLocks/>
              </p:cNvSpPr>
              <p:nvPr/>
            </p:nvSpPr>
            <p:spPr bwMode="auto">
              <a:xfrm>
                <a:off x="1378" y="2814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659"/>
              <p:cNvSpPr>
                <a:spLocks/>
              </p:cNvSpPr>
              <p:nvPr/>
            </p:nvSpPr>
            <p:spPr bwMode="auto">
              <a:xfrm>
                <a:off x="1378" y="2814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660"/>
              <p:cNvSpPr>
                <a:spLocks/>
              </p:cNvSpPr>
              <p:nvPr/>
            </p:nvSpPr>
            <p:spPr bwMode="auto">
              <a:xfrm>
                <a:off x="1407" y="281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661"/>
              <p:cNvSpPr>
                <a:spLocks/>
              </p:cNvSpPr>
              <p:nvPr/>
            </p:nvSpPr>
            <p:spPr bwMode="auto">
              <a:xfrm>
                <a:off x="1407" y="281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662"/>
              <p:cNvSpPr>
                <a:spLocks/>
              </p:cNvSpPr>
              <p:nvPr/>
            </p:nvSpPr>
            <p:spPr bwMode="auto">
              <a:xfrm>
                <a:off x="1444" y="2811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1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63"/>
              <p:cNvSpPr>
                <a:spLocks/>
              </p:cNvSpPr>
              <p:nvPr/>
            </p:nvSpPr>
            <p:spPr bwMode="auto">
              <a:xfrm>
                <a:off x="1444" y="2811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64"/>
              <p:cNvSpPr>
                <a:spLocks/>
              </p:cNvSpPr>
              <p:nvPr/>
            </p:nvSpPr>
            <p:spPr bwMode="auto">
              <a:xfrm>
                <a:off x="1407" y="2817"/>
                <a:ext cx="16" cy="13"/>
              </a:xfrm>
              <a:custGeom>
                <a:avLst/>
                <a:gdLst>
                  <a:gd name="T0" fmla="*/ 6 w 6"/>
                  <a:gd name="T1" fmla="*/ 0 h 5"/>
                  <a:gd name="T2" fmla="*/ 5 w 6"/>
                  <a:gd name="T3" fmla="*/ 2 h 5"/>
                  <a:gd name="T4" fmla="*/ 5 w 6"/>
                  <a:gd name="T5" fmla="*/ 1 h 5"/>
                  <a:gd name="T6" fmla="*/ 4 w 6"/>
                  <a:gd name="T7" fmla="*/ 1 h 5"/>
                  <a:gd name="T8" fmla="*/ 3 w 6"/>
                  <a:gd name="T9" fmla="*/ 1 h 5"/>
                  <a:gd name="T10" fmla="*/ 4 w 6"/>
                  <a:gd name="T11" fmla="*/ 5 h 5"/>
                  <a:gd name="T12" fmla="*/ 4 w 6"/>
                  <a:gd name="T13" fmla="*/ 5 h 5"/>
                  <a:gd name="T14" fmla="*/ 1 w 6"/>
                  <a:gd name="T15" fmla="*/ 5 h 5"/>
                  <a:gd name="T16" fmla="*/ 3 w 6"/>
                  <a:gd name="T17" fmla="*/ 3 h 5"/>
                  <a:gd name="T18" fmla="*/ 3 w 6"/>
                  <a:gd name="T19" fmla="*/ 1 h 5"/>
                  <a:gd name="T20" fmla="*/ 1 w 6"/>
                  <a:gd name="T21" fmla="*/ 1 h 5"/>
                  <a:gd name="T22" fmla="*/ 1 w 6"/>
                  <a:gd name="T23" fmla="*/ 2 h 5"/>
                  <a:gd name="T24" fmla="*/ 1 w 6"/>
                  <a:gd name="T25" fmla="*/ 2 h 5"/>
                  <a:gd name="T26" fmla="*/ 0 w 6"/>
                  <a:gd name="T27" fmla="*/ 0 h 5"/>
                  <a:gd name="T28" fmla="*/ 0 w 6"/>
                  <a:gd name="T29" fmla="*/ 0 h 5"/>
                  <a:gd name="T30" fmla="*/ 1 w 6"/>
                  <a:gd name="T31" fmla="*/ 0 h 5"/>
                  <a:gd name="T32" fmla="*/ 6 w 6"/>
                  <a:gd name="T33" fmla="*/ 0 h 5"/>
                  <a:gd name="T34" fmla="*/ 6 w 6"/>
                  <a:gd name="T3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cubicBezTo>
                      <a:pt x="6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3" y="4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2" y="5"/>
                      <a:pt x="1" y="5"/>
                    </a:cubicBezTo>
                    <a:cubicBezTo>
                      <a:pt x="3" y="5"/>
                      <a:pt x="2" y="4"/>
                      <a:pt x="3" y="3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65"/>
              <p:cNvSpPr>
                <a:spLocks/>
              </p:cNvSpPr>
              <p:nvPr/>
            </p:nvSpPr>
            <p:spPr bwMode="auto">
              <a:xfrm>
                <a:off x="1394" y="2817"/>
                <a:ext cx="13" cy="16"/>
              </a:xfrm>
              <a:custGeom>
                <a:avLst/>
                <a:gdLst>
                  <a:gd name="T0" fmla="*/ 5 w 5"/>
                  <a:gd name="T1" fmla="*/ 1 h 6"/>
                  <a:gd name="T2" fmla="*/ 4 w 5"/>
                  <a:gd name="T3" fmla="*/ 2 h 6"/>
                  <a:gd name="T4" fmla="*/ 4 w 5"/>
                  <a:gd name="T5" fmla="*/ 1 h 6"/>
                  <a:gd name="T6" fmla="*/ 2 w 5"/>
                  <a:gd name="T7" fmla="*/ 1 h 6"/>
                  <a:gd name="T8" fmla="*/ 2 w 5"/>
                  <a:gd name="T9" fmla="*/ 2 h 6"/>
                  <a:gd name="T10" fmla="*/ 4 w 5"/>
                  <a:gd name="T11" fmla="*/ 2 h 6"/>
                  <a:gd name="T12" fmla="*/ 4 w 5"/>
                  <a:gd name="T13" fmla="*/ 2 h 6"/>
                  <a:gd name="T14" fmla="*/ 4 w 5"/>
                  <a:gd name="T15" fmla="*/ 4 h 6"/>
                  <a:gd name="T16" fmla="*/ 2 w 5"/>
                  <a:gd name="T17" fmla="*/ 3 h 6"/>
                  <a:gd name="T18" fmla="*/ 2 w 5"/>
                  <a:gd name="T19" fmla="*/ 3 h 6"/>
                  <a:gd name="T20" fmla="*/ 2 w 5"/>
                  <a:gd name="T21" fmla="*/ 5 h 6"/>
                  <a:gd name="T22" fmla="*/ 4 w 5"/>
                  <a:gd name="T23" fmla="*/ 4 h 6"/>
                  <a:gd name="T24" fmla="*/ 4 w 5"/>
                  <a:gd name="T25" fmla="*/ 4 h 6"/>
                  <a:gd name="T26" fmla="*/ 4 w 5"/>
                  <a:gd name="T27" fmla="*/ 4 h 6"/>
                  <a:gd name="T28" fmla="*/ 5 w 5"/>
                  <a:gd name="T29" fmla="*/ 6 h 6"/>
                  <a:gd name="T30" fmla="*/ 4 w 5"/>
                  <a:gd name="T31" fmla="*/ 5 h 6"/>
                  <a:gd name="T32" fmla="*/ 0 w 5"/>
                  <a:gd name="T33" fmla="*/ 5 h 6"/>
                  <a:gd name="T34" fmla="*/ 1 w 5"/>
                  <a:gd name="T35" fmla="*/ 5 h 6"/>
                  <a:gd name="T36" fmla="*/ 1 w 5"/>
                  <a:gd name="T37" fmla="*/ 1 h 6"/>
                  <a:gd name="T38" fmla="*/ 0 w 5"/>
                  <a:gd name="T39" fmla="*/ 1 h 6"/>
                  <a:gd name="T40" fmla="*/ 1 w 5"/>
                  <a:gd name="T41" fmla="*/ 1 h 6"/>
                  <a:gd name="T42" fmla="*/ 5 w 5"/>
                  <a:gd name="T43" fmla="*/ 0 h 6"/>
                  <a:gd name="T44" fmla="*/ 5 w 5"/>
                  <a:gd name="T45" fmla="*/ 0 h 6"/>
                  <a:gd name="T46" fmla="*/ 5 w 5"/>
                  <a:gd name="T4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6">
                    <a:moveTo>
                      <a:pt x="5" y="1"/>
                    </a:moveTo>
                    <a:cubicBezTo>
                      <a:pt x="4" y="1"/>
                      <a:pt x="5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3" y="5"/>
                      <a:pt x="4" y="5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5" y="5"/>
                      <a:pt x="4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2" y="1"/>
                      <a:pt x="3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66"/>
              <p:cNvSpPr>
                <a:spLocks/>
              </p:cNvSpPr>
              <p:nvPr/>
            </p:nvSpPr>
            <p:spPr bwMode="auto">
              <a:xfrm>
                <a:off x="1418" y="2817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1"/>
                      <a:pt x="1" y="1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67"/>
              <p:cNvSpPr>
                <a:spLocks/>
              </p:cNvSpPr>
              <p:nvPr/>
            </p:nvSpPr>
            <p:spPr bwMode="auto">
              <a:xfrm>
                <a:off x="1418" y="2817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68"/>
              <p:cNvSpPr>
                <a:spLocks/>
              </p:cNvSpPr>
              <p:nvPr/>
            </p:nvSpPr>
            <p:spPr bwMode="auto">
              <a:xfrm>
                <a:off x="1396" y="2817"/>
                <a:ext cx="3" cy="13"/>
              </a:xfrm>
              <a:custGeom>
                <a:avLst/>
                <a:gdLst>
                  <a:gd name="T0" fmla="*/ 1 w 1"/>
                  <a:gd name="T1" fmla="*/ 1 h 5"/>
                  <a:gd name="T2" fmla="*/ 1 w 1"/>
                  <a:gd name="T3" fmla="*/ 5 h 5"/>
                  <a:gd name="T4" fmla="*/ 0 w 1"/>
                  <a:gd name="T5" fmla="*/ 5 h 5"/>
                  <a:gd name="T6" fmla="*/ 0 w 1"/>
                  <a:gd name="T7" fmla="*/ 1 h 5"/>
                  <a:gd name="T8" fmla="*/ 1 w 1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1"/>
                    </a:moveTo>
                    <a:cubicBezTo>
                      <a:pt x="1" y="3"/>
                      <a:pt x="1" y="4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2"/>
                      <a:pt x="0" y="1"/>
                    </a:cubicBezTo>
                    <a:cubicBezTo>
                      <a:pt x="1" y="0"/>
                      <a:pt x="1" y="1"/>
                      <a:pt x="1" y="1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9"/>
              <p:cNvSpPr>
                <a:spLocks/>
              </p:cNvSpPr>
              <p:nvPr/>
            </p:nvSpPr>
            <p:spPr bwMode="auto">
              <a:xfrm>
                <a:off x="1396" y="2817"/>
                <a:ext cx="3" cy="13"/>
              </a:xfrm>
              <a:custGeom>
                <a:avLst/>
                <a:gdLst>
                  <a:gd name="T0" fmla="*/ 1 w 1"/>
                  <a:gd name="T1" fmla="*/ 1 h 5"/>
                  <a:gd name="T2" fmla="*/ 1 w 1"/>
                  <a:gd name="T3" fmla="*/ 5 h 5"/>
                  <a:gd name="T4" fmla="*/ 0 w 1"/>
                  <a:gd name="T5" fmla="*/ 5 h 5"/>
                  <a:gd name="T6" fmla="*/ 0 w 1"/>
                  <a:gd name="T7" fmla="*/ 1 h 5"/>
                  <a:gd name="T8" fmla="*/ 1 w 1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1"/>
                    </a:moveTo>
                    <a:cubicBezTo>
                      <a:pt x="1" y="3"/>
                      <a:pt x="1" y="4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2"/>
                      <a:pt x="0" y="1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0"/>
              <p:cNvSpPr>
                <a:spLocks/>
              </p:cNvSpPr>
              <p:nvPr/>
            </p:nvSpPr>
            <p:spPr bwMode="auto">
              <a:xfrm>
                <a:off x="1402" y="281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71"/>
              <p:cNvSpPr>
                <a:spLocks/>
              </p:cNvSpPr>
              <p:nvPr/>
            </p:nvSpPr>
            <p:spPr bwMode="auto">
              <a:xfrm>
                <a:off x="1402" y="281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72"/>
              <p:cNvSpPr>
                <a:spLocks/>
              </p:cNvSpPr>
              <p:nvPr/>
            </p:nvSpPr>
            <p:spPr bwMode="auto">
              <a:xfrm>
                <a:off x="1410" y="2819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673"/>
              <p:cNvSpPr>
                <a:spLocks/>
              </p:cNvSpPr>
              <p:nvPr/>
            </p:nvSpPr>
            <p:spPr bwMode="auto">
              <a:xfrm>
                <a:off x="1410" y="2819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674"/>
              <p:cNvSpPr>
                <a:spLocks/>
              </p:cNvSpPr>
              <p:nvPr/>
            </p:nvSpPr>
            <p:spPr bwMode="auto">
              <a:xfrm>
                <a:off x="1415" y="2817"/>
                <a:ext cx="0" cy="13"/>
              </a:xfrm>
              <a:custGeom>
                <a:avLst/>
                <a:gdLst>
                  <a:gd name="T0" fmla="*/ 1 h 5"/>
                  <a:gd name="T1" fmla="*/ 5 h 5"/>
                  <a:gd name="T2" fmla="*/ 5 h 5"/>
                  <a:gd name="T3" fmla="*/ 1 h 5"/>
                  <a:gd name="T4" fmla="*/ 1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">
                    <a:moveTo>
                      <a:pt x="0" y="1"/>
                    </a:moveTo>
                    <a:cubicBezTo>
                      <a:pt x="0" y="2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675"/>
              <p:cNvSpPr>
                <a:spLocks/>
              </p:cNvSpPr>
              <p:nvPr/>
            </p:nvSpPr>
            <p:spPr bwMode="auto">
              <a:xfrm>
                <a:off x="1415" y="2817"/>
                <a:ext cx="0" cy="13"/>
              </a:xfrm>
              <a:custGeom>
                <a:avLst/>
                <a:gdLst>
                  <a:gd name="T0" fmla="*/ 1 h 5"/>
                  <a:gd name="T1" fmla="*/ 5 h 5"/>
                  <a:gd name="T2" fmla="*/ 5 h 5"/>
                  <a:gd name="T3" fmla="*/ 1 h 5"/>
                  <a:gd name="T4" fmla="*/ 1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">
                    <a:moveTo>
                      <a:pt x="0" y="1"/>
                    </a:moveTo>
                    <a:cubicBezTo>
                      <a:pt x="0" y="2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676"/>
              <p:cNvSpPr>
                <a:spLocks/>
              </p:cNvSpPr>
              <p:nvPr/>
            </p:nvSpPr>
            <p:spPr bwMode="auto">
              <a:xfrm>
                <a:off x="1402" y="282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677"/>
              <p:cNvSpPr>
                <a:spLocks/>
              </p:cNvSpPr>
              <p:nvPr/>
            </p:nvSpPr>
            <p:spPr bwMode="auto">
              <a:xfrm>
                <a:off x="1402" y="282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678"/>
              <p:cNvSpPr>
                <a:spLocks/>
              </p:cNvSpPr>
              <p:nvPr/>
            </p:nvSpPr>
            <p:spPr bwMode="auto">
              <a:xfrm>
                <a:off x="1402" y="283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679"/>
              <p:cNvSpPr>
                <a:spLocks/>
              </p:cNvSpPr>
              <p:nvPr/>
            </p:nvSpPr>
            <p:spPr bwMode="auto">
              <a:xfrm>
                <a:off x="1402" y="283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680"/>
              <p:cNvSpPr>
                <a:spLocks/>
              </p:cNvSpPr>
              <p:nvPr/>
            </p:nvSpPr>
            <p:spPr bwMode="auto">
              <a:xfrm>
                <a:off x="1383" y="2833"/>
                <a:ext cx="59" cy="18"/>
              </a:xfrm>
              <a:custGeom>
                <a:avLst/>
                <a:gdLst>
                  <a:gd name="T0" fmla="*/ 10 w 22"/>
                  <a:gd name="T1" fmla="*/ 0 h 7"/>
                  <a:gd name="T2" fmla="*/ 10 w 22"/>
                  <a:gd name="T3" fmla="*/ 0 h 7"/>
                  <a:gd name="T4" fmla="*/ 14 w 22"/>
                  <a:gd name="T5" fmla="*/ 2 h 7"/>
                  <a:gd name="T6" fmla="*/ 15 w 22"/>
                  <a:gd name="T7" fmla="*/ 5 h 7"/>
                  <a:gd name="T8" fmla="*/ 16 w 22"/>
                  <a:gd name="T9" fmla="*/ 1 h 7"/>
                  <a:gd name="T10" fmla="*/ 17 w 22"/>
                  <a:gd name="T11" fmla="*/ 0 h 7"/>
                  <a:gd name="T12" fmla="*/ 22 w 22"/>
                  <a:gd name="T13" fmla="*/ 0 h 7"/>
                  <a:gd name="T14" fmla="*/ 21 w 22"/>
                  <a:gd name="T15" fmla="*/ 1 h 7"/>
                  <a:gd name="T16" fmla="*/ 18 w 22"/>
                  <a:gd name="T17" fmla="*/ 1 h 7"/>
                  <a:gd name="T18" fmla="*/ 19 w 22"/>
                  <a:gd name="T19" fmla="*/ 3 h 7"/>
                  <a:gd name="T20" fmla="*/ 20 w 22"/>
                  <a:gd name="T21" fmla="*/ 4 h 7"/>
                  <a:gd name="T22" fmla="*/ 20 w 22"/>
                  <a:gd name="T23" fmla="*/ 4 h 7"/>
                  <a:gd name="T24" fmla="*/ 18 w 22"/>
                  <a:gd name="T25" fmla="*/ 5 h 7"/>
                  <a:gd name="T26" fmla="*/ 21 w 22"/>
                  <a:gd name="T27" fmla="*/ 4 h 7"/>
                  <a:gd name="T28" fmla="*/ 22 w 22"/>
                  <a:gd name="T29" fmla="*/ 7 h 7"/>
                  <a:gd name="T30" fmla="*/ 17 w 22"/>
                  <a:gd name="T31" fmla="*/ 6 h 7"/>
                  <a:gd name="T32" fmla="*/ 15 w 22"/>
                  <a:gd name="T33" fmla="*/ 5 h 7"/>
                  <a:gd name="T34" fmla="*/ 13 w 22"/>
                  <a:gd name="T35" fmla="*/ 6 h 7"/>
                  <a:gd name="T36" fmla="*/ 11 w 22"/>
                  <a:gd name="T37" fmla="*/ 3 h 7"/>
                  <a:gd name="T38" fmla="*/ 12 w 22"/>
                  <a:gd name="T39" fmla="*/ 6 h 7"/>
                  <a:gd name="T40" fmla="*/ 10 w 22"/>
                  <a:gd name="T41" fmla="*/ 6 h 7"/>
                  <a:gd name="T42" fmla="*/ 10 w 22"/>
                  <a:gd name="T43" fmla="*/ 0 h 7"/>
                  <a:gd name="T44" fmla="*/ 9 w 22"/>
                  <a:gd name="T45" fmla="*/ 1 h 7"/>
                  <a:gd name="T46" fmla="*/ 8 w 22"/>
                  <a:gd name="T47" fmla="*/ 2 h 7"/>
                  <a:gd name="T48" fmla="*/ 8 w 22"/>
                  <a:gd name="T49" fmla="*/ 6 h 7"/>
                  <a:gd name="T50" fmla="*/ 6 w 22"/>
                  <a:gd name="T51" fmla="*/ 6 h 7"/>
                  <a:gd name="T52" fmla="*/ 4 w 22"/>
                  <a:gd name="T53" fmla="*/ 6 h 7"/>
                  <a:gd name="T54" fmla="*/ 3 w 22"/>
                  <a:gd name="T55" fmla="*/ 5 h 7"/>
                  <a:gd name="T56" fmla="*/ 3 w 22"/>
                  <a:gd name="T57" fmla="*/ 4 h 7"/>
                  <a:gd name="T58" fmla="*/ 2 w 22"/>
                  <a:gd name="T59" fmla="*/ 6 h 7"/>
                  <a:gd name="T60" fmla="*/ 2 w 22"/>
                  <a:gd name="T61" fmla="*/ 6 h 7"/>
                  <a:gd name="T62" fmla="*/ 1 w 22"/>
                  <a:gd name="T63" fmla="*/ 6 h 7"/>
                  <a:gd name="T64" fmla="*/ 0 w 22"/>
                  <a:gd name="T65" fmla="*/ 6 h 7"/>
                  <a:gd name="T66" fmla="*/ 3 w 22"/>
                  <a:gd name="T67" fmla="*/ 1 h 7"/>
                  <a:gd name="T68" fmla="*/ 5 w 22"/>
                  <a:gd name="T69" fmla="*/ 5 h 7"/>
                  <a:gd name="T70" fmla="*/ 7 w 22"/>
                  <a:gd name="T71" fmla="*/ 6 h 7"/>
                  <a:gd name="T72" fmla="*/ 6 w 22"/>
                  <a:gd name="T73" fmla="*/ 1 h 7"/>
                  <a:gd name="T74" fmla="*/ 5 w 22"/>
                  <a:gd name="T75" fmla="*/ 2 h 7"/>
                  <a:gd name="T76" fmla="*/ 5 w 22"/>
                  <a:gd name="T77" fmla="*/ 1 h 7"/>
                  <a:gd name="T78" fmla="*/ 7 w 22"/>
                  <a:gd name="T7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7">
                    <a:moveTo>
                      <a:pt x="7" y="0"/>
                    </a:moveTo>
                    <a:cubicBezTo>
                      <a:pt x="8" y="0"/>
                      <a:pt x="9" y="1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2" y="0"/>
                      <a:pt x="14" y="0"/>
                      <a:pt x="14" y="1"/>
                    </a:cubicBezTo>
                    <a:cubicBezTo>
                      <a:pt x="15" y="2"/>
                      <a:pt x="14" y="2"/>
                      <a:pt x="14" y="2"/>
                    </a:cubicBezTo>
                    <a:cubicBezTo>
                      <a:pt x="14" y="3"/>
                      <a:pt x="13" y="2"/>
                      <a:pt x="13" y="3"/>
                    </a:cubicBezTo>
                    <a:cubicBezTo>
                      <a:pt x="13" y="4"/>
                      <a:pt x="14" y="4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3"/>
                      <a:pt x="16" y="2"/>
                      <a:pt x="16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1"/>
                      <a:pt x="17" y="0"/>
                    </a:cubicBezTo>
                    <a:cubicBezTo>
                      <a:pt x="19" y="1"/>
                      <a:pt x="20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1"/>
                      <a:pt x="21" y="1"/>
                      <a:pt x="21" y="2"/>
                    </a:cubicBezTo>
                    <a:cubicBezTo>
                      <a:pt x="20" y="2"/>
                      <a:pt x="21" y="2"/>
                      <a:pt x="21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2"/>
                      <a:pt x="18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0" y="3"/>
                      <a:pt x="20" y="3"/>
                      <a:pt x="20" y="2"/>
                    </a:cubicBezTo>
                    <a:cubicBezTo>
                      <a:pt x="20" y="3"/>
                      <a:pt x="20" y="4"/>
                      <a:pt x="20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20" y="4"/>
                      <a:pt x="20" y="4"/>
                    </a:cubicBezTo>
                    <a:cubicBezTo>
                      <a:pt x="19" y="3"/>
                      <a:pt x="19" y="3"/>
                      <a:pt x="18" y="3"/>
                    </a:cubicBezTo>
                    <a:cubicBezTo>
                      <a:pt x="18" y="4"/>
                      <a:pt x="18" y="5"/>
                      <a:pt x="18" y="5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9" y="5"/>
                      <a:pt x="21" y="6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5"/>
                      <a:pt x="21" y="6"/>
                      <a:pt x="22" y="7"/>
                    </a:cubicBezTo>
                    <a:cubicBezTo>
                      <a:pt x="21" y="7"/>
                      <a:pt x="21" y="6"/>
                      <a:pt x="21" y="6"/>
                    </a:cubicBezTo>
                    <a:cubicBezTo>
                      <a:pt x="20" y="6"/>
                      <a:pt x="19" y="6"/>
                      <a:pt x="17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6"/>
                      <a:pt x="13" y="6"/>
                    </a:cubicBezTo>
                    <a:cubicBezTo>
                      <a:pt x="14" y="5"/>
                      <a:pt x="13" y="4"/>
                      <a:pt x="12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4"/>
                      <a:pt x="11" y="5"/>
                      <a:pt x="11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6"/>
                      <a:pt x="10" y="6"/>
                      <a:pt x="9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4"/>
                      <a:pt x="11" y="2"/>
                      <a:pt x="10" y="1"/>
                    </a:cubicBezTo>
                    <a:cubicBezTo>
                      <a:pt x="10" y="1"/>
                      <a:pt x="10" y="0"/>
                      <a:pt x="10" y="0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9" y="2"/>
                      <a:pt x="10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3"/>
                      <a:pt x="8" y="4"/>
                      <a:pt x="8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7" y="6"/>
                      <a:pt x="6" y="6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1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2" y="4"/>
                      <a:pt x="2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2"/>
                      <a:pt x="5" y="3"/>
                      <a:pt x="5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4"/>
                      <a:pt x="7" y="2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5" y="0"/>
                      <a:pt x="6" y="0"/>
                      <a:pt x="7" y="0"/>
                    </a:cubicBezTo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681"/>
              <p:cNvSpPr>
                <a:spLocks/>
              </p:cNvSpPr>
              <p:nvPr/>
            </p:nvSpPr>
            <p:spPr bwMode="auto">
              <a:xfrm>
                <a:off x="1372" y="2833"/>
                <a:ext cx="14" cy="16"/>
              </a:xfrm>
              <a:custGeom>
                <a:avLst/>
                <a:gdLst>
                  <a:gd name="T0" fmla="*/ 5 w 5"/>
                  <a:gd name="T1" fmla="*/ 1 h 6"/>
                  <a:gd name="T2" fmla="*/ 5 w 5"/>
                  <a:gd name="T3" fmla="*/ 1 h 6"/>
                  <a:gd name="T4" fmla="*/ 5 w 5"/>
                  <a:gd name="T5" fmla="*/ 2 h 6"/>
                  <a:gd name="T6" fmla="*/ 2 w 5"/>
                  <a:gd name="T7" fmla="*/ 4 h 6"/>
                  <a:gd name="T8" fmla="*/ 3 w 5"/>
                  <a:gd name="T9" fmla="*/ 6 h 6"/>
                  <a:gd name="T10" fmla="*/ 3 w 5"/>
                  <a:gd name="T11" fmla="*/ 6 h 6"/>
                  <a:gd name="T12" fmla="*/ 3 w 5"/>
                  <a:gd name="T13" fmla="*/ 6 h 6"/>
                  <a:gd name="T14" fmla="*/ 0 w 5"/>
                  <a:gd name="T15" fmla="*/ 6 h 6"/>
                  <a:gd name="T16" fmla="*/ 1 w 5"/>
                  <a:gd name="T17" fmla="*/ 6 h 6"/>
                  <a:gd name="T18" fmla="*/ 1 w 5"/>
                  <a:gd name="T19" fmla="*/ 0 h 6"/>
                  <a:gd name="T20" fmla="*/ 1 w 5"/>
                  <a:gd name="T21" fmla="*/ 0 h 6"/>
                  <a:gd name="T22" fmla="*/ 1 w 5"/>
                  <a:gd name="T23" fmla="*/ 0 h 6"/>
                  <a:gd name="T24" fmla="*/ 5 w 5"/>
                  <a:gd name="T2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6">
                    <a:moveTo>
                      <a:pt x="5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3"/>
                      <a:pt x="3" y="3"/>
                      <a:pt x="2" y="4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1" y="6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1" y="4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4" y="0"/>
                      <a:pt x="5" y="1"/>
                    </a:cubicBezTo>
                  </a:path>
                </a:pathLst>
              </a:custGeom>
              <a:solidFill>
                <a:srgbClr val="0101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682"/>
              <p:cNvSpPr>
                <a:spLocks/>
              </p:cNvSpPr>
              <p:nvPr/>
            </p:nvSpPr>
            <p:spPr bwMode="auto">
              <a:xfrm>
                <a:off x="1378" y="2833"/>
                <a:ext cx="8" cy="8"/>
              </a:xfrm>
              <a:custGeom>
                <a:avLst/>
                <a:gdLst>
                  <a:gd name="T0" fmla="*/ 2 w 3"/>
                  <a:gd name="T1" fmla="*/ 1 h 3"/>
                  <a:gd name="T2" fmla="*/ 2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  <a:gd name="T8" fmla="*/ 1 w 3"/>
                  <a:gd name="T9" fmla="*/ 0 h 3"/>
                  <a:gd name="T10" fmla="*/ 2 w 3"/>
                  <a:gd name="T11" fmla="*/ 0 h 3"/>
                  <a:gd name="T12" fmla="*/ 2 w 3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683"/>
              <p:cNvSpPr>
                <a:spLocks/>
              </p:cNvSpPr>
              <p:nvPr/>
            </p:nvSpPr>
            <p:spPr bwMode="auto">
              <a:xfrm>
                <a:off x="1375" y="2833"/>
                <a:ext cx="3" cy="16"/>
              </a:xfrm>
              <a:custGeom>
                <a:avLst/>
                <a:gdLst>
                  <a:gd name="T0" fmla="*/ 1 w 1"/>
                  <a:gd name="T1" fmla="*/ 0 h 6"/>
                  <a:gd name="T2" fmla="*/ 1 w 1"/>
                  <a:gd name="T3" fmla="*/ 6 h 6"/>
                  <a:gd name="T4" fmla="*/ 0 w 1"/>
                  <a:gd name="T5" fmla="*/ 6 h 6"/>
                  <a:gd name="T6" fmla="*/ 1 w 1"/>
                  <a:gd name="T7" fmla="*/ 1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1" y="2"/>
                      <a:pt x="1" y="4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684"/>
              <p:cNvSpPr>
                <a:spLocks/>
              </p:cNvSpPr>
              <p:nvPr/>
            </p:nvSpPr>
            <p:spPr bwMode="auto">
              <a:xfrm>
                <a:off x="1375" y="2833"/>
                <a:ext cx="3" cy="16"/>
              </a:xfrm>
              <a:custGeom>
                <a:avLst/>
                <a:gdLst>
                  <a:gd name="T0" fmla="*/ 1 w 1"/>
                  <a:gd name="T1" fmla="*/ 0 h 6"/>
                  <a:gd name="T2" fmla="*/ 1 w 1"/>
                  <a:gd name="T3" fmla="*/ 6 h 6"/>
                  <a:gd name="T4" fmla="*/ 0 w 1"/>
                  <a:gd name="T5" fmla="*/ 6 h 6"/>
                  <a:gd name="T6" fmla="*/ 1 w 1"/>
                  <a:gd name="T7" fmla="*/ 1 h 6"/>
                  <a:gd name="T8" fmla="*/ 1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1" y="2"/>
                      <a:pt x="1" y="4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685"/>
              <p:cNvSpPr>
                <a:spLocks/>
              </p:cNvSpPr>
              <p:nvPr/>
            </p:nvSpPr>
            <p:spPr bwMode="auto">
              <a:xfrm>
                <a:off x="1396" y="2833"/>
                <a:ext cx="6" cy="2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2" y="1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686"/>
              <p:cNvSpPr>
                <a:spLocks/>
              </p:cNvSpPr>
              <p:nvPr/>
            </p:nvSpPr>
            <p:spPr bwMode="auto">
              <a:xfrm>
                <a:off x="1396" y="2833"/>
                <a:ext cx="6" cy="2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2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687"/>
              <p:cNvSpPr>
                <a:spLocks/>
              </p:cNvSpPr>
              <p:nvPr/>
            </p:nvSpPr>
            <p:spPr bwMode="auto">
              <a:xfrm>
                <a:off x="1412" y="2833"/>
                <a:ext cx="8" cy="8"/>
              </a:xfrm>
              <a:custGeom>
                <a:avLst/>
                <a:gdLst>
                  <a:gd name="T0" fmla="*/ 2 w 3"/>
                  <a:gd name="T1" fmla="*/ 1 h 3"/>
                  <a:gd name="T2" fmla="*/ 2 w 3"/>
                  <a:gd name="T3" fmla="*/ 2 h 3"/>
                  <a:gd name="T4" fmla="*/ 1 w 3"/>
                  <a:gd name="T5" fmla="*/ 3 h 3"/>
                  <a:gd name="T6" fmla="*/ 0 w 3"/>
                  <a:gd name="T7" fmla="*/ 2 h 3"/>
                  <a:gd name="T8" fmla="*/ 1 w 3"/>
                  <a:gd name="T9" fmla="*/ 0 h 3"/>
                  <a:gd name="T10" fmla="*/ 2 w 3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3" y="1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1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1"/>
                      <a:pt x="2" y="0"/>
                      <a:pt x="2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688"/>
              <p:cNvSpPr>
                <a:spLocks/>
              </p:cNvSpPr>
              <p:nvPr/>
            </p:nvSpPr>
            <p:spPr bwMode="auto">
              <a:xfrm>
                <a:off x="1391" y="2833"/>
                <a:ext cx="5" cy="16"/>
              </a:xfrm>
              <a:custGeom>
                <a:avLst/>
                <a:gdLst>
                  <a:gd name="T0" fmla="*/ 1 w 2"/>
                  <a:gd name="T1" fmla="*/ 1 h 6"/>
                  <a:gd name="T2" fmla="*/ 2 w 2"/>
                  <a:gd name="T3" fmla="*/ 4 h 6"/>
                  <a:gd name="T4" fmla="*/ 2 w 2"/>
                  <a:gd name="T5" fmla="*/ 5 h 6"/>
                  <a:gd name="T6" fmla="*/ 2 w 2"/>
                  <a:gd name="T7" fmla="*/ 6 h 6"/>
                  <a:gd name="T8" fmla="*/ 0 w 2"/>
                  <a:gd name="T9" fmla="*/ 1 h 6"/>
                  <a:gd name="T10" fmla="*/ 1 w 2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1" y="1"/>
                    </a:moveTo>
                    <a:cubicBezTo>
                      <a:pt x="1" y="2"/>
                      <a:pt x="2" y="3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2" y="4"/>
                      <a:pt x="1" y="2"/>
                      <a:pt x="0" y="1"/>
                    </a:cubicBezTo>
                    <a:cubicBezTo>
                      <a:pt x="1" y="0"/>
                      <a:pt x="1" y="1"/>
                      <a:pt x="1" y="1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689"/>
              <p:cNvSpPr>
                <a:spLocks/>
              </p:cNvSpPr>
              <p:nvPr/>
            </p:nvSpPr>
            <p:spPr bwMode="auto">
              <a:xfrm>
                <a:off x="1391" y="2833"/>
                <a:ext cx="5" cy="16"/>
              </a:xfrm>
              <a:custGeom>
                <a:avLst/>
                <a:gdLst>
                  <a:gd name="T0" fmla="*/ 1 w 2"/>
                  <a:gd name="T1" fmla="*/ 1 h 6"/>
                  <a:gd name="T2" fmla="*/ 2 w 2"/>
                  <a:gd name="T3" fmla="*/ 4 h 6"/>
                  <a:gd name="T4" fmla="*/ 2 w 2"/>
                  <a:gd name="T5" fmla="*/ 5 h 6"/>
                  <a:gd name="T6" fmla="*/ 2 w 2"/>
                  <a:gd name="T7" fmla="*/ 6 h 6"/>
                  <a:gd name="T8" fmla="*/ 0 w 2"/>
                  <a:gd name="T9" fmla="*/ 1 h 6"/>
                  <a:gd name="T10" fmla="*/ 1 w 2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1" y="1"/>
                    </a:moveTo>
                    <a:cubicBezTo>
                      <a:pt x="1" y="2"/>
                      <a:pt x="2" y="3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2" y="4"/>
                      <a:pt x="1" y="2"/>
                      <a:pt x="0" y="1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690"/>
              <p:cNvSpPr>
                <a:spLocks/>
              </p:cNvSpPr>
              <p:nvPr/>
            </p:nvSpPr>
            <p:spPr bwMode="auto">
              <a:xfrm>
                <a:off x="1402" y="2833"/>
                <a:ext cx="2" cy="16"/>
              </a:xfrm>
              <a:custGeom>
                <a:avLst/>
                <a:gdLst>
                  <a:gd name="T0" fmla="*/ 1 w 1"/>
                  <a:gd name="T1" fmla="*/ 1 h 6"/>
                  <a:gd name="T2" fmla="*/ 1 w 1"/>
                  <a:gd name="T3" fmla="*/ 6 h 6"/>
                  <a:gd name="T4" fmla="*/ 0 w 1"/>
                  <a:gd name="T5" fmla="*/ 6 h 6"/>
                  <a:gd name="T6" fmla="*/ 1 w 1"/>
                  <a:gd name="T7" fmla="*/ 1 h 6"/>
                  <a:gd name="T8" fmla="*/ 1 w 1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1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0"/>
                      <a:pt x="0" y="1"/>
                      <a:pt x="1" y="1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691"/>
              <p:cNvSpPr>
                <a:spLocks/>
              </p:cNvSpPr>
              <p:nvPr/>
            </p:nvSpPr>
            <p:spPr bwMode="auto">
              <a:xfrm>
                <a:off x="1402" y="2833"/>
                <a:ext cx="2" cy="16"/>
              </a:xfrm>
              <a:custGeom>
                <a:avLst/>
                <a:gdLst>
                  <a:gd name="T0" fmla="*/ 1 w 1"/>
                  <a:gd name="T1" fmla="*/ 1 h 6"/>
                  <a:gd name="T2" fmla="*/ 1 w 1"/>
                  <a:gd name="T3" fmla="*/ 6 h 6"/>
                  <a:gd name="T4" fmla="*/ 0 w 1"/>
                  <a:gd name="T5" fmla="*/ 6 h 6"/>
                  <a:gd name="T6" fmla="*/ 1 w 1"/>
                  <a:gd name="T7" fmla="*/ 1 h 6"/>
                  <a:gd name="T8" fmla="*/ 1 w 1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1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692"/>
              <p:cNvSpPr>
                <a:spLocks/>
              </p:cNvSpPr>
              <p:nvPr/>
            </p:nvSpPr>
            <p:spPr bwMode="auto">
              <a:xfrm>
                <a:off x="1404" y="2835"/>
                <a:ext cx="6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693"/>
              <p:cNvSpPr>
                <a:spLocks/>
              </p:cNvSpPr>
              <p:nvPr/>
            </p:nvSpPr>
            <p:spPr bwMode="auto">
              <a:xfrm>
                <a:off x="1404" y="2835"/>
                <a:ext cx="6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694"/>
              <p:cNvSpPr>
                <a:spLocks/>
              </p:cNvSpPr>
              <p:nvPr/>
            </p:nvSpPr>
            <p:spPr bwMode="auto">
              <a:xfrm>
                <a:off x="1410" y="2835"/>
                <a:ext cx="2" cy="14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5 h 5"/>
                  <a:gd name="T4" fmla="*/ 1 w 1"/>
                  <a:gd name="T5" fmla="*/ 5 h 5"/>
                  <a:gd name="T6" fmla="*/ 0 w 1"/>
                  <a:gd name="T7" fmla="*/ 5 h 5"/>
                  <a:gd name="T8" fmla="*/ 0 w 1"/>
                  <a:gd name="T9" fmla="*/ 5 h 5"/>
                  <a:gd name="T10" fmla="*/ 1 w 1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1" y="1"/>
                      <a:pt x="1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695"/>
              <p:cNvSpPr>
                <a:spLocks/>
              </p:cNvSpPr>
              <p:nvPr/>
            </p:nvSpPr>
            <p:spPr bwMode="auto">
              <a:xfrm>
                <a:off x="1410" y="2835"/>
                <a:ext cx="2" cy="14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5 h 5"/>
                  <a:gd name="T4" fmla="*/ 1 w 1"/>
                  <a:gd name="T5" fmla="*/ 5 h 5"/>
                  <a:gd name="T6" fmla="*/ 0 w 1"/>
                  <a:gd name="T7" fmla="*/ 5 h 5"/>
                  <a:gd name="T8" fmla="*/ 0 w 1"/>
                  <a:gd name="T9" fmla="*/ 5 h 5"/>
                  <a:gd name="T10" fmla="*/ 1 w 1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1" y="1"/>
                      <a:pt x="1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1" y="1"/>
                      <a:pt x="1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696"/>
              <p:cNvSpPr>
                <a:spLocks/>
              </p:cNvSpPr>
              <p:nvPr/>
            </p:nvSpPr>
            <p:spPr bwMode="auto">
              <a:xfrm>
                <a:off x="1426" y="2835"/>
                <a:ext cx="5" cy="14"/>
              </a:xfrm>
              <a:custGeom>
                <a:avLst/>
                <a:gdLst>
                  <a:gd name="T0" fmla="*/ 1 w 2"/>
                  <a:gd name="T1" fmla="*/ 0 h 5"/>
                  <a:gd name="T2" fmla="*/ 1 w 2"/>
                  <a:gd name="T3" fmla="*/ 5 h 5"/>
                  <a:gd name="T4" fmla="*/ 0 w 2"/>
                  <a:gd name="T5" fmla="*/ 5 h 5"/>
                  <a:gd name="T6" fmla="*/ 0 w 2"/>
                  <a:gd name="T7" fmla="*/ 1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1"/>
                      <a:pt x="2" y="3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697"/>
              <p:cNvSpPr>
                <a:spLocks/>
              </p:cNvSpPr>
              <p:nvPr/>
            </p:nvSpPr>
            <p:spPr bwMode="auto">
              <a:xfrm>
                <a:off x="1434" y="2835"/>
                <a:ext cx="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698"/>
              <p:cNvSpPr>
                <a:spLocks/>
              </p:cNvSpPr>
              <p:nvPr/>
            </p:nvSpPr>
            <p:spPr bwMode="auto">
              <a:xfrm>
                <a:off x="1434" y="2835"/>
                <a:ext cx="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699"/>
              <p:cNvSpPr>
                <a:spLocks/>
              </p:cNvSpPr>
              <p:nvPr/>
            </p:nvSpPr>
            <p:spPr bwMode="auto">
              <a:xfrm>
                <a:off x="1418" y="2835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700"/>
              <p:cNvSpPr>
                <a:spLocks/>
              </p:cNvSpPr>
              <p:nvPr/>
            </p:nvSpPr>
            <p:spPr bwMode="auto">
              <a:xfrm>
                <a:off x="1418" y="2835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701"/>
              <p:cNvSpPr>
                <a:spLocks/>
              </p:cNvSpPr>
              <p:nvPr/>
            </p:nvSpPr>
            <p:spPr bwMode="auto">
              <a:xfrm>
                <a:off x="1423" y="2835"/>
                <a:ext cx="3" cy="14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5 h 5"/>
                  <a:gd name="T4" fmla="*/ 1 w 1"/>
                  <a:gd name="T5" fmla="*/ 5 h 5"/>
                  <a:gd name="T6" fmla="*/ 1 w 1"/>
                  <a:gd name="T7" fmla="*/ 1 h 5"/>
                  <a:gd name="T8" fmla="*/ 1 w 1"/>
                  <a:gd name="T9" fmla="*/ 1 h 5"/>
                  <a:gd name="T10" fmla="*/ 1 w 1"/>
                  <a:gd name="T11" fmla="*/ 0 h 5"/>
                  <a:gd name="T12" fmla="*/ 1 w 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1" y="1"/>
                      <a:pt x="1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702"/>
              <p:cNvSpPr>
                <a:spLocks/>
              </p:cNvSpPr>
              <p:nvPr/>
            </p:nvSpPr>
            <p:spPr bwMode="auto">
              <a:xfrm>
                <a:off x="1423" y="2835"/>
                <a:ext cx="3" cy="14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5 h 5"/>
                  <a:gd name="T4" fmla="*/ 1 w 1"/>
                  <a:gd name="T5" fmla="*/ 5 h 5"/>
                  <a:gd name="T6" fmla="*/ 1 w 1"/>
                  <a:gd name="T7" fmla="*/ 1 h 5"/>
                  <a:gd name="T8" fmla="*/ 1 w 1"/>
                  <a:gd name="T9" fmla="*/ 1 h 5"/>
                  <a:gd name="T10" fmla="*/ 1 w 1"/>
                  <a:gd name="T11" fmla="*/ 0 h 5"/>
                  <a:gd name="T12" fmla="*/ 1 w 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1" y="1"/>
                      <a:pt x="1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1703"/>
              <p:cNvSpPr>
                <a:spLocks/>
              </p:cNvSpPr>
              <p:nvPr/>
            </p:nvSpPr>
            <p:spPr bwMode="auto">
              <a:xfrm>
                <a:off x="1428" y="2835"/>
                <a:ext cx="3" cy="14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5 h 5"/>
                  <a:gd name="T4" fmla="*/ 1 w 1"/>
                  <a:gd name="T5" fmla="*/ 5 h 5"/>
                  <a:gd name="T6" fmla="*/ 1 w 1"/>
                  <a:gd name="T7" fmla="*/ 4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1" y="1"/>
                      <a:pt x="1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1" y="4"/>
                      <a:pt x="1" y="4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1704"/>
              <p:cNvSpPr>
                <a:spLocks/>
              </p:cNvSpPr>
              <p:nvPr/>
            </p:nvSpPr>
            <p:spPr bwMode="auto">
              <a:xfrm>
                <a:off x="1428" y="2835"/>
                <a:ext cx="3" cy="14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5 h 5"/>
                  <a:gd name="T4" fmla="*/ 1 w 1"/>
                  <a:gd name="T5" fmla="*/ 5 h 5"/>
                  <a:gd name="T6" fmla="*/ 1 w 1"/>
                  <a:gd name="T7" fmla="*/ 4 h 5"/>
                  <a:gd name="T8" fmla="*/ 1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1" y="1"/>
                      <a:pt x="1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1" y="4"/>
                      <a:pt x="1" y="4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1705"/>
              <p:cNvSpPr>
                <a:spLocks/>
              </p:cNvSpPr>
              <p:nvPr/>
            </p:nvSpPr>
            <p:spPr bwMode="auto">
              <a:xfrm>
                <a:off x="1383" y="2835"/>
                <a:ext cx="3" cy="6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1706"/>
              <p:cNvSpPr>
                <a:spLocks/>
              </p:cNvSpPr>
              <p:nvPr/>
            </p:nvSpPr>
            <p:spPr bwMode="auto">
              <a:xfrm>
                <a:off x="1383" y="2835"/>
                <a:ext cx="3" cy="6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1707"/>
              <p:cNvSpPr>
                <a:spLocks/>
              </p:cNvSpPr>
              <p:nvPr/>
            </p:nvSpPr>
            <p:spPr bwMode="auto">
              <a:xfrm>
                <a:off x="1388" y="2835"/>
                <a:ext cx="6" cy="8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3 h 3"/>
                  <a:gd name="T4" fmla="*/ 1 w 2"/>
                  <a:gd name="T5" fmla="*/ 1 h 3"/>
                  <a:gd name="T6" fmla="*/ 1 w 2"/>
                  <a:gd name="T7" fmla="*/ 0 h 3"/>
                  <a:gd name="T8" fmla="*/ 2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2" y="2"/>
                      <a:pt x="2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" name="Freeform 1708"/>
              <p:cNvSpPr>
                <a:spLocks/>
              </p:cNvSpPr>
              <p:nvPr/>
            </p:nvSpPr>
            <p:spPr bwMode="auto">
              <a:xfrm>
                <a:off x="1412" y="2838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1" name="Freeform 1709"/>
              <p:cNvSpPr>
                <a:spLocks/>
              </p:cNvSpPr>
              <p:nvPr/>
            </p:nvSpPr>
            <p:spPr bwMode="auto">
              <a:xfrm>
                <a:off x="1412" y="2838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2" name="Freeform 1710"/>
              <p:cNvSpPr>
                <a:spLocks/>
              </p:cNvSpPr>
              <p:nvPr/>
            </p:nvSpPr>
            <p:spPr bwMode="auto">
              <a:xfrm>
                <a:off x="1434" y="2841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3" name="Freeform 1711"/>
              <p:cNvSpPr>
                <a:spLocks/>
              </p:cNvSpPr>
              <p:nvPr/>
            </p:nvSpPr>
            <p:spPr bwMode="auto">
              <a:xfrm>
                <a:off x="1434" y="2841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4" name="Freeform 1712"/>
              <p:cNvSpPr>
                <a:spLocks/>
              </p:cNvSpPr>
              <p:nvPr/>
            </p:nvSpPr>
            <p:spPr bwMode="auto">
              <a:xfrm>
                <a:off x="1388" y="2841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5" name="Freeform 1713"/>
              <p:cNvSpPr>
                <a:spLocks/>
              </p:cNvSpPr>
              <p:nvPr/>
            </p:nvSpPr>
            <p:spPr bwMode="auto">
              <a:xfrm>
                <a:off x="1388" y="2841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" name="Freeform 1714"/>
              <p:cNvSpPr>
                <a:spLocks/>
              </p:cNvSpPr>
              <p:nvPr/>
            </p:nvSpPr>
            <p:spPr bwMode="auto">
              <a:xfrm>
                <a:off x="1418" y="2841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" name="Freeform 1715"/>
              <p:cNvSpPr>
                <a:spLocks/>
              </p:cNvSpPr>
              <p:nvPr/>
            </p:nvSpPr>
            <p:spPr bwMode="auto">
              <a:xfrm>
                <a:off x="1418" y="2841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" name="Freeform 1716"/>
              <p:cNvSpPr>
                <a:spLocks/>
              </p:cNvSpPr>
              <p:nvPr/>
            </p:nvSpPr>
            <p:spPr bwMode="auto">
              <a:xfrm>
                <a:off x="1386" y="2843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9" name="Freeform 1717"/>
              <p:cNvSpPr>
                <a:spLocks/>
              </p:cNvSpPr>
              <p:nvPr/>
            </p:nvSpPr>
            <p:spPr bwMode="auto">
              <a:xfrm>
                <a:off x="1386" y="2843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0" name="Freeform 1718"/>
              <p:cNvSpPr>
                <a:spLocks/>
              </p:cNvSpPr>
              <p:nvPr/>
            </p:nvSpPr>
            <p:spPr bwMode="auto">
              <a:xfrm>
                <a:off x="1434" y="2846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1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1" name="Freeform 1719"/>
              <p:cNvSpPr>
                <a:spLocks/>
              </p:cNvSpPr>
              <p:nvPr/>
            </p:nvSpPr>
            <p:spPr bwMode="auto">
              <a:xfrm>
                <a:off x="1434" y="2846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1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" name="Freeform 1720"/>
              <p:cNvSpPr>
                <a:spLocks/>
              </p:cNvSpPr>
              <p:nvPr/>
            </p:nvSpPr>
            <p:spPr bwMode="auto">
              <a:xfrm>
                <a:off x="1404" y="2806"/>
                <a:ext cx="6" cy="3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6 w 6"/>
                  <a:gd name="T5" fmla="*/ 3 h 3"/>
                  <a:gd name="T6" fmla="*/ 0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3" name="Freeform 1721"/>
              <p:cNvSpPr>
                <a:spLocks/>
              </p:cNvSpPr>
              <p:nvPr/>
            </p:nvSpPr>
            <p:spPr bwMode="auto">
              <a:xfrm>
                <a:off x="1404" y="2806"/>
                <a:ext cx="6" cy="3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6 w 6"/>
                  <a:gd name="T5" fmla="*/ 3 h 3"/>
                  <a:gd name="T6" fmla="*/ 0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4" name="Rectangle 1722"/>
              <p:cNvSpPr>
                <a:spLocks noChangeArrowheads="1"/>
              </p:cNvSpPr>
              <p:nvPr/>
            </p:nvSpPr>
            <p:spPr bwMode="auto">
              <a:xfrm>
                <a:off x="2265" y="3561"/>
                <a:ext cx="51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V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5" name="Rectangle 1723"/>
              <p:cNvSpPr>
                <a:spLocks noChangeArrowheads="1"/>
              </p:cNvSpPr>
              <p:nvPr/>
            </p:nvSpPr>
            <p:spPr bwMode="auto">
              <a:xfrm>
                <a:off x="2300" y="3561"/>
                <a:ext cx="51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300" smtClean="0">
                    <a:solidFill>
                      <a:srgbClr val="010102"/>
                    </a:solidFill>
                    <a:cs typeface="Arial" pitchFamily="34" charset="0"/>
                  </a:rPr>
                  <a:t>S</a:t>
                </a:r>
                <a:endParaRPr lang="de-DE" sz="3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6" name="Freeform 1724"/>
              <p:cNvSpPr>
                <a:spLocks/>
              </p:cNvSpPr>
              <p:nvPr/>
            </p:nvSpPr>
            <p:spPr bwMode="auto">
              <a:xfrm>
                <a:off x="2236" y="3388"/>
                <a:ext cx="64" cy="149"/>
              </a:xfrm>
              <a:custGeom>
                <a:avLst/>
                <a:gdLst>
                  <a:gd name="T0" fmla="*/ 0 w 24"/>
                  <a:gd name="T1" fmla="*/ 0 h 56"/>
                  <a:gd name="T2" fmla="*/ 24 w 24"/>
                  <a:gd name="T3" fmla="*/ 0 h 56"/>
                  <a:gd name="T4" fmla="*/ 24 w 24"/>
                  <a:gd name="T5" fmla="*/ 56 h 56"/>
                  <a:gd name="T6" fmla="*/ 7 w 24"/>
                  <a:gd name="T7" fmla="*/ 49 h 56"/>
                  <a:gd name="T8" fmla="*/ 0 w 24"/>
                  <a:gd name="T9" fmla="*/ 33 h 56"/>
                  <a:gd name="T10" fmla="*/ 0 w 24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6">
                    <a:moveTo>
                      <a:pt x="0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17" y="56"/>
                      <a:pt x="12" y="54"/>
                      <a:pt x="7" y="49"/>
                    </a:cubicBezTo>
                    <a:cubicBezTo>
                      <a:pt x="2" y="44"/>
                      <a:pt x="0" y="40"/>
                      <a:pt x="0" y="3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7" name="Freeform 1725"/>
              <p:cNvSpPr>
                <a:spLocks/>
              </p:cNvSpPr>
              <p:nvPr/>
            </p:nvSpPr>
            <p:spPr bwMode="auto">
              <a:xfrm>
                <a:off x="2236" y="3388"/>
                <a:ext cx="64" cy="149"/>
              </a:xfrm>
              <a:custGeom>
                <a:avLst/>
                <a:gdLst>
                  <a:gd name="T0" fmla="*/ 0 w 24"/>
                  <a:gd name="T1" fmla="*/ 0 h 56"/>
                  <a:gd name="T2" fmla="*/ 24 w 24"/>
                  <a:gd name="T3" fmla="*/ 0 h 56"/>
                  <a:gd name="T4" fmla="*/ 24 w 24"/>
                  <a:gd name="T5" fmla="*/ 56 h 56"/>
                  <a:gd name="T6" fmla="*/ 7 w 24"/>
                  <a:gd name="T7" fmla="*/ 49 h 56"/>
                  <a:gd name="T8" fmla="*/ 0 w 24"/>
                  <a:gd name="T9" fmla="*/ 33 h 56"/>
                  <a:gd name="T10" fmla="*/ 0 w 24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6">
                    <a:moveTo>
                      <a:pt x="0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17" y="56"/>
                      <a:pt x="12" y="54"/>
                      <a:pt x="7" y="49"/>
                    </a:cubicBezTo>
                    <a:cubicBezTo>
                      <a:pt x="2" y="44"/>
                      <a:pt x="0" y="40"/>
                      <a:pt x="0" y="33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" name="Freeform 1726"/>
              <p:cNvSpPr>
                <a:spLocks/>
              </p:cNvSpPr>
              <p:nvPr/>
            </p:nvSpPr>
            <p:spPr bwMode="auto">
              <a:xfrm>
                <a:off x="2300" y="3388"/>
                <a:ext cx="64" cy="149"/>
              </a:xfrm>
              <a:custGeom>
                <a:avLst/>
                <a:gdLst>
                  <a:gd name="T0" fmla="*/ 24 w 24"/>
                  <a:gd name="T1" fmla="*/ 0 h 56"/>
                  <a:gd name="T2" fmla="*/ 0 w 24"/>
                  <a:gd name="T3" fmla="*/ 0 h 56"/>
                  <a:gd name="T4" fmla="*/ 0 w 24"/>
                  <a:gd name="T5" fmla="*/ 56 h 56"/>
                  <a:gd name="T6" fmla="*/ 17 w 24"/>
                  <a:gd name="T7" fmla="*/ 49 h 56"/>
                  <a:gd name="T8" fmla="*/ 24 w 24"/>
                  <a:gd name="T9" fmla="*/ 33 h 56"/>
                  <a:gd name="T10" fmla="*/ 24 w 24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6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7" y="56"/>
                      <a:pt x="12" y="54"/>
                      <a:pt x="17" y="49"/>
                    </a:cubicBezTo>
                    <a:cubicBezTo>
                      <a:pt x="22" y="44"/>
                      <a:pt x="24" y="40"/>
                      <a:pt x="24" y="33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" name="Freeform 1727"/>
              <p:cNvSpPr>
                <a:spLocks/>
              </p:cNvSpPr>
              <p:nvPr/>
            </p:nvSpPr>
            <p:spPr bwMode="auto">
              <a:xfrm>
                <a:off x="2300" y="3388"/>
                <a:ext cx="64" cy="149"/>
              </a:xfrm>
              <a:custGeom>
                <a:avLst/>
                <a:gdLst>
                  <a:gd name="T0" fmla="*/ 24 w 24"/>
                  <a:gd name="T1" fmla="*/ 0 h 56"/>
                  <a:gd name="T2" fmla="*/ 0 w 24"/>
                  <a:gd name="T3" fmla="*/ 0 h 56"/>
                  <a:gd name="T4" fmla="*/ 0 w 24"/>
                  <a:gd name="T5" fmla="*/ 56 h 56"/>
                  <a:gd name="T6" fmla="*/ 17 w 24"/>
                  <a:gd name="T7" fmla="*/ 49 h 56"/>
                  <a:gd name="T8" fmla="*/ 24 w 24"/>
                  <a:gd name="T9" fmla="*/ 33 h 56"/>
                  <a:gd name="T10" fmla="*/ 24 w 24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6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7" y="56"/>
                      <a:pt x="12" y="54"/>
                      <a:pt x="17" y="49"/>
                    </a:cubicBezTo>
                    <a:cubicBezTo>
                      <a:pt x="22" y="44"/>
                      <a:pt x="24" y="40"/>
                      <a:pt x="24" y="33"/>
                    </a:cubicBezTo>
                    <a:lnTo>
                      <a:pt x="24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0" name="Freeform 1728"/>
              <p:cNvSpPr>
                <a:spLocks/>
              </p:cNvSpPr>
              <p:nvPr/>
            </p:nvSpPr>
            <p:spPr bwMode="auto">
              <a:xfrm>
                <a:off x="2321" y="3396"/>
                <a:ext cx="27" cy="29"/>
              </a:xfrm>
              <a:custGeom>
                <a:avLst/>
                <a:gdLst>
                  <a:gd name="T0" fmla="*/ 14 w 27"/>
                  <a:gd name="T1" fmla="*/ 0 h 29"/>
                  <a:gd name="T2" fmla="*/ 11 w 27"/>
                  <a:gd name="T3" fmla="*/ 10 h 29"/>
                  <a:gd name="T4" fmla="*/ 0 w 27"/>
                  <a:gd name="T5" fmla="*/ 10 h 29"/>
                  <a:gd name="T6" fmla="*/ 8 w 27"/>
                  <a:gd name="T7" fmla="*/ 18 h 29"/>
                  <a:gd name="T8" fmla="*/ 6 w 27"/>
                  <a:gd name="T9" fmla="*/ 29 h 29"/>
                  <a:gd name="T10" fmla="*/ 14 w 27"/>
                  <a:gd name="T11" fmla="*/ 21 h 29"/>
                  <a:gd name="T12" fmla="*/ 22 w 27"/>
                  <a:gd name="T13" fmla="*/ 29 h 29"/>
                  <a:gd name="T14" fmla="*/ 19 w 27"/>
                  <a:gd name="T15" fmla="*/ 18 h 29"/>
                  <a:gd name="T16" fmla="*/ 27 w 27"/>
                  <a:gd name="T17" fmla="*/ 10 h 29"/>
                  <a:gd name="T18" fmla="*/ 16 w 27"/>
                  <a:gd name="T19" fmla="*/ 10 h 29"/>
                  <a:gd name="T20" fmla="*/ 14 w 27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9">
                    <a:moveTo>
                      <a:pt x="14" y="0"/>
                    </a:moveTo>
                    <a:lnTo>
                      <a:pt x="11" y="10"/>
                    </a:lnTo>
                    <a:lnTo>
                      <a:pt x="0" y="10"/>
                    </a:lnTo>
                    <a:lnTo>
                      <a:pt x="8" y="18"/>
                    </a:lnTo>
                    <a:lnTo>
                      <a:pt x="6" y="29"/>
                    </a:lnTo>
                    <a:lnTo>
                      <a:pt x="14" y="21"/>
                    </a:lnTo>
                    <a:lnTo>
                      <a:pt x="22" y="29"/>
                    </a:lnTo>
                    <a:lnTo>
                      <a:pt x="19" y="18"/>
                    </a:lnTo>
                    <a:lnTo>
                      <a:pt x="27" y="10"/>
                    </a:lnTo>
                    <a:lnTo>
                      <a:pt x="16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1" name="Freeform 1729"/>
              <p:cNvSpPr>
                <a:spLocks/>
              </p:cNvSpPr>
              <p:nvPr/>
            </p:nvSpPr>
            <p:spPr bwMode="auto">
              <a:xfrm>
                <a:off x="2321" y="3396"/>
                <a:ext cx="27" cy="29"/>
              </a:xfrm>
              <a:custGeom>
                <a:avLst/>
                <a:gdLst>
                  <a:gd name="T0" fmla="*/ 14 w 27"/>
                  <a:gd name="T1" fmla="*/ 0 h 29"/>
                  <a:gd name="T2" fmla="*/ 11 w 27"/>
                  <a:gd name="T3" fmla="*/ 10 h 29"/>
                  <a:gd name="T4" fmla="*/ 0 w 27"/>
                  <a:gd name="T5" fmla="*/ 10 h 29"/>
                  <a:gd name="T6" fmla="*/ 8 w 27"/>
                  <a:gd name="T7" fmla="*/ 18 h 29"/>
                  <a:gd name="T8" fmla="*/ 6 w 27"/>
                  <a:gd name="T9" fmla="*/ 29 h 29"/>
                  <a:gd name="T10" fmla="*/ 14 w 27"/>
                  <a:gd name="T11" fmla="*/ 21 h 29"/>
                  <a:gd name="T12" fmla="*/ 22 w 27"/>
                  <a:gd name="T13" fmla="*/ 29 h 29"/>
                  <a:gd name="T14" fmla="*/ 19 w 27"/>
                  <a:gd name="T15" fmla="*/ 18 h 29"/>
                  <a:gd name="T16" fmla="*/ 27 w 27"/>
                  <a:gd name="T17" fmla="*/ 10 h 29"/>
                  <a:gd name="T18" fmla="*/ 16 w 27"/>
                  <a:gd name="T19" fmla="*/ 10 h 29"/>
                  <a:gd name="T20" fmla="*/ 14 w 27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9">
                    <a:moveTo>
                      <a:pt x="14" y="0"/>
                    </a:moveTo>
                    <a:lnTo>
                      <a:pt x="11" y="10"/>
                    </a:lnTo>
                    <a:lnTo>
                      <a:pt x="0" y="10"/>
                    </a:lnTo>
                    <a:lnTo>
                      <a:pt x="8" y="18"/>
                    </a:lnTo>
                    <a:lnTo>
                      <a:pt x="6" y="29"/>
                    </a:lnTo>
                    <a:lnTo>
                      <a:pt x="14" y="21"/>
                    </a:lnTo>
                    <a:lnTo>
                      <a:pt x="22" y="29"/>
                    </a:lnTo>
                    <a:lnTo>
                      <a:pt x="19" y="18"/>
                    </a:lnTo>
                    <a:lnTo>
                      <a:pt x="27" y="10"/>
                    </a:lnTo>
                    <a:lnTo>
                      <a:pt x="16" y="10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2" name="Freeform 1730"/>
              <p:cNvSpPr>
                <a:spLocks/>
              </p:cNvSpPr>
              <p:nvPr/>
            </p:nvSpPr>
            <p:spPr bwMode="auto">
              <a:xfrm>
                <a:off x="2321" y="3425"/>
                <a:ext cx="27" cy="27"/>
              </a:xfrm>
              <a:custGeom>
                <a:avLst/>
                <a:gdLst>
                  <a:gd name="T0" fmla="*/ 14 w 27"/>
                  <a:gd name="T1" fmla="*/ 0 h 27"/>
                  <a:gd name="T2" fmla="*/ 11 w 27"/>
                  <a:gd name="T3" fmla="*/ 11 h 27"/>
                  <a:gd name="T4" fmla="*/ 0 w 27"/>
                  <a:gd name="T5" fmla="*/ 11 h 27"/>
                  <a:gd name="T6" fmla="*/ 8 w 27"/>
                  <a:gd name="T7" fmla="*/ 19 h 27"/>
                  <a:gd name="T8" fmla="*/ 6 w 27"/>
                  <a:gd name="T9" fmla="*/ 27 h 27"/>
                  <a:gd name="T10" fmla="*/ 14 w 27"/>
                  <a:gd name="T11" fmla="*/ 21 h 27"/>
                  <a:gd name="T12" fmla="*/ 22 w 27"/>
                  <a:gd name="T13" fmla="*/ 27 h 27"/>
                  <a:gd name="T14" fmla="*/ 19 w 27"/>
                  <a:gd name="T15" fmla="*/ 19 h 27"/>
                  <a:gd name="T16" fmla="*/ 27 w 27"/>
                  <a:gd name="T17" fmla="*/ 11 h 27"/>
                  <a:gd name="T18" fmla="*/ 16 w 27"/>
                  <a:gd name="T19" fmla="*/ 11 h 27"/>
                  <a:gd name="T20" fmla="*/ 14 w 27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7">
                    <a:moveTo>
                      <a:pt x="14" y="0"/>
                    </a:moveTo>
                    <a:lnTo>
                      <a:pt x="11" y="11"/>
                    </a:lnTo>
                    <a:lnTo>
                      <a:pt x="0" y="11"/>
                    </a:lnTo>
                    <a:lnTo>
                      <a:pt x="8" y="19"/>
                    </a:lnTo>
                    <a:lnTo>
                      <a:pt x="6" y="27"/>
                    </a:lnTo>
                    <a:lnTo>
                      <a:pt x="14" y="21"/>
                    </a:lnTo>
                    <a:lnTo>
                      <a:pt x="22" y="27"/>
                    </a:lnTo>
                    <a:lnTo>
                      <a:pt x="19" y="19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3" name="Freeform 1731"/>
              <p:cNvSpPr>
                <a:spLocks/>
              </p:cNvSpPr>
              <p:nvPr/>
            </p:nvSpPr>
            <p:spPr bwMode="auto">
              <a:xfrm>
                <a:off x="2321" y="3425"/>
                <a:ext cx="27" cy="27"/>
              </a:xfrm>
              <a:custGeom>
                <a:avLst/>
                <a:gdLst>
                  <a:gd name="T0" fmla="*/ 14 w 27"/>
                  <a:gd name="T1" fmla="*/ 0 h 27"/>
                  <a:gd name="T2" fmla="*/ 11 w 27"/>
                  <a:gd name="T3" fmla="*/ 11 h 27"/>
                  <a:gd name="T4" fmla="*/ 0 w 27"/>
                  <a:gd name="T5" fmla="*/ 11 h 27"/>
                  <a:gd name="T6" fmla="*/ 8 w 27"/>
                  <a:gd name="T7" fmla="*/ 19 h 27"/>
                  <a:gd name="T8" fmla="*/ 6 w 27"/>
                  <a:gd name="T9" fmla="*/ 27 h 27"/>
                  <a:gd name="T10" fmla="*/ 14 w 27"/>
                  <a:gd name="T11" fmla="*/ 21 h 27"/>
                  <a:gd name="T12" fmla="*/ 22 w 27"/>
                  <a:gd name="T13" fmla="*/ 27 h 27"/>
                  <a:gd name="T14" fmla="*/ 19 w 27"/>
                  <a:gd name="T15" fmla="*/ 19 h 27"/>
                  <a:gd name="T16" fmla="*/ 27 w 27"/>
                  <a:gd name="T17" fmla="*/ 11 h 27"/>
                  <a:gd name="T18" fmla="*/ 16 w 27"/>
                  <a:gd name="T19" fmla="*/ 11 h 27"/>
                  <a:gd name="T20" fmla="*/ 14 w 27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7">
                    <a:moveTo>
                      <a:pt x="14" y="0"/>
                    </a:moveTo>
                    <a:lnTo>
                      <a:pt x="11" y="11"/>
                    </a:lnTo>
                    <a:lnTo>
                      <a:pt x="0" y="11"/>
                    </a:lnTo>
                    <a:lnTo>
                      <a:pt x="8" y="19"/>
                    </a:lnTo>
                    <a:lnTo>
                      <a:pt x="6" y="27"/>
                    </a:lnTo>
                    <a:lnTo>
                      <a:pt x="14" y="21"/>
                    </a:lnTo>
                    <a:lnTo>
                      <a:pt x="22" y="27"/>
                    </a:lnTo>
                    <a:lnTo>
                      <a:pt x="19" y="19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4" name="Freeform 1732"/>
              <p:cNvSpPr>
                <a:spLocks/>
              </p:cNvSpPr>
              <p:nvPr/>
            </p:nvSpPr>
            <p:spPr bwMode="auto">
              <a:xfrm>
                <a:off x="2321" y="3454"/>
                <a:ext cx="27" cy="30"/>
              </a:xfrm>
              <a:custGeom>
                <a:avLst/>
                <a:gdLst>
                  <a:gd name="T0" fmla="*/ 14 w 27"/>
                  <a:gd name="T1" fmla="*/ 0 h 30"/>
                  <a:gd name="T2" fmla="*/ 11 w 27"/>
                  <a:gd name="T3" fmla="*/ 11 h 30"/>
                  <a:gd name="T4" fmla="*/ 0 w 27"/>
                  <a:gd name="T5" fmla="*/ 11 h 30"/>
                  <a:gd name="T6" fmla="*/ 8 w 27"/>
                  <a:gd name="T7" fmla="*/ 19 h 30"/>
                  <a:gd name="T8" fmla="*/ 6 w 27"/>
                  <a:gd name="T9" fmla="*/ 30 h 30"/>
                  <a:gd name="T10" fmla="*/ 14 w 27"/>
                  <a:gd name="T11" fmla="*/ 22 h 30"/>
                  <a:gd name="T12" fmla="*/ 22 w 27"/>
                  <a:gd name="T13" fmla="*/ 30 h 30"/>
                  <a:gd name="T14" fmla="*/ 19 w 27"/>
                  <a:gd name="T15" fmla="*/ 19 h 30"/>
                  <a:gd name="T16" fmla="*/ 27 w 27"/>
                  <a:gd name="T17" fmla="*/ 11 h 30"/>
                  <a:gd name="T18" fmla="*/ 16 w 27"/>
                  <a:gd name="T19" fmla="*/ 11 h 30"/>
                  <a:gd name="T20" fmla="*/ 14 w 27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30">
                    <a:moveTo>
                      <a:pt x="14" y="0"/>
                    </a:moveTo>
                    <a:lnTo>
                      <a:pt x="11" y="11"/>
                    </a:lnTo>
                    <a:lnTo>
                      <a:pt x="0" y="11"/>
                    </a:lnTo>
                    <a:lnTo>
                      <a:pt x="8" y="19"/>
                    </a:lnTo>
                    <a:lnTo>
                      <a:pt x="6" y="30"/>
                    </a:lnTo>
                    <a:lnTo>
                      <a:pt x="14" y="22"/>
                    </a:lnTo>
                    <a:lnTo>
                      <a:pt x="22" y="30"/>
                    </a:lnTo>
                    <a:lnTo>
                      <a:pt x="19" y="19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5" name="Freeform 1733"/>
              <p:cNvSpPr>
                <a:spLocks/>
              </p:cNvSpPr>
              <p:nvPr/>
            </p:nvSpPr>
            <p:spPr bwMode="auto">
              <a:xfrm>
                <a:off x="2321" y="3454"/>
                <a:ext cx="27" cy="30"/>
              </a:xfrm>
              <a:custGeom>
                <a:avLst/>
                <a:gdLst>
                  <a:gd name="T0" fmla="*/ 14 w 27"/>
                  <a:gd name="T1" fmla="*/ 0 h 30"/>
                  <a:gd name="T2" fmla="*/ 11 w 27"/>
                  <a:gd name="T3" fmla="*/ 11 h 30"/>
                  <a:gd name="T4" fmla="*/ 0 w 27"/>
                  <a:gd name="T5" fmla="*/ 11 h 30"/>
                  <a:gd name="T6" fmla="*/ 8 w 27"/>
                  <a:gd name="T7" fmla="*/ 19 h 30"/>
                  <a:gd name="T8" fmla="*/ 6 w 27"/>
                  <a:gd name="T9" fmla="*/ 30 h 30"/>
                  <a:gd name="T10" fmla="*/ 14 w 27"/>
                  <a:gd name="T11" fmla="*/ 22 h 30"/>
                  <a:gd name="T12" fmla="*/ 22 w 27"/>
                  <a:gd name="T13" fmla="*/ 30 h 30"/>
                  <a:gd name="T14" fmla="*/ 19 w 27"/>
                  <a:gd name="T15" fmla="*/ 19 h 30"/>
                  <a:gd name="T16" fmla="*/ 27 w 27"/>
                  <a:gd name="T17" fmla="*/ 11 h 30"/>
                  <a:gd name="T18" fmla="*/ 16 w 27"/>
                  <a:gd name="T19" fmla="*/ 11 h 30"/>
                  <a:gd name="T20" fmla="*/ 14 w 27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30">
                    <a:moveTo>
                      <a:pt x="14" y="0"/>
                    </a:moveTo>
                    <a:lnTo>
                      <a:pt x="11" y="11"/>
                    </a:lnTo>
                    <a:lnTo>
                      <a:pt x="0" y="11"/>
                    </a:lnTo>
                    <a:lnTo>
                      <a:pt x="8" y="19"/>
                    </a:lnTo>
                    <a:lnTo>
                      <a:pt x="6" y="30"/>
                    </a:lnTo>
                    <a:lnTo>
                      <a:pt x="14" y="22"/>
                    </a:lnTo>
                    <a:lnTo>
                      <a:pt x="22" y="30"/>
                    </a:lnTo>
                    <a:lnTo>
                      <a:pt x="19" y="19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6" name="Freeform 1734"/>
              <p:cNvSpPr>
                <a:spLocks/>
              </p:cNvSpPr>
              <p:nvPr/>
            </p:nvSpPr>
            <p:spPr bwMode="auto">
              <a:xfrm>
                <a:off x="2321" y="3484"/>
                <a:ext cx="27" cy="26"/>
              </a:xfrm>
              <a:custGeom>
                <a:avLst/>
                <a:gdLst>
                  <a:gd name="T0" fmla="*/ 14 w 27"/>
                  <a:gd name="T1" fmla="*/ 0 h 26"/>
                  <a:gd name="T2" fmla="*/ 11 w 27"/>
                  <a:gd name="T3" fmla="*/ 10 h 26"/>
                  <a:gd name="T4" fmla="*/ 0 w 27"/>
                  <a:gd name="T5" fmla="*/ 10 h 26"/>
                  <a:gd name="T6" fmla="*/ 8 w 27"/>
                  <a:gd name="T7" fmla="*/ 16 h 26"/>
                  <a:gd name="T8" fmla="*/ 6 w 27"/>
                  <a:gd name="T9" fmla="*/ 26 h 26"/>
                  <a:gd name="T10" fmla="*/ 14 w 27"/>
                  <a:gd name="T11" fmla="*/ 21 h 26"/>
                  <a:gd name="T12" fmla="*/ 22 w 27"/>
                  <a:gd name="T13" fmla="*/ 26 h 26"/>
                  <a:gd name="T14" fmla="*/ 19 w 27"/>
                  <a:gd name="T15" fmla="*/ 18 h 26"/>
                  <a:gd name="T16" fmla="*/ 27 w 27"/>
                  <a:gd name="T17" fmla="*/ 10 h 26"/>
                  <a:gd name="T18" fmla="*/ 16 w 27"/>
                  <a:gd name="T19" fmla="*/ 10 h 26"/>
                  <a:gd name="T20" fmla="*/ 14 w 27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6">
                    <a:moveTo>
                      <a:pt x="14" y="0"/>
                    </a:moveTo>
                    <a:lnTo>
                      <a:pt x="11" y="10"/>
                    </a:lnTo>
                    <a:lnTo>
                      <a:pt x="0" y="10"/>
                    </a:lnTo>
                    <a:lnTo>
                      <a:pt x="8" y="16"/>
                    </a:lnTo>
                    <a:lnTo>
                      <a:pt x="6" y="26"/>
                    </a:lnTo>
                    <a:lnTo>
                      <a:pt x="14" y="21"/>
                    </a:lnTo>
                    <a:lnTo>
                      <a:pt x="22" y="26"/>
                    </a:lnTo>
                    <a:lnTo>
                      <a:pt x="19" y="18"/>
                    </a:lnTo>
                    <a:lnTo>
                      <a:pt x="27" y="10"/>
                    </a:lnTo>
                    <a:lnTo>
                      <a:pt x="16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7" name="Freeform 1735"/>
              <p:cNvSpPr>
                <a:spLocks/>
              </p:cNvSpPr>
              <p:nvPr/>
            </p:nvSpPr>
            <p:spPr bwMode="auto">
              <a:xfrm>
                <a:off x="2321" y="3484"/>
                <a:ext cx="27" cy="26"/>
              </a:xfrm>
              <a:custGeom>
                <a:avLst/>
                <a:gdLst>
                  <a:gd name="T0" fmla="*/ 14 w 27"/>
                  <a:gd name="T1" fmla="*/ 0 h 26"/>
                  <a:gd name="T2" fmla="*/ 11 w 27"/>
                  <a:gd name="T3" fmla="*/ 10 h 26"/>
                  <a:gd name="T4" fmla="*/ 0 w 27"/>
                  <a:gd name="T5" fmla="*/ 10 h 26"/>
                  <a:gd name="T6" fmla="*/ 8 w 27"/>
                  <a:gd name="T7" fmla="*/ 16 h 26"/>
                  <a:gd name="T8" fmla="*/ 6 w 27"/>
                  <a:gd name="T9" fmla="*/ 26 h 26"/>
                  <a:gd name="T10" fmla="*/ 14 w 27"/>
                  <a:gd name="T11" fmla="*/ 21 h 26"/>
                  <a:gd name="T12" fmla="*/ 22 w 27"/>
                  <a:gd name="T13" fmla="*/ 26 h 26"/>
                  <a:gd name="T14" fmla="*/ 19 w 27"/>
                  <a:gd name="T15" fmla="*/ 18 h 26"/>
                  <a:gd name="T16" fmla="*/ 27 w 27"/>
                  <a:gd name="T17" fmla="*/ 10 h 26"/>
                  <a:gd name="T18" fmla="*/ 16 w 27"/>
                  <a:gd name="T19" fmla="*/ 10 h 26"/>
                  <a:gd name="T20" fmla="*/ 14 w 27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6">
                    <a:moveTo>
                      <a:pt x="14" y="0"/>
                    </a:moveTo>
                    <a:lnTo>
                      <a:pt x="11" y="10"/>
                    </a:lnTo>
                    <a:lnTo>
                      <a:pt x="0" y="10"/>
                    </a:lnTo>
                    <a:lnTo>
                      <a:pt x="8" y="16"/>
                    </a:lnTo>
                    <a:lnTo>
                      <a:pt x="6" y="26"/>
                    </a:lnTo>
                    <a:lnTo>
                      <a:pt x="14" y="21"/>
                    </a:lnTo>
                    <a:lnTo>
                      <a:pt x="22" y="26"/>
                    </a:lnTo>
                    <a:lnTo>
                      <a:pt x="19" y="18"/>
                    </a:lnTo>
                    <a:lnTo>
                      <a:pt x="27" y="10"/>
                    </a:lnTo>
                    <a:lnTo>
                      <a:pt x="16" y="10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" name="Freeform 1736"/>
              <p:cNvSpPr>
                <a:spLocks/>
              </p:cNvSpPr>
              <p:nvPr/>
            </p:nvSpPr>
            <p:spPr bwMode="auto">
              <a:xfrm>
                <a:off x="2287" y="3390"/>
                <a:ext cx="13" cy="27"/>
              </a:xfrm>
              <a:custGeom>
                <a:avLst/>
                <a:gdLst>
                  <a:gd name="T0" fmla="*/ 13 w 13"/>
                  <a:gd name="T1" fmla="*/ 0 h 27"/>
                  <a:gd name="T2" fmla="*/ 8 w 13"/>
                  <a:gd name="T3" fmla="*/ 11 h 27"/>
                  <a:gd name="T4" fmla="*/ 0 w 13"/>
                  <a:gd name="T5" fmla="*/ 11 h 27"/>
                  <a:gd name="T6" fmla="*/ 8 w 13"/>
                  <a:gd name="T7" fmla="*/ 16 h 27"/>
                  <a:gd name="T8" fmla="*/ 2 w 13"/>
                  <a:gd name="T9" fmla="*/ 27 h 27"/>
                  <a:gd name="T10" fmla="*/ 13 w 13"/>
                  <a:gd name="T11" fmla="*/ 22 h 27"/>
                  <a:gd name="T12" fmla="*/ 13 w 13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7">
                    <a:moveTo>
                      <a:pt x="13" y="0"/>
                    </a:moveTo>
                    <a:lnTo>
                      <a:pt x="8" y="11"/>
                    </a:lnTo>
                    <a:lnTo>
                      <a:pt x="0" y="11"/>
                    </a:lnTo>
                    <a:lnTo>
                      <a:pt x="8" y="16"/>
                    </a:lnTo>
                    <a:lnTo>
                      <a:pt x="2" y="27"/>
                    </a:lnTo>
                    <a:lnTo>
                      <a:pt x="13" y="2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9" name="Freeform 1737"/>
              <p:cNvSpPr>
                <a:spLocks/>
              </p:cNvSpPr>
              <p:nvPr/>
            </p:nvSpPr>
            <p:spPr bwMode="auto">
              <a:xfrm>
                <a:off x="2287" y="3390"/>
                <a:ext cx="13" cy="27"/>
              </a:xfrm>
              <a:custGeom>
                <a:avLst/>
                <a:gdLst>
                  <a:gd name="T0" fmla="*/ 13 w 13"/>
                  <a:gd name="T1" fmla="*/ 0 h 27"/>
                  <a:gd name="T2" fmla="*/ 8 w 13"/>
                  <a:gd name="T3" fmla="*/ 11 h 27"/>
                  <a:gd name="T4" fmla="*/ 0 w 13"/>
                  <a:gd name="T5" fmla="*/ 11 h 27"/>
                  <a:gd name="T6" fmla="*/ 8 w 13"/>
                  <a:gd name="T7" fmla="*/ 16 h 27"/>
                  <a:gd name="T8" fmla="*/ 2 w 13"/>
                  <a:gd name="T9" fmla="*/ 27 h 27"/>
                  <a:gd name="T10" fmla="*/ 13 w 13"/>
                  <a:gd name="T11" fmla="*/ 22 h 27"/>
                  <a:gd name="T12" fmla="*/ 13 w 13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7">
                    <a:moveTo>
                      <a:pt x="13" y="0"/>
                    </a:moveTo>
                    <a:lnTo>
                      <a:pt x="8" y="11"/>
                    </a:lnTo>
                    <a:lnTo>
                      <a:pt x="0" y="11"/>
                    </a:lnTo>
                    <a:lnTo>
                      <a:pt x="8" y="16"/>
                    </a:lnTo>
                    <a:lnTo>
                      <a:pt x="2" y="27"/>
                    </a:lnTo>
                    <a:lnTo>
                      <a:pt x="13" y="22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0" name="Freeform 1738"/>
              <p:cNvSpPr>
                <a:spLocks/>
              </p:cNvSpPr>
              <p:nvPr/>
            </p:nvSpPr>
            <p:spPr bwMode="auto">
              <a:xfrm>
                <a:off x="2300" y="3390"/>
                <a:ext cx="13" cy="27"/>
              </a:xfrm>
              <a:custGeom>
                <a:avLst/>
                <a:gdLst>
                  <a:gd name="T0" fmla="*/ 0 w 13"/>
                  <a:gd name="T1" fmla="*/ 0 h 27"/>
                  <a:gd name="T2" fmla="*/ 3 w 13"/>
                  <a:gd name="T3" fmla="*/ 11 h 27"/>
                  <a:gd name="T4" fmla="*/ 13 w 13"/>
                  <a:gd name="T5" fmla="*/ 11 h 27"/>
                  <a:gd name="T6" fmla="*/ 5 w 13"/>
                  <a:gd name="T7" fmla="*/ 16 h 27"/>
                  <a:gd name="T8" fmla="*/ 8 w 13"/>
                  <a:gd name="T9" fmla="*/ 27 h 27"/>
                  <a:gd name="T10" fmla="*/ 0 w 13"/>
                  <a:gd name="T11" fmla="*/ 22 h 27"/>
                  <a:gd name="T12" fmla="*/ 0 w 13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7">
                    <a:moveTo>
                      <a:pt x="0" y="0"/>
                    </a:moveTo>
                    <a:lnTo>
                      <a:pt x="3" y="11"/>
                    </a:lnTo>
                    <a:lnTo>
                      <a:pt x="13" y="11"/>
                    </a:lnTo>
                    <a:lnTo>
                      <a:pt x="5" y="16"/>
                    </a:lnTo>
                    <a:lnTo>
                      <a:pt x="8" y="27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1" name="Freeform 1739"/>
              <p:cNvSpPr>
                <a:spLocks/>
              </p:cNvSpPr>
              <p:nvPr/>
            </p:nvSpPr>
            <p:spPr bwMode="auto">
              <a:xfrm>
                <a:off x="2300" y="3390"/>
                <a:ext cx="13" cy="27"/>
              </a:xfrm>
              <a:custGeom>
                <a:avLst/>
                <a:gdLst>
                  <a:gd name="T0" fmla="*/ 0 w 13"/>
                  <a:gd name="T1" fmla="*/ 0 h 27"/>
                  <a:gd name="T2" fmla="*/ 3 w 13"/>
                  <a:gd name="T3" fmla="*/ 11 h 27"/>
                  <a:gd name="T4" fmla="*/ 13 w 13"/>
                  <a:gd name="T5" fmla="*/ 11 h 27"/>
                  <a:gd name="T6" fmla="*/ 5 w 13"/>
                  <a:gd name="T7" fmla="*/ 16 h 27"/>
                  <a:gd name="T8" fmla="*/ 8 w 13"/>
                  <a:gd name="T9" fmla="*/ 27 h 27"/>
                  <a:gd name="T10" fmla="*/ 0 w 13"/>
                  <a:gd name="T11" fmla="*/ 22 h 27"/>
                  <a:gd name="T12" fmla="*/ 0 w 13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7">
                    <a:moveTo>
                      <a:pt x="0" y="0"/>
                    </a:moveTo>
                    <a:lnTo>
                      <a:pt x="3" y="11"/>
                    </a:lnTo>
                    <a:lnTo>
                      <a:pt x="13" y="11"/>
                    </a:lnTo>
                    <a:lnTo>
                      <a:pt x="5" y="16"/>
                    </a:lnTo>
                    <a:lnTo>
                      <a:pt x="8" y="27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2" name="Freeform 1740"/>
              <p:cNvSpPr>
                <a:spLocks/>
              </p:cNvSpPr>
              <p:nvPr/>
            </p:nvSpPr>
            <p:spPr bwMode="auto">
              <a:xfrm>
                <a:off x="2287" y="3417"/>
                <a:ext cx="13" cy="27"/>
              </a:xfrm>
              <a:custGeom>
                <a:avLst/>
                <a:gdLst>
                  <a:gd name="T0" fmla="*/ 13 w 13"/>
                  <a:gd name="T1" fmla="*/ 0 h 27"/>
                  <a:gd name="T2" fmla="*/ 8 w 13"/>
                  <a:gd name="T3" fmla="*/ 11 h 27"/>
                  <a:gd name="T4" fmla="*/ 0 w 13"/>
                  <a:gd name="T5" fmla="*/ 11 h 27"/>
                  <a:gd name="T6" fmla="*/ 8 w 13"/>
                  <a:gd name="T7" fmla="*/ 16 h 27"/>
                  <a:gd name="T8" fmla="*/ 2 w 13"/>
                  <a:gd name="T9" fmla="*/ 27 h 27"/>
                  <a:gd name="T10" fmla="*/ 13 w 13"/>
                  <a:gd name="T11" fmla="*/ 21 h 27"/>
                  <a:gd name="T12" fmla="*/ 13 w 13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7">
                    <a:moveTo>
                      <a:pt x="13" y="0"/>
                    </a:moveTo>
                    <a:lnTo>
                      <a:pt x="8" y="11"/>
                    </a:lnTo>
                    <a:lnTo>
                      <a:pt x="0" y="11"/>
                    </a:lnTo>
                    <a:lnTo>
                      <a:pt x="8" y="16"/>
                    </a:lnTo>
                    <a:lnTo>
                      <a:pt x="2" y="27"/>
                    </a:lnTo>
                    <a:lnTo>
                      <a:pt x="13" y="2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3" name="Freeform 1741"/>
              <p:cNvSpPr>
                <a:spLocks/>
              </p:cNvSpPr>
              <p:nvPr/>
            </p:nvSpPr>
            <p:spPr bwMode="auto">
              <a:xfrm>
                <a:off x="2287" y="3417"/>
                <a:ext cx="13" cy="27"/>
              </a:xfrm>
              <a:custGeom>
                <a:avLst/>
                <a:gdLst>
                  <a:gd name="T0" fmla="*/ 13 w 13"/>
                  <a:gd name="T1" fmla="*/ 0 h 27"/>
                  <a:gd name="T2" fmla="*/ 8 w 13"/>
                  <a:gd name="T3" fmla="*/ 11 h 27"/>
                  <a:gd name="T4" fmla="*/ 0 w 13"/>
                  <a:gd name="T5" fmla="*/ 11 h 27"/>
                  <a:gd name="T6" fmla="*/ 8 w 13"/>
                  <a:gd name="T7" fmla="*/ 16 h 27"/>
                  <a:gd name="T8" fmla="*/ 2 w 13"/>
                  <a:gd name="T9" fmla="*/ 27 h 27"/>
                  <a:gd name="T10" fmla="*/ 13 w 13"/>
                  <a:gd name="T11" fmla="*/ 21 h 27"/>
                  <a:gd name="T12" fmla="*/ 13 w 13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7">
                    <a:moveTo>
                      <a:pt x="13" y="0"/>
                    </a:moveTo>
                    <a:lnTo>
                      <a:pt x="8" y="11"/>
                    </a:lnTo>
                    <a:lnTo>
                      <a:pt x="0" y="11"/>
                    </a:lnTo>
                    <a:lnTo>
                      <a:pt x="8" y="16"/>
                    </a:lnTo>
                    <a:lnTo>
                      <a:pt x="2" y="27"/>
                    </a:lnTo>
                    <a:lnTo>
                      <a:pt x="13" y="21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4" name="Freeform 1742"/>
              <p:cNvSpPr>
                <a:spLocks/>
              </p:cNvSpPr>
              <p:nvPr/>
            </p:nvSpPr>
            <p:spPr bwMode="auto">
              <a:xfrm>
                <a:off x="2300" y="3417"/>
                <a:ext cx="13" cy="27"/>
              </a:xfrm>
              <a:custGeom>
                <a:avLst/>
                <a:gdLst>
                  <a:gd name="T0" fmla="*/ 0 w 13"/>
                  <a:gd name="T1" fmla="*/ 0 h 27"/>
                  <a:gd name="T2" fmla="*/ 3 w 13"/>
                  <a:gd name="T3" fmla="*/ 11 h 27"/>
                  <a:gd name="T4" fmla="*/ 13 w 13"/>
                  <a:gd name="T5" fmla="*/ 11 h 27"/>
                  <a:gd name="T6" fmla="*/ 5 w 13"/>
                  <a:gd name="T7" fmla="*/ 16 h 27"/>
                  <a:gd name="T8" fmla="*/ 8 w 13"/>
                  <a:gd name="T9" fmla="*/ 27 h 27"/>
                  <a:gd name="T10" fmla="*/ 0 w 13"/>
                  <a:gd name="T11" fmla="*/ 21 h 27"/>
                  <a:gd name="T12" fmla="*/ 0 w 13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7">
                    <a:moveTo>
                      <a:pt x="0" y="0"/>
                    </a:moveTo>
                    <a:lnTo>
                      <a:pt x="3" y="11"/>
                    </a:lnTo>
                    <a:lnTo>
                      <a:pt x="13" y="11"/>
                    </a:lnTo>
                    <a:lnTo>
                      <a:pt x="5" y="16"/>
                    </a:lnTo>
                    <a:lnTo>
                      <a:pt x="8" y="27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5" name="Freeform 1743"/>
              <p:cNvSpPr>
                <a:spLocks/>
              </p:cNvSpPr>
              <p:nvPr/>
            </p:nvSpPr>
            <p:spPr bwMode="auto">
              <a:xfrm>
                <a:off x="2300" y="3417"/>
                <a:ext cx="13" cy="27"/>
              </a:xfrm>
              <a:custGeom>
                <a:avLst/>
                <a:gdLst>
                  <a:gd name="T0" fmla="*/ 0 w 13"/>
                  <a:gd name="T1" fmla="*/ 0 h 27"/>
                  <a:gd name="T2" fmla="*/ 3 w 13"/>
                  <a:gd name="T3" fmla="*/ 11 h 27"/>
                  <a:gd name="T4" fmla="*/ 13 w 13"/>
                  <a:gd name="T5" fmla="*/ 11 h 27"/>
                  <a:gd name="T6" fmla="*/ 5 w 13"/>
                  <a:gd name="T7" fmla="*/ 16 h 27"/>
                  <a:gd name="T8" fmla="*/ 8 w 13"/>
                  <a:gd name="T9" fmla="*/ 27 h 27"/>
                  <a:gd name="T10" fmla="*/ 0 w 13"/>
                  <a:gd name="T11" fmla="*/ 21 h 27"/>
                  <a:gd name="T12" fmla="*/ 0 w 13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7">
                    <a:moveTo>
                      <a:pt x="0" y="0"/>
                    </a:moveTo>
                    <a:lnTo>
                      <a:pt x="3" y="11"/>
                    </a:lnTo>
                    <a:lnTo>
                      <a:pt x="13" y="11"/>
                    </a:lnTo>
                    <a:lnTo>
                      <a:pt x="5" y="16"/>
                    </a:lnTo>
                    <a:lnTo>
                      <a:pt x="8" y="27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6" name="Freeform 1744"/>
              <p:cNvSpPr>
                <a:spLocks/>
              </p:cNvSpPr>
              <p:nvPr/>
            </p:nvSpPr>
            <p:spPr bwMode="auto">
              <a:xfrm>
                <a:off x="2287" y="3446"/>
                <a:ext cx="13" cy="27"/>
              </a:xfrm>
              <a:custGeom>
                <a:avLst/>
                <a:gdLst>
                  <a:gd name="T0" fmla="*/ 13 w 13"/>
                  <a:gd name="T1" fmla="*/ 0 h 27"/>
                  <a:gd name="T2" fmla="*/ 8 w 13"/>
                  <a:gd name="T3" fmla="*/ 11 h 27"/>
                  <a:gd name="T4" fmla="*/ 0 w 13"/>
                  <a:gd name="T5" fmla="*/ 11 h 27"/>
                  <a:gd name="T6" fmla="*/ 8 w 13"/>
                  <a:gd name="T7" fmla="*/ 16 h 27"/>
                  <a:gd name="T8" fmla="*/ 2 w 13"/>
                  <a:gd name="T9" fmla="*/ 27 h 27"/>
                  <a:gd name="T10" fmla="*/ 13 w 13"/>
                  <a:gd name="T11" fmla="*/ 22 h 27"/>
                  <a:gd name="T12" fmla="*/ 13 w 13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7">
                    <a:moveTo>
                      <a:pt x="13" y="0"/>
                    </a:moveTo>
                    <a:lnTo>
                      <a:pt x="8" y="11"/>
                    </a:lnTo>
                    <a:lnTo>
                      <a:pt x="0" y="11"/>
                    </a:lnTo>
                    <a:lnTo>
                      <a:pt x="8" y="16"/>
                    </a:lnTo>
                    <a:lnTo>
                      <a:pt x="2" y="27"/>
                    </a:lnTo>
                    <a:lnTo>
                      <a:pt x="13" y="2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7" name="Freeform 1745"/>
              <p:cNvSpPr>
                <a:spLocks/>
              </p:cNvSpPr>
              <p:nvPr/>
            </p:nvSpPr>
            <p:spPr bwMode="auto">
              <a:xfrm>
                <a:off x="2287" y="3446"/>
                <a:ext cx="13" cy="27"/>
              </a:xfrm>
              <a:custGeom>
                <a:avLst/>
                <a:gdLst>
                  <a:gd name="T0" fmla="*/ 13 w 13"/>
                  <a:gd name="T1" fmla="*/ 0 h 27"/>
                  <a:gd name="T2" fmla="*/ 8 w 13"/>
                  <a:gd name="T3" fmla="*/ 11 h 27"/>
                  <a:gd name="T4" fmla="*/ 0 w 13"/>
                  <a:gd name="T5" fmla="*/ 11 h 27"/>
                  <a:gd name="T6" fmla="*/ 8 w 13"/>
                  <a:gd name="T7" fmla="*/ 16 h 27"/>
                  <a:gd name="T8" fmla="*/ 2 w 13"/>
                  <a:gd name="T9" fmla="*/ 27 h 27"/>
                  <a:gd name="T10" fmla="*/ 13 w 13"/>
                  <a:gd name="T11" fmla="*/ 22 h 27"/>
                  <a:gd name="T12" fmla="*/ 13 w 13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7">
                    <a:moveTo>
                      <a:pt x="13" y="0"/>
                    </a:moveTo>
                    <a:lnTo>
                      <a:pt x="8" y="11"/>
                    </a:lnTo>
                    <a:lnTo>
                      <a:pt x="0" y="11"/>
                    </a:lnTo>
                    <a:lnTo>
                      <a:pt x="8" y="16"/>
                    </a:lnTo>
                    <a:lnTo>
                      <a:pt x="2" y="27"/>
                    </a:lnTo>
                    <a:lnTo>
                      <a:pt x="13" y="22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" name="Freeform 1746"/>
              <p:cNvSpPr>
                <a:spLocks/>
              </p:cNvSpPr>
              <p:nvPr/>
            </p:nvSpPr>
            <p:spPr bwMode="auto">
              <a:xfrm>
                <a:off x="2300" y="3446"/>
                <a:ext cx="13" cy="27"/>
              </a:xfrm>
              <a:custGeom>
                <a:avLst/>
                <a:gdLst>
                  <a:gd name="T0" fmla="*/ 0 w 13"/>
                  <a:gd name="T1" fmla="*/ 0 h 27"/>
                  <a:gd name="T2" fmla="*/ 3 w 13"/>
                  <a:gd name="T3" fmla="*/ 11 h 27"/>
                  <a:gd name="T4" fmla="*/ 13 w 13"/>
                  <a:gd name="T5" fmla="*/ 11 h 27"/>
                  <a:gd name="T6" fmla="*/ 5 w 13"/>
                  <a:gd name="T7" fmla="*/ 16 h 27"/>
                  <a:gd name="T8" fmla="*/ 8 w 13"/>
                  <a:gd name="T9" fmla="*/ 27 h 27"/>
                  <a:gd name="T10" fmla="*/ 0 w 13"/>
                  <a:gd name="T11" fmla="*/ 22 h 27"/>
                  <a:gd name="T12" fmla="*/ 0 w 13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7">
                    <a:moveTo>
                      <a:pt x="0" y="0"/>
                    </a:moveTo>
                    <a:lnTo>
                      <a:pt x="3" y="11"/>
                    </a:lnTo>
                    <a:lnTo>
                      <a:pt x="13" y="11"/>
                    </a:lnTo>
                    <a:lnTo>
                      <a:pt x="5" y="16"/>
                    </a:lnTo>
                    <a:lnTo>
                      <a:pt x="8" y="27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9" name="Freeform 1747"/>
              <p:cNvSpPr>
                <a:spLocks/>
              </p:cNvSpPr>
              <p:nvPr/>
            </p:nvSpPr>
            <p:spPr bwMode="auto">
              <a:xfrm>
                <a:off x="2300" y="3446"/>
                <a:ext cx="13" cy="27"/>
              </a:xfrm>
              <a:custGeom>
                <a:avLst/>
                <a:gdLst>
                  <a:gd name="T0" fmla="*/ 0 w 13"/>
                  <a:gd name="T1" fmla="*/ 0 h 27"/>
                  <a:gd name="T2" fmla="*/ 3 w 13"/>
                  <a:gd name="T3" fmla="*/ 11 h 27"/>
                  <a:gd name="T4" fmla="*/ 13 w 13"/>
                  <a:gd name="T5" fmla="*/ 11 h 27"/>
                  <a:gd name="T6" fmla="*/ 5 w 13"/>
                  <a:gd name="T7" fmla="*/ 16 h 27"/>
                  <a:gd name="T8" fmla="*/ 8 w 13"/>
                  <a:gd name="T9" fmla="*/ 27 h 27"/>
                  <a:gd name="T10" fmla="*/ 0 w 13"/>
                  <a:gd name="T11" fmla="*/ 22 h 27"/>
                  <a:gd name="T12" fmla="*/ 0 w 13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7">
                    <a:moveTo>
                      <a:pt x="0" y="0"/>
                    </a:moveTo>
                    <a:lnTo>
                      <a:pt x="3" y="11"/>
                    </a:lnTo>
                    <a:lnTo>
                      <a:pt x="13" y="11"/>
                    </a:lnTo>
                    <a:lnTo>
                      <a:pt x="5" y="16"/>
                    </a:lnTo>
                    <a:lnTo>
                      <a:pt x="8" y="27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0" name="Freeform 1748"/>
              <p:cNvSpPr>
                <a:spLocks/>
              </p:cNvSpPr>
              <p:nvPr/>
            </p:nvSpPr>
            <p:spPr bwMode="auto">
              <a:xfrm>
                <a:off x="2287" y="3476"/>
                <a:ext cx="13" cy="26"/>
              </a:xfrm>
              <a:custGeom>
                <a:avLst/>
                <a:gdLst>
                  <a:gd name="T0" fmla="*/ 13 w 13"/>
                  <a:gd name="T1" fmla="*/ 0 h 26"/>
                  <a:gd name="T2" fmla="*/ 8 w 13"/>
                  <a:gd name="T3" fmla="*/ 10 h 26"/>
                  <a:gd name="T4" fmla="*/ 0 w 13"/>
                  <a:gd name="T5" fmla="*/ 10 h 26"/>
                  <a:gd name="T6" fmla="*/ 8 w 13"/>
                  <a:gd name="T7" fmla="*/ 16 h 26"/>
                  <a:gd name="T8" fmla="*/ 2 w 13"/>
                  <a:gd name="T9" fmla="*/ 26 h 26"/>
                  <a:gd name="T10" fmla="*/ 13 w 13"/>
                  <a:gd name="T11" fmla="*/ 21 h 26"/>
                  <a:gd name="T12" fmla="*/ 13 w 13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6">
                    <a:moveTo>
                      <a:pt x="13" y="0"/>
                    </a:moveTo>
                    <a:lnTo>
                      <a:pt x="8" y="10"/>
                    </a:lnTo>
                    <a:lnTo>
                      <a:pt x="0" y="10"/>
                    </a:lnTo>
                    <a:lnTo>
                      <a:pt x="8" y="16"/>
                    </a:lnTo>
                    <a:lnTo>
                      <a:pt x="2" y="26"/>
                    </a:lnTo>
                    <a:lnTo>
                      <a:pt x="13" y="2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1" name="Freeform 1749"/>
              <p:cNvSpPr>
                <a:spLocks/>
              </p:cNvSpPr>
              <p:nvPr/>
            </p:nvSpPr>
            <p:spPr bwMode="auto">
              <a:xfrm>
                <a:off x="2287" y="3476"/>
                <a:ext cx="13" cy="26"/>
              </a:xfrm>
              <a:custGeom>
                <a:avLst/>
                <a:gdLst>
                  <a:gd name="T0" fmla="*/ 13 w 13"/>
                  <a:gd name="T1" fmla="*/ 0 h 26"/>
                  <a:gd name="T2" fmla="*/ 8 w 13"/>
                  <a:gd name="T3" fmla="*/ 10 h 26"/>
                  <a:gd name="T4" fmla="*/ 0 w 13"/>
                  <a:gd name="T5" fmla="*/ 10 h 26"/>
                  <a:gd name="T6" fmla="*/ 8 w 13"/>
                  <a:gd name="T7" fmla="*/ 16 h 26"/>
                  <a:gd name="T8" fmla="*/ 2 w 13"/>
                  <a:gd name="T9" fmla="*/ 26 h 26"/>
                  <a:gd name="T10" fmla="*/ 13 w 13"/>
                  <a:gd name="T11" fmla="*/ 21 h 26"/>
                  <a:gd name="T12" fmla="*/ 13 w 13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6">
                    <a:moveTo>
                      <a:pt x="13" y="0"/>
                    </a:moveTo>
                    <a:lnTo>
                      <a:pt x="8" y="10"/>
                    </a:lnTo>
                    <a:lnTo>
                      <a:pt x="0" y="10"/>
                    </a:lnTo>
                    <a:lnTo>
                      <a:pt x="8" y="16"/>
                    </a:lnTo>
                    <a:lnTo>
                      <a:pt x="2" y="26"/>
                    </a:lnTo>
                    <a:lnTo>
                      <a:pt x="13" y="21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2" name="Freeform 1750"/>
              <p:cNvSpPr>
                <a:spLocks/>
              </p:cNvSpPr>
              <p:nvPr/>
            </p:nvSpPr>
            <p:spPr bwMode="auto">
              <a:xfrm>
                <a:off x="2300" y="3476"/>
                <a:ext cx="13" cy="26"/>
              </a:xfrm>
              <a:custGeom>
                <a:avLst/>
                <a:gdLst>
                  <a:gd name="T0" fmla="*/ 0 w 13"/>
                  <a:gd name="T1" fmla="*/ 0 h 26"/>
                  <a:gd name="T2" fmla="*/ 3 w 13"/>
                  <a:gd name="T3" fmla="*/ 8 h 26"/>
                  <a:gd name="T4" fmla="*/ 13 w 13"/>
                  <a:gd name="T5" fmla="*/ 8 h 26"/>
                  <a:gd name="T6" fmla="*/ 5 w 13"/>
                  <a:gd name="T7" fmla="*/ 16 h 26"/>
                  <a:gd name="T8" fmla="*/ 8 w 13"/>
                  <a:gd name="T9" fmla="*/ 26 h 26"/>
                  <a:gd name="T10" fmla="*/ 0 w 13"/>
                  <a:gd name="T11" fmla="*/ 21 h 26"/>
                  <a:gd name="T12" fmla="*/ 0 w 13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6">
                    <a:moveTo>
                      <a:pt x="0" y="0"/>
                    </a:moveTo>
                    <a:lnTo>
                      <a:pt x="3" y="8"/>
                    </a:lnTo>
                    <a:lnTo>
                      <a:pt x="13" y="8"/>
                    </a:lnTo>
                    <a:lnTo>
                      <a:pt x="5" y="16"/>
                    </a:lnTo>
                    <a:lnTo>
                      <a:pt x="8" y="26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3" name="Freeform 1751"/>
              <p:cNvSpPr>
                <a:spLocks/>
              </p:cNvSpPr>
              <p:nvPr/>
            </p:nvSpPr>
            <p:spPr bwMode="auto">
              <a:xfrm>
                <a:off x="2300" y="3476"/>
                <a:ext cx="13" cy="26"/>
              </a:xfrm>
              <a:custGeom>
                <a:avLst/>
                <a:gdLst>
                  <a:gd name="T0" fmla="*/ 0 w 13"/>
                  <a:gd name="T1" fmla="*/ 0 h 26"/>
                  <a:gd name="T2" fmla="*/ 3 w 13"/>
                  <a:gd name="T3" fmla="*/ 8 h 26"/>
                  <a:gd name="T4" fmla="*/ 13 w 13"/>
                  <a:gd name="T5" fmla="*/ 8 h 26"/>
                  <a:gd name="T6" fmla="*/ 5 w 13"/>
                  <a:gd name="T7" fmla="*/ 16 h 26"/>
                  <a:gd name="T8" fmla="*/ 8 w 13"/>
                  <a:gd name="T9" fmla="*/ 26 h 26"/>
                  <a:gd name="T10" fmla="*/ 0 w 13"/>
                  <a:gd name="T11" fmla="*/ 21 h 26"/>
                  <a:gd name="T12" fmla="*/ 0 w 13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6">
                    <a:moveTo>
                      <a:pt x="0" y="0"/>
                    </a:moveTo>
                    <a:lnTo>
                      <a:pt x="3" y="8"/>
                    </a:lnTo>
                    <a:lnTo>
                      <a:pt x="13" y="8"/>
                    </a:lnTo>
                    <a:lnTo>
                      <a:pt x="5" y="16"/>
                    </a:lnTo>
                    <a:lnTo>
                      <a:pt x="8" y="26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4" name="Freeform 1752"/>
              <p:cNvSpPr>
                <a:spLocks/>
              </p:cNvSpPr>
              <p:nvPr/>
            </p:nvSpPr>
            <p:spPr bwMode="auto">
              <a:xfrm>
                <a:off x="2287" y="3502"/>
                <a:ext cx="13" cy="30"/>
              </a:xfrm>
              <a:custGeom>
                <a:avLst/>
                <a:gdLst>
                  <a:gd name="T0" fmla="*/ 13 w 13"/>
                  <a:gd name="T1" fmla="*/ 0 h 30"/>
                  <a:gd name="T2" fmla="*/ 8 w 13"/>
                  <a:gd name="T3" fmla="*/ 11 h 30"/>
                  <a:gd name="T4" fmla="*/ 0 w 13"/>
                  <a:gd name="T5" fmla="*/ 11 h 30"/>
                  <a:gd name="T6" fmla="*/ 8 w 13"/>
                  <a:gd name="T7" fmla="*/ 19 h 30"/>
                  <a:gd name="T8" fmla="*/ 2 w 13"/>
                  <a:gd name="T9" fmla="*/ 30 h 30"/>
                  <a:gd name="T10" fmla="*/ 13 w 13"/>
                  <a:gd name="T11" fmla="*/ 22 h 30"/>
                  <a:gd name="T12" fmla="*/ 13 w 13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0">
                    <a:moveTo>
                      <a:pt x="13" y="0"/>
                    </a:moveTo>
                    <a:lnTo>
                      <a:pt x="8" y="11"/>
                    </a:lnTo>
                    <a:lnTo>
                      <a:pt x="0" y="11"/>
                    </a:lnTo>
                    <a:lnTo>
                      <a:pt x="8" y="19"/>
                    </a:lnTo>
                    <a:lnTo>
                      <a:pt x="2" y="30"/>
                    </a:lnTo>
                    <a:lnTo>
                      <a:pt x="13" y="2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5" name="Freeform 1753"/>
              <p:cNvSpPr>
                <a:spLocks/>
              </p:cNvSpPr>
              <p:nvPr/>
            </p:nvSpPr>
            <p:spPr bwMode="auto">
              <a:xfrm>
                <a:off x="2287" y="3502"/>
                <a:ext cx="13" cy="30"/>
              </a:xfrm>
              <a:custGeom>
                <a:avLst/>
                <a:gdLst>
                  <a:gd name="T0" fmla="*/ 13 w 13"/>
                  <a:gd name="T1" fmla="*/ 0 h 30"/>
                  <a:gd name="T2" fmla="*/ 8 w 13"/>
                  <a:gd name="T3" fmla="*/ 11 h 30"/>
                  <a:gd name="T4" fmla="*/ 0 w 13"/>
                  <a:gd name="T5" fmla="*/ 11 h 30"/>
                  <a:gd name="T6" fmla="*/ 8 w 13"/>
                  <a:gd name="T7" fmla="*/ 19 h 30"/>
                  <a:gd name="T8" fmla="*/ 2 w 13"/>
                  <a:gd name="T9" fmla="*/ 30 h 30"/>
                  <a:gd name="T10" fmla="*/ 13 w 13"/>
                  <a:gd name="T11" fmla="*/ 22 h 30"/>
                  <a:gd name="T12" fmla="*/ 13 w 13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0">
                    <a:moveTo>
                      <a:pt x="13" y="0"/>
                    </a:moveTo>
                    <a:lnTo>
                      <a:pt x="8" y="11"/>
                    </a:lnTo>
                    <a:lnTo>
                      <a:pt x="0" y="11"/>
                    </a:lnTo>
                    <a:lnTo>
                      <a:pt x="8" y="19"/>
                    </a:lnTo>
                    <a:lnTo>
                      <a:pt x="2" y="30"/>
                    </a:lnTo>
                    <a:lnTo>
                      <a:pt x="13" y="22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6" name="Freeform 1754"/>
              <p:cNvSpPr>
                <a:spLocks/>
              </p:cNvSpPr>
              <p:nvPr/>
            </p:nvSpPr>
            <p:spPr bwMode="auto">
              <a:xfrm>
                <a:off x="2300" y="3502"/>
                <a:ext cx="13" cy="30"/>
              </a:xfrm>
              <a:custGeom>
                <a:avLst/>
                <a:gdLst>
                  <a:gd name="T0" fmla="*/ 0 w 13"/>
                  <a:gd name="T1" fmla="*/ 0 h 30"/>
                  <a:gd name="T2" fmla="*/ 3 w 13"/>
                  <a:gd name="T3" fmla="*/ 11 h 30"/>
                  <a:gd name="T4" fmla="*/ 13 w 13"/>
                  <a:gd name="T5" fmla="*/ 11 h 30"/>
                  <a:gd name="T6" fmla="*/ 5 w 13"/>
                  <a:gd name="T7" fmla="*/ 19 h 30"/>
                  <a:gd name="T8" fmla="*/ 8 w 13"/>
                  <a:gd name="T9" fmla="*/ 30 h 30"/>
                  <a:gd name="T10" fmla="*/ 0 w 13"/>
                  <a:gd name="T11" fmla="*/ 22 h 30"/>
                  <a:gd name="T12" fmla="*/ 0 w 13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0">
                    <a:moveTo>
                      <a:pt x="0" y="0"/>
                    </a:moveTo>
                    <a:lnTo>
                      <a:pt x="3" y="11"/>
                    </a:lnTo>
                    <a:lnTo>
                      <a:pt x="13" y="11"/>
                    </a:lnTo>
                    <a:lnTo>
                      <a:pt x="5" y="19"/>
                    </a:lnTo>
                    <a:lnTo>
                      <a:pt x="8" y="3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7" name="Freeform 1755"/>
              <p:cNvSpPr>
                <a:spLocks/>
              </p:cNvSpPr>
              <p:nvPr/>
            </p:nvSpPr>
            <p:spPr bwMode="auto">
              <a:xfrm>
                <a:off x="2300" y="3502"/>
                <a:ext cx="13" cy="30"/>
              </a:xfrm>
              <a:custGeom>
                <a:avLst/>
                <a:gdLst>
                  <a:gd name="T0" fmla="*/ 0 w 13"/>
                  <a:gd name="T1" fmla="*/ 0 h 30"/>
                  <a:gd name="T2" fmla="*/ 3 w 13"/>
                  <a:gd name="T3" fmla="*/ 11 h 30"/>
                  <a:gd name="T4" fmla="*/ 13 w 13"/>
                  <a:gd name="T5" fmla="*/ 11 h 30"/>
                  <a:gd name="T6" fmla="*/ 5 w 13"/>
                  <a:gd name="T7" fmla="*/ 19 h 30"/>
                  <a:gd name="T8" fmla="*/ 8 w 13"/>
                  <a:gd name="T9" fmla="*/ 30 h 30"/>
                  <a:gd name="T10" fmla="*/ 0 w 13"/>
                  <a:gd name="T11" fmla="*/ 22 h 30"/>
                  <a:gd name="T12" fmla="*/ 0 w 13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0">
                    <a:moveTo>
                      <a:pt x="0" y="0"/>
                    </a:moveTo>
                    <a:lnTo>
                      <a:pt x="3" y="11"/>
                    </a:lnTo>
                    <a:lnTo>
                      <a:pt x="13" y="11"/>
                    </a:lnTo>
                    <a:lnTo>
                      <a:pt x="5" y="19"/>
                    </a:lnTo>
                    <a:lnTo>
                      <a:pt x="8" y="3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8" name="Freeform 1756"/>
              <p:cNvSpPr>
                <a:spLocks/>
              </p:cNvSpPr>
              <p:nvPr/>
            </p:nvSpPr>
            <p:spPr bwMode="auto">
              <a:xfrm>
                <a:off x="2252" y="3484"/>
                <a:ext cx="27" cy="26"/>
              </a:xfrm>
              <a:custGeom>
                <a:avLst/>
                <a:gdLst>
                  <a:gd name="T0" fmla="*/ 13 w 27"/>
                  <a:gd name="T1" fmla="*/ 0 h 26"/>
                  <a:gd name="T2" fmla="*/ 11 w 27"/>
                  <a:gd name="T3" fmla="*/ 10 h 26"/>
                  <a:gd name="T4" fmla="*/ 0 w 27"/>
                  <a:gd name="T5" fmla="*/ 10 h 26"/>
                  <a:gd name="T6" fmla="*/ 8 w 27"/>
                  <a:gd name="T7" fmla="*/ 16 h 26"/>
                  <a:gd name="T8" fmla="*/ 5 w 27"/>
                  <a:gd name="T9" fmla="*/ 26 h 26"/>
                  <a:gd name="T10" fmla="*/ 13 w 27"/>
                  <a:gd name="T11" fmla="*/ 21 h 26"/>
                  <a:gd name="T12" fmla="*/ 21 w 27"/>
                  <a:gd name="T13" fmla="*/ 26 h 26"/>
                  <a:gd name="T14" fmla="*/ 19 w 27"/>
                  <a:gd name="T15" fmla="*/ 18 h 26"/>
                  <a:gd name="T16" fmla="*/ 27 w 27"/>
                  <a:gd name="T17" fmla="*/ 10 h 26"/>
                  <a:gd name="T18" fmla="*/ 16 w 27"/>
                  <a:gd name="T19" fmla="*/ 10 h 26"/>
                  <a:gd name="T20" fmla="*/ 13 w 27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6">
                    <a:moveTo>
                      <a:pt x="13" y="0"/>
                    </a:moveTo>
                    <a:lnTo>
                      <a:pt x="11" y="10"/>
                    </a:lnTo>
                    <a:lnTo>
                      <a:pt x="0" y="10"/>
                    </a:lnTo>
                    <a:lnTo>
                      <a:pt x="8" y="16"/>
                    </a:lnTo>
                    <a:lnTo>
                      <a:pt x="5" y="26"/>
                    </a:lnTo>
                    <a:lnTo>
                      <a:pt x="13" y="21"/>
                    </a:lnTo>
                    <a:lnTo>
                      <a:pt x="21" y="26"/>
                    </a:lnTo>
                    <a:lnTo>
                      <a:pt x="19" y="18"/>
                    </a:lnTo>
                    <a:lnTo>
                      <a:pt x="27" y="10"/>
                    </a:lnTo>
                    <a:lnTo>
                      <a:pt x="16" y="1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9" name="Freeform 1757"/>
              <p:cNvSpPr>
                <a:spLocks/>
              </p:cNvSpPr>
              <p:nvPr/>
            </p:nvSpPr>
            <p:spPr bwMode="auto">
              <a:xfrm>
                <a:off x="2252" y="3484"/>
                <a:ext cx="27" cy="26"/>
              </a:xfrm>
              <a:custGeom>
                <a:avLst/>
                <a:gdLst>
                  <a:gd name="T0" fmla="*/ 13 w 27"/>
                  <a:gd name="T1" fmla="*/ 0 h 26"/>
                  <a:gd name="T2" fmla="*/ 11 w 27"/>
                  <a:gd name="T3" fmla="*/ 10 h 26"/>
                  <a:gd name="T4" fmla="*/ 0 w 27"/>
                  <a:gd name="T5" fmla="*/ 10 h 26"/>
                  <a:gd name="T6" fmla="*/ 8 w 27"/>
                  <a:gd name="T7" fmla="*/ 16 h 26"/>
                  <a:gd name="T8" fmla="*/ 5 w 27"/>
                  <a:gd name="T9" fmla="*/ 26 h 26"/>
                  <a:gd name="T10" fmla="*/ 13 w 27"/>
                  <a:gd name="T11" fmla="*/ 21 h 26"/>
                  <a:gd name="T12" fmla="*/ 21 w 27"/>
                  <a:gd name="T13" fmla="*/ 26 h 26"/>
                  <a:gd name="T14" fmla="*/ 19 w 27"/>
                  <a:gd name="T15" fmla="*/ 18 h 26"/>
                  <a:gd name="T16" fmla="*/ 27 w 27"/>
                  <a:gd name="T17" fmla="*/ 10 h 26"/>
                  <a:gd name="T18" fmla="*/ 16 w 27"/>
                  <a:gd name="T19" fmla="*/ 10 h 26"/>
                  <a:gd name="T20" fmla="*/ 13 w 27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6">
                    <a:moveTo>
                      <a:pt x="13" y="0"/>
                    </a:moveTo>
                    <a:lnTo>
                      <a:pt x="11" y="10"/>
                    </a:lnTo>
                    <a:lnTo>
                      <a:pt x="0" y="10"/>
                    </a:lnTo>
                    <a:lnTo>
                      <a:pt x="8" y="16"/>
                    </a:lnTo>
                    <a:lnTo>
                      <a:pt x="5" y="26"/>
                    </a:lnTo>
                    <a:lnTo>
                      <a:pt x="13" y="21"/>
                    </a:lnTo>
                    <a:lnTo>
                      <a:pt x="21" y="26"/>
                    </a:lnTo>
                    <a:lnTo>
                      <a:pt x="19" y="18"/>
                    </a:lnTo>
                    <a:lnTo>
                      <a:pt x="27" y="10"/>
                    </a:lnTo>
                    <a:lnTo>
                      <a:pt x="16" y="10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0" name="Freeform 1758"/>
              <p:cNvSpPr>
                <a:spLocks/>
              </p:cNvSpPr>
              <p:nvPr/>
            </p:nvSpPr>
            <p:spPr bwMode="auto">
              <a:xfrm>
                <a:off x="2252" y="3454"/>
                <a:ext cx="27" cy="30"/>
              </a:xfrm>
              <a:custGeom>
                <a:avLst/>
                <a:gdLst>
                  <a:gd name="T0" fmla="*/ 13 w 27"/>
                  <a:gd name="T1" fmla="*/ 0 h 30"/>
                  <a:gd name="T2" fmla="*/ 11 w 27"/>
                  <a:gd name="T3" fmla="*/ 11 h 30"/>
                  <a:gd name="T4" fmla="*/ 0 w 27"/>
                  <a:gd name="T5" fmla="*/ 11 h 30"/>
                  <a:gd name="T6" fmla="*/ 8 w 27"/>
                  <a:gd name="T7" fmla="*/ 19 h 30"/>
                  <a:gd name="T8" fmla="*/ 5 w 27"/>
                  <a:gd name="T9" fmla="*/ 30 h 30"/>
                  <a:gd name="T10" fmla="*/ 13 w 27"/>
                  <a:gd name="T11" fmla="*/ 22 h 30"/>
                  <a:gd name="T12" fmla="*/ 21 w 27"/>
                  <a:gd name="T13" fmla="*/ 30 h 30"/>
                  <a:gd name="T14" fmla="*/ 19 w 27"/>
                  <a:gd name="T15" fmla="*/ 19 h 30"/>
                  <a:gd name="T16" fmla="*/ 27 w 27"/>
                  <a:gd name="T17" fmla="*/ 11 h 30"/>
                  <a:gd name="T18" fmla="*/ 16 w 27"/>
                  <a:gd name="T19" fmla="*/ 11 h 30"/>
                  <a:gd name="T20" fmla="*/ 13 w 27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30">
                    <a:moveTo>
                      <a:pt x="13" y="0"/>
                    </a:moveTo>
                    <a:lnTo>
                      <a:pt x="11" y="11"/>
                    </a:lnTo>
                    <a:lnTo>
                      <a:pt x="0" y="11"/>
                    </a:lnTo>
                    <a:lnTo>
                      <a:pt x="8" y="19"/>
                    </a:lnTo>
                    <a:lnTo>
                      <a:pt x="5" y="30"/>
                    </a:lnTo>
                    <a:lnTo>
                      <a:pt x="13" y="22"/>
                    </a:lnTo>
                    <a:lnTo>
                      <a:pt x="21" y="30"/>
                    </a:lnTo>
                    <a:lnTo>
                      <a:pt x="19" y="19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1" name="Freeform 1759"/>
              <p:cNvSpPr>
                <a:spLocks/>
              </p:cNvSpPr>
              <p:nvPr/>
            </p:nvSpPr>
            <p:spPr bwMode="auto">
              <a:xfrm>
                <a:off x="2252" y="3454"/>
                <a:ext cx="27" cy="30"/>
              </a:xfrm>
              <a:custGeom>
                <a:avLst/>
                <a:gdLst>
                  <a:gd name="T0" fmla="*/ 13 w 27"/>
                  <a:gd name="T1" fmla="*/ 0 h 30"/>
                  <a:gd name="T2" fmla="*/ 11 w 27"/>
                  <a:gd name="T3" fmla="*/ 11 h 30"/>
                  <a:gd name="T4" fmla="*/ 0 w 27"/>
                  <a:gd name="T5" fmla="*/ 11 h 30"/>
                  <a:gd name="T6" fmla="*/ 8 w 27"/>
                  <a:gd name="T7" fmla="*/ 19 h 30"/>
                  <a:gd name="T8" fmla="*/ 5 w 27"/>
                  <a:gd name="T9" fmla="*/ 30 h 30"/>
                  <a:gd name="T10" fmla="*/ 13 w 27"/>
                  <a:gd name="T11" fmla="*/ 22 h 30"/>
                  <a:gd name="T12" fmla="*/ 21 w 27"/>
                  <a:gd name="T13" fmla="*/ 30 h 30"/>
                  <a:gd name="T14" fmla="*/ 19 w 27"/>
                  <a:gd name="T15" fmla="*/ 19 h 30"/>
                  <a:gd name="T16" fmla="*/ 27 w 27"/>
                  <a:gd name="T17" fmla="*/ 11 h 30"/>
                  <a:gd name="T18" fmla="*/ 16 w 27"/>
                  <a:gd name="T19" fmla="*/ 11 h 30"/>
                  <a:gd name="T20" fmla="*/ 13 w 27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30">
                    <a:moveTo>
                      <a:pt x="13" y="0"/>
                    </a:moveTo>
                    <a:lnTo>
                      <a:pt x="11" y="11"/>
                    </a:lnTo>
                    <a:lnTo>
                      <a:pt x="0" y="11"/>
                    </a:lnTo>
                    <a:lnTo>
                      <a:pt x="8" y="19"/>
                    </a:lnTo>
                    <a:lnTo>
                      <a:pt x="5" y="30"/>
                    </a:lnTo>
                    <a:lnTo>
                      <a:pt x="13" y="22"/>
                    </a:lnTo>
                    <a:lnTo>
                      <a:pt x="21" y="30"/>
                    </a:lnTo>
                    <a:lnTo>
                      <a:pt x="19" y="19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2" name="Freeform 1760"/>
              <p:cNvSpPr>
                <a:spLocks/>
              </p:cNvSpPr>
              <p:nvPr/>
            </p:nvSpPr>
            <p:spPr bwMode="auto">
              <a:xfrm>
                <a:off x="2252" y="3425"/>
                <a:ext cx="27" cy="27"/>
              </a:xfrm>
              <a:custGeom>
                <a:avLst/>
                <a:gdLst>
                  <a:gd name="T0" fmla="*/ 13 w 27"/>
                  <a:gd name="T1" fmla="*/ 0 h 27"/>
                  <a:gd name="T2" fmla="*/ 11 w 27"/>
                  <a:gd name="T3" fmla="*/ 11 h 27"/>
                  <a:gd name="T4" fmla="*/ 0 w 27"/>
                  <a:gd name="T5" fmla="*/ 11 h 27"/>
                  <a:gd name="T6" fmla="*/ 8 w 27"/>
                  <a:gd name="T7" fmla="*/ 19 h 27"/>
                  <a:gd name="T8" fmla="*/ 5 w 27"/>
                  <a:gd name="T9" fmla="*/ 27 h 27"/>
                  <a:gd name="T10" fmla="*/ 13 w 27"/>
                  <a:gd name="T11" fmla="*/ 21 h 27"/>
                  <a:gd name="T12" fmla="*/ 21 w 27"/>
                  <a:gd name="T13" fmla="*/ 27 h 27"/>
                  <a:gd name="T14" fmla="*/ 19 w 27"/>
                  <a:gd name="T15" fmla="*/ 19 h 27"/>
                  <a:gd name="T16" fmla="*/ 27 w 27"/>
                  <a:gd name="T17" fmla="*/ 11 h 27"/>
                  <a:gd name="T18" fmla="*/ 16 w 27"/>
                  <a:gd name="T19" fmla="*/ 11 h 27"/>
                  <a:gd name="T20" fmla="*/ 13 w 27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7">
                    <a:moveTo>
                      <a:pt x="13" y="0"/>
                    </a:moveTo>
                    <a:lnTo>
                      <a:pt x="11" y="11"/>
                    </a:lnTo>
                    <a:lnTo>
                      <a:pt x="0" y="11"/>
                    </a:lnTo>
                    <a:lnTo>
                      <a:pt x="8" y="19"/>
                    </a:lnTo>
                    <a:lnTo>
                      <a:pt x="5" y="27"/>
                    </a:lnTo>
                    <a:lnTo>
                      <a:pt x="13" y="21"/>
                    </a:lnTo>
                    <a:lnTo>
                      <a:pt x="21" y="27"/>
                    </a:lnTo>
                    <a:lnTo>
                      <a:pt x="19" y="19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52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3" name="Freeform 1761"/>
              <p:cNvSpPr>
                <a:spLocks/>
              </p:cNvSpPr>
              <p:nvPr/>
            </p:nvSpPr>
            <p:spPr bwMode="auto">
              <a:xfrm>
                <a:off x="2252" y="3425"/>
                <a:ext cx="27" cy="27"/>
              </a:xfrm>
              <a:custGeom>
                <a:avLst/>
                <a:gdLst>
                  <a:gd name="T0" fmla="*/ 13 w 27"/>
                  <a:gd name="T1" fmla="*/ 0 h 27"/>
                  <a:gd name="T2" fmla="*/ 11 w 27"/>
                  <a:gd name="T3" fmla="*/ 11 h 27"/>
                  <a:gd name="T4" fmla="*/ 0 w 27"/>
                  <a:gd name="T5" fmla="*/ 11 h 27"/>
                  <a:gd name="T6" fmla="*/ 8 w 27"/>
                  <a:gd name="T7" fmla="*/ 19 h 27"/>
                  <a:gd name="T8" fmla="*/ 5 w 27"/>
                  <a:gd name="T9" fmla="*/ 27 h 27"/>
                  <a:gd name="T10" fmla="*/ 13 w 27"/>
                  <a:gd name="T11" fmla="*/ 21 h 27"/>
                  <a:gd name="T12" fmla="*/ 21 w 27"/>
                  <a:gd name="T13" fmla="*/ 27 h 27"/>
                  <a:gd name="T14" fmla="*/ 19 w 27"/>
                  <a:gd name="T15" fmla="*/ 19 h 27"/>
                  <a:gd name="T16" fmla="*/ 27 w 27"/>
                  <a:gd name="T17" fmla="*/ 11 h 27"/>
                  <a:gd name="T18" fmla="*/ 16 w 27"/>
                  <a:gd name="T19" fmla="*/ 11 h 27"/>
                  <a:gd name="T20" fmla="*/ 13 w 27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7">
                    <a:moveTo>
                      <a:pt x="13" y="0"/>
                    </a:moveTo>
                    <a:lnTo>
                      <a:pt x="11" y="11"/>
                    </a:lnTo>
                    <a:lnTo>
                      <a:pt x="0" y="11"/>
                    </a:lnTo>
                    <a:lnTo>
                      <a:pt x="8" y="19"/>
                    </a:lnTo>
                    <a:lnTo>
                      <a:pt x="5" y="27"/>
                    </a:lnTo>
                    <a:lnTo>
                      <a:pt x="13" y="21"/>
                    </a:lnTo>
                    <a:lnTo>
                      <a:pt x="21" y="27"/>
                    </a:lnTo>
                    <a:lnTo>
                      <a:pt x="19" y="19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2" cap="flat">
                <a:solidFill>
                  <a:srgbClr val="01010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3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" name="Freeform 1763"/>
            <p:cNvSpPr>
              <a:spLocks/>
            </p:cNvSpPr>
            <p:nvPr/>
          </p:nvSpPr>
          <p:spPr bwMode="auto">
            <a:xfrm>
              <a:off x="2252" y="3396"/>
              <a:ext cx="27" cy="29"/>
            </a:xfrm>
            <a:custGeom>
              <a:avLst/>
              <a:gdLst>
                <a:gd name="T0" fmla="*/ 13 w 27"/>
                <a:gd name="T1" fmla="*/ 0 h 29"/>
                <a:gd name="T2" fmla="*/ 11 w 27"/>
                <a:gd name="T3" fmla="*/ 10 h 29"/>
                <a:gd name="T4" fmla="*/ 0 w 27"/>
                <a:gd name="T5" fmla="*/ 10 h 29"/>
                <a:gd name="T6" fmla="*/ 8 w 27"/>
                <a:gd name="T7" fmla="*/ 18 h 29"/>
                <a:gd name="T8" fmla="*/ 5 w 27"/>
                <a:gd name="T9" fmla="*/ 29 h 29"/>
                <a:gd name="T10" fmla="*/ 13 w 27"/>
                <a:gd name="T11" fmla="*/ 21 h 29"/>
                <a:gd name="T12" fmla="*/ 21 w 27"/>
                <a:gd name="T13" fmla="*/ 29 h 29"/>
                <a:gd name="T14" fmla="*/ 19 w 27"/>
                <a:gd name="T15" fmla="*/ 18 h 29"/>
                <a:gd name="T16" fmla="*/ 27 w 27"/>
                <a:gd name="T17" fmla="*/ 10 h 29"/>
                <a:gd name="T18" fmla="*/ 16 w 27"/>
                <a:gd name="T19" fmla="*/ 10 h 29"/>
                <a:gd name="T20" fmla="*/ 13 w 27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9">
                  <a:moveTo>
                    <a:pt x="13" y="0"/>
                  </a:moveTo>
                  <a:lnTo>
                    <a:pt x="11" y="10"/>
                  </a:lnTo>
                  <a:lnTo>
                    <a:pt x="0" y="10"/>
                  </a:lnTo>
                  <a:lnTo>
                    <a:pt x="8" y="18"/>
                  </a:lnTo>
                  <a:lnTo>
                    <a:pt x="5" y="29"/>
                  </a:lnTo>
                  <a:lnTo>
                    <a:pt x="13" y="21"/>
                  </a:lnTo>
                  <a:lnTo>
                    <a:pt x="21" y="29"/>
                  </a:lnTo>
                  <a:lnTo>
                    <a:pt x="19" y="18"/>
                  </a:lnTo>
                  <a:lnTo>
                    <a:pt x="27" y="10"/>
                  </a:lnTo>
                  <a:lnTo>
                    <a:pt x="16" y="1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28" name="Freeform 1764"/>
            <p:cNvSpPr>
              <a:spLocks/>
            </p:cNvSpPr>
            <p:nvPr/>
          </p:nvSpPr>
          <p:spPr bwMode="auto">
            <a:xfrm>
              <a:off x="2252" y="3396"/>
              <a:ext cx="27" cy="29"/>
            </a:xfrm>
            <a:custGeom>
              <a:avLst/>
              <a:gdLst>
                <a:gd name="T0" fmla="*/ 13 w 27"/>
                <a:gd name="T1" fmla="*/ 0 h 29"/>
                <a:gd name="T2" fmla="*/ 11 w 27"/>
                <a:gd name="T3" fmla="*/ 10 h 29"/>
                <a:gd name="T4" fmla="*/ 0 w 27"/>
                <a:gd name="T5" fmla="*/ 10 h 29"/>
                <a:gd name="T6" fmla="*/ 8 w 27"/>
                <a:gd name="T7" fmla="*/ 18 h 29"/>
                <a:gd name="T8" fmla="*/ 5 w 27"/>
                <a:gd name="T9" fmla="*/ 29 h 29"/>
                <a:gd name="T10" fmla="*/ 13 w 27"/>
                <a:gd name="T11" fmla="*/ 21 h 29"/>
                <a:gd name="T12" fmla="*/ 21 w 27"/>
                <a:gd name="T13" fmla="*/ 29 h 29"/>
                <a:gd name="T14" fmla="*/ 19 w 27"/>
                <a:gd name="T15" fmla="*/ 18 h 29"/>
                <a:gd name="T16" fmla="*/ 27 w 27"/>
                <a:gd name="T17" fmla="*/ 10 h 29"/>
                <a:gd name="T18" fmla="*/ 16 w 27"/>
                <a:gd name="T19" fmla="*/ 10 h 29"/>
                <a:gd name="T20" fmla="*/ 13 w 27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9">
                  <a:moveTo>
                    <a:pt x="13" y="0"/>
                  </a:moveTo>
                  <a:lnTo>
                    <a:pt x="11" y="10"/>
                  </a:lnTo>
                  <a:lnTo>
                    <a:pt x="0" y="10"/>
                  </a:lnTo>
                  <a:lnTo>
                    <a:pt x="8" y="18"/>
                  </a:lnTo>
                  <a:lnTo>
                    <a:pt x="5" y="29"/>
                  </a:lnTo>
                  <a:lnTo>
                    <a:pt x="13" y="21"/>
                  </a:lnTo>
                  <a:lnTo>
                    <a:pt x="21" y="29"/>
                  </a:lnTo>
                  <a:lnTo>
                    <a:pt x="19" y="18"/>
                  </a:lnTo>
                  <a:lnTo>
                    <a:pt x="27" y="10"/>
                  </a:lnTo>
                  <a:lnTo>
                    <a:pt x="16" y="1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29" name="Rectangle 1765"/>
            <p:cNvSpPr>
              <a:spLocks noChangeArrowheads="1"/>
            </p:cNvSpPr>
            <p:nvPr/>
          </p:nvSpPr>
          <p:spPr bwMode="auto">
            <a:xfrm>
              <a:off x="1596" y="2457"/>
              <a:ext cx="54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300" smtClean="0">
                  <a:solidFill>
                    <a:srgbClr val="010102"/>
                  </a:solidFill>
                  <a:cs typeface="Arial" pitchFamily="34" charset="0"/>
                </a:rPr>
                <a:t>N</a:t>
              </a:r>
              <a:endParaRPr lang="de-DE" sz="3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" name="Rectangle 1766"/>
            <p:cNvSpPr>
              <a:spLocks noChangeArrowheads="1"/>
            </p:cNvSpPr>
            <p:nvPr/>
          </p:nvSpPr>
          <p:spPr bwMode="auto">
            <a:xfrm>
              <a:off x="1634" y="2457"/>
              <a:ext cx="51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300" smtClean="0">
                  <a:solidFill>
                    <a:srgbClr val="010102"/>
                  </a:solidFill>
                  <a:cs typeface="Arial" pitchFamily="34" charset="0"/>
                </a:rPr>
                <a:t>E</a:t>
              </a:r>
              <a:endParaRPr lang="de-DE" sz="3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1" name="Freeform 1767"/>
            <p:cNvSpPr>
              <a:spLocks/>
            </p:cNvSpPr>
            <p:nvPr/>
          </p:nvSpPr>
          <p:spPr bwMode="auto">
            <a:xfrm>
              <a:off x="1567" y="2283"/>
              <a:ext cx="43" cy="147"/>
            </a:xfrm>
            <a:custGeom>
              <a:avLst/>
              <a:gdLst>
                <a:gd name="T0" fmla="*/ 0 w 16"/>
                <a:gd name="T1" fmla="*/ 0 h 55"/>
                <a:gd name="T2" fmla="*/ 16 w 16"/>
                <a:gd name="T3" fmla="*/ 0 h 55"/>
                <a:gd name="T4" fmla="*/ 16 w 16"/>
                <a:gd name="T5" fmla="*/ 55 h 55"/>
                <a:gd name="T6" fmla="*/ 5 w 16"/>
                <a:gd name="T7" fmla="*/ 47 h 55"/>
                <a:gd name="T8" fmla="*/ 0 w 16"/>
                <a:gd name="T9" fmla="*/ 34 h 55"/>
                <a:gd name="T10" fmla="*/ 0 w 16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55">
                  <a:moveTo>
                    <a:pt x="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2" y="53"/>
                    <a:pt x="8" y="51"/>
                    <a:pt x="5" y="47"/>
                  </a:cubicBezTo>
                  <a:cubicBezTo>
                    <a:pt x="3" y="44"/>
                    <a:pt x="0" y="39"/>
                    <a:pt x="0" y="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3B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32" name="Freeform 1768"/>
            <p:cNvSpPr>
              <a:spLocks/>
            </p:cNvSpPr>
            <p:nvPr/>
          </p:nvSpPr>
          <p:spPr bwMode="auto">
            <a:xfrm>
              <a:off x="1567" y="2283"/>
              <a:ext cx="43" cy="147"/>
            </a:xfrm>
            <a:custGeom>
              <a:avLst/>
              <a:gdLst>
                <a:gd name="T0" fmla="*/ 0 w 16"/>
                <a:gd name="T1" fmla="*/ 0 h 55"/>
                <a:gd name="T2" fmla="*/ 16 w 16"/>
                <a:gd name="T3" fmla="*/ 0 h 55"/>
                <a:gd name="T4" fmla="*/ 16 w 16"/>
                <a:gd name="T5" fmla="*/ 55 h 55"/>
                <a:gd name="T6" fmla="*/ 5 w 16"/>
                <a:gd name="T7" fmla="*/ 47 h 55"/>
                <a:gd name="T8" fmla="*/ 0 w 16"/>
                <a:gd name="T9" fmla="*/ 34 h 55"/>
                <a:gd name="T10" fmla="*/ 0 w 16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55">
                  <a:moveTo>
                    <a:pt x="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2" y="53"/>
                    <a:pt x="8" y="51"/>
                    <a:pt x="5" y="47"/>
                  </a:cubicBezTo>
                  <a:cubicBezTo>
                    <a:pt x="3" y="44"/>
                    <a:pt x="0" y="39"/>
                    <a:pt x="0" y="3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33" name="Freeform 1769"/>
            <p:cNvSpPr>
              <a:spLocks/>
            </p:cNvSpPr>
            <p:nvPr/>
          </p:nvSpPr>
          <p:spPr bwMode="auto">
            <a:xfrm>
              <a:off x="1610" y="2283"/>
              <a:ext cx="42" cy="150"/>
            </a:xfrm>
            <a:custGeom>
              <a:avLst/>
              <a:gdLst>
                <a:gd name="T0" fmla="*/ 0 w 16"/>
                <a:gd name="T1" fmla="*/ 0 h 56"/>
                <a:gd name="T2" fmla="*/ 16 w 16"/>
                <a:gd name="T3" fmla="*/ 0 h 56"/>
                <a:gd name="T4" fmla="*/ 16 w 16"/>
                <a:gd name="T5" fmla="*/ 55 h 56"/>
                <a:gd name="T6" fmla="*/ 8 w 16"/>
                <a:gd name="T7" fmla="*/ 56 h 56"/>
                <a:gd name="T8" fmla="*/ 0 w 16"/>
                <a:gd name="T9" fmla="*/ 55 h 56"/>
                <a:gd name="T10" fmla="*/ 0 w 16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56">
                  <a:moveTo>
                    <a:pt x="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3" y="56"/>
                    <a:pt x="11" y="56"/>
                    <a:pt x="8" y="56"/>
                  </a:cubicBezTo>
                  <a:cubicBezTo>
                    <a:pt x="5" y="56"/>
                    <a:pt x="3" y="56"/>
                    <a:pt x="0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34" name="Freeform 1770"/>
            <p:cNvSpPr>
              <a:spLocks/>
            </p:cNvSpPr>
            <p:nvPr/>
          </p:nvSpPr>
          <p:spPr bwMode="auto">
            <a:xfrm>
              <a:off x="1610" y="2283"/>
              <a:ext cx="42" cy="150"/>
            </a:xfrm>
            <a:custGeom>
              <a:avLst/>
              <a:gdLst>
                <a:gd name="T0" fmla="*/ 0 w 16"/>
                <a:gd name="T1" fmla="*/ 0 h 56"/>
                <a:gd name="T2" fmla="*/ 16 w 16"/>
                <a:gd name="T3" fmla="*/ 0 h 56"/>
                <a:gd name="T4" fmla="*/ 16 w 16"/>
                <a:gd name="T5" fmla="*/ 55 h 56"/>
                <a:gd name="T6" fmla="*/ 8 w 16"/>
                <a:gd name="T7" fmla="*/ 56 h 56"/>
                <a:gd name="T8" fmla="*/ 0 w 16"/>
                <a:gd name="T9" fmla="*/ 55 h 56"/>
                <a:gd name="T10" fmla="*/ 0 w 16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56">
                  <a:moveTo>
                    <a:pt x="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3" y="56"/>
                    <a:pt x="11" y="56"/>
                    <a:pt x="8" y="56"/>
                  </a:cubicBezTo>
                  <a:cubicBezTo>
                    <a:pt x="5" y="56"/>
                    <a:pt x="3" y="56"/>
                    <a:pt x="0" y="55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35" name="Freeform 1771"/>
            <p:cNvSpPr>
              <a:spLocks/>
            </p:cNvSpPr>
            <p:nvPr/>
          </p:nvSpPr>
          <p:spPr bwMode="auto">
            <a:xfrm>
              <a:off x="1652" y="2283"/>
              <a:ext cx="43" cy="147"/>
            </a:xfrm>
            <a:custGeom>
              <a:avLst/>
              <a:gdLst>
                <a:gd name="T0" fmla="*/ 16 w 16"/>
                <a:gd name="T1" fmla="*/ 0 h 55"/>
                <a:gd name="T2" fmla="*/ 0 w 16"/>
                <a:gd name="T3" fmla="*/ 0 h 55"/>
                <a:gd name="T4" fmla="*/ 0 w 16"/>
                <a:gd name="T5" fmla="*/ 55 h 55"/>
                <a:gd name="T6" fmla="*/ 11 w 16"/>
                <a:gd name="T7" fmla="*/ 47 h 55"/>
                <a:gd name="T8" fmla="*/ 16 w 16"/>
                <a:gd name="T9" fmla="*/ 34 h 55"/>
                <a:gd name="T10" fmla="*/ 16 w 16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55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5" y="53"/>
                    <a:pt x="8" y="51"/>
                    <a:pt x="11" y="47"/>
                  </a:cubicBezTo>
                  <a:cubicBezTo>
                    <a:pt x="14" y="44"/>
                    <a:pt x="16" y="39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36" name="Freeform 1772"/>
            <p:cNvSpPr>
              <a:spLocks/>
            </p:cNvSpPr>
            <p:nvPr/>
          </p:nvSpPr>
          <p:spPr bwMode="auto">
            <a:xfrm>
              <a:off x="1652" y="2283"/>
              <a:ext cx="43" cy="147"/>
            </a:xfrm>
            <a:custGeom>
              <a:avLst/>
              <a:gdLst>
                <a:gd name="T0" fmla="*/ 16 w 16"/>
                <a:gd name="T1" fmla="*/ 0 h 55"/>
                <a:gd name="T2" fmla="*/ 0 w 16"/>
                <a:gd name="T3" fmla="*/ 0 h 55"/>
                <a:gd name="T4" fmla="*/ 0 w 16"/>
                <a:gd name="T5" fmla="*/ 55 h 55"/>
                <a:gd name="T6" fmla="*/ 11 w 16"/>
                <a:gd name="T7" fmla="*/ 47 h 55"/>
                <a:gd name="T8" fmla="*/ 16 w 16"/>
                <a:gd name="T9" fmla="*/ 34 h 55"/>
                <a:gd name="T10" fmla="*/ 16 w 16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55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5" y="53"/>
                    <a:pt x="8" y="51"/>
                    <a:pt x="11" y="47"/>
                  </a:cubicBezTo>
                  <a:cubicBezTo>
                    <a:pt x="14" y="44"/>
                    <a:pt x="16" y="39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37" name="Freeform 1773"/>
            <p:cNvSpPr>
              <a:spLocks/>
            </p:cNvSpPr>
            <p:nvPr/>
          </p:nvSpPr>
          <p:spPr bwMode="auto">
            <a:xfrm>
              <a:off x="1658" y="2288"/>
              <a:ext cx="34" cy="35"/>
            </a:xfrm>
            <a:custGeom>
              <a:avLst/>
              <a:gdLst>
                <a:gd name="T0" fmla="*/ 13 w 34"/>
                <a:gd name="T1" fmla="*/ 0 h 35"/>
                <a:gd name="T2" fmla="*/ 13 w 34"/>
                <a:gd name="T3" fmla="*/ 11 h 35"/>
                <a:gd name="T4" fmla="*/ 0 w 34"/>
                <a:gd name="T5" fmla="*/ 11 h 35"/>
                <a:gd name="T6" fmla="*/ 0 w 34"/>
                <a:gd name="T7" fmla="*/ 22 h 35"/>
                <a:gd name="T8" fmla="*/ 13 w 34"/>
                <a:gd name="T9" fmla="*/ 22 h 35"/>
                <a:gd name="T10" fmla="*/ 13 w 34"/>
                <a:gd name="T11" fmla="*/ 35 h 35"/>
                <a:gd name="T12" fmla="*/ 21 w 34"/>
                <a:gd name="T13" fmla="*/ 35 h 35"/>
                <a:gd name="T14" fmla="*/ 21 w 34"/>
                <a:gd name="T15" fmla="*/ 22 h 35"/>
                <a:gd name="T16" fmla="*/ 34 w 34"/>
                <a:gd name="T17" fmla="*/ 22 h 35"/>
                <a:gd name="T18" fmla="*/ 34 w 34"/>
                <a:gd name="T19" fmla="*/ 11 h 35"/>
                <a:gd name="T20" fmla="*/ 21 w 34"/>
                <a:gd name="T21" fmla="*/ 11 h 35"/>
                <a:gd name="T22" fmla="*/ 21 w 34"/>
                <a:gd name="T23" fmla="*/ 0 h 35"/>
                <a:gd name="T24" fmla="*/ 13 w 34"/>
                <a:gd name="T2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5">
                  <a:moveTo>
                    <a:pt x="13" y="0"/>
                  </a:moveTo>
                  <a:lnTo>
                    <a:pt x="13" y="11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13" y="35"/>
                  </a:lnTo>
                  <a:lnTo>
                    <a:pt x="21" y="35"/>
                  </a:lnTo>
                  <a:lnTo>
                    <a:pt x="21" y="22"/>
                  </a:lnTo>
                  <a:lnTo>
                    <a:pt x="34" y="22"/>
                  </a:lnTo>
                  <a:lnTo>
                    <a:pt x="34" y="11"/>
                  </a:lnTo>
                  <a:lnTo>
                    <a:pt x="21" y="11"/>
                  </a:lnTo>
                  <a:lnTo>
                    <a:pt x="2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38" name="Freeform 1774"/>
            <p:cNvSpPr>
              <a:spLocks/>
            </p:cNvSpPr>
            <p:nvPr/>
          </p:nvSpPr>
          <p:spPr bwMode="auto">
            <a:xfrm>
              <a:off x="1658" y="2288"/>
              <a:ext cx="34" cy="35"/>
            </a:xfrm>
            <a:custGeom>
              <a:avLst/>
              <a:gdLst>
                <a:gd name="T0" fmla="*/ 13 w 34"/>
                <a:gd name="T1" fmla="*/ 0 h 35"/>
                <a:gd name="T2" fmla="*/ 13 w 34"/>
                <a:gd name="T3" fmla="*/ 11 h 35"/>
                <a:gd name="T4" fmla="*/ 0 w 34"/>
                <a:gd name="T5" fmla="*/ 11 h 35"/>
                <a:gd name="T6" fmla="*/ 0 w 34"/>
                <a:gd name="T7" fmla="*/ 22 h 35"/>
                <a:gd name="T8" fmla="*/ 13 w 34"/>
                <a:gd name="T9" fmla="*/ 22 h 35"/>
                <a:gd name="T10" fmla="*/ 13 w 34"/>
                <a:gd name="T11" fmla="*/ 35 h 35"/>
                <a:gd name="T12" fmla="*/ 21 w 34"/>
                <a:gd name="T13" fmla="*/ 35 h 35"/>
                <a:gd name="T14" fmla="*/ 21 w 34"/>
                <a:gd name="T15" fmla="*/ 22 h 35"/>
                <a:gd name="T16" fmla="*/ 34 w 34"/>
                <a:gd name="T17" fmla="*/ 22 h 35"/>
                <a:gd name="T18" fmla="*/ 34 w 34"/>
                <a:gd name="T19" fmla="*/ 11 h 35"/>
                <a:gd name="T20" fmla="*/ 21 w 34"/>
                <a:gd name="T21" fmla="*/ 11 h 35"/>
                <a:gd name="T22" fmla="*/ 21 w 34"/>
                <a:gd name="T23" fmla="*/ 0 h 35"/>
                <a:gd name="T24" fmla="*/ 13 w 34"/>
                <a:gd name="T2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5">
                  <a:moveTo>
                    <a:pt x="13" y="0"/>
                  </a:moveTo>
                  <a:lnTo>
                    <a:pt x="13" y="11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13" y="35"/>
                  </a:lnTo>
                  <a:lnTo>
                    <a:pt x="21" y="35"/>
                  </a:lnTo>
                  <a:lnTo>
                    <a:pt x="21" y="22"/>
                  </a:lnTo>
                  <a:lnTo>
                    <a:pt x="34" y="22"/>
                  </a:lnTo>
                  <a:lnTo>
                    <a:pt x="34" y="11"/>
                  </a:lnTo>
                  <a:lnTo>
                    <a:pt x="21" y="11"/>
                  </a:lnTo>
                  <a:lnTo>
                    <a:pt x="21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39" name="Rectangle 1775"/>
            <p:cNvSpPr>
              <a:spLocks noChangeArrowheads="1"/>
            </p:cNvSpPr>
            <p:nvPr/>
          </p:nvSpPr>
          <p:spPr bwMode="auto">
            <a:xfrm>
              <a:off x="964" y="3428"/>
              <a:ext cx="61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300" smtClean="0">
                  <a:solidFill>
                    <a:srgbClr val="010102"/>
                  </a:solidFill>
                  <a:cs typeface="Arial" pitchFamily="34" charset="0"/>
                </a:rPr>
                <a:t>G</a:t>
              </a:r>
              <a:endParaRPr lang="de-DE" sz="3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Rectangle 1776"/>
            <p:cNvSpPr>
              <a:spLocks noChangeArrowheads="1"/>
            </p:cNvSpPr>
            <p:nvPr/>
          </p:nvSpPr>
          <p:spPr bwMode="auto">
            <a:xfrm>
              <a:off x="1002" y="3428"/>
              <a:ext cx="51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300" smtClean="0">
                  <a:solidFill>
                    <a:srgbClr val="010102"/>
                  </a:solidFill>
                  <a:cs typeface="Arial" pitchFamily="34" charset="0"/>
                </a:rPr>
                <a:t>E</a:t>
              </a:r>
              <a:endParaRPr lang="de-DE" sz="3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Freeform 1777"/>
            <p:cNvSpPr>
              <a:spLocks/>
            </p:cNvSpPr>
            <p:nvPr/>
          </p:nvSpPr>
          <p:spPr bwMode="auto">
            <a:xfrm>
              <a:off x="932" y="3254"/>
              <a:ext cx="64" cy="150"/>
            </a:xfrm>
            <a:custGeom>
              <a:avLst/>
              <a:gdLst>
                <a:gd name="T0" fmla="*/ 0 w 24"/>
                <a:gd name="T1" fmla="*/ 0 h 56"/>
                <a:gd name="T2" fmla="*/ 24 w 24"/>
                <a:gd name="T3" fmla="*/ 0 h 56"/>
                <a:gd name="T4" fmla="*/ 24 w 24"/>
                <a:gd name="T5" fmla="*/ 56 h 56"/>
                <a:gd name="T6" fmla="*/ 7 w 24"/>
                <a:gd name="T7" fmla="*/ 49 h 56"/>
                <a:gd name="T8" fmla="*/ 0 w 24"/>
                <a:gd name="T9" fmla="*/ 34 h 56"/>
                <a:gd name="T10" fmla="*/ 0 w 24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6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2" y="54"/>
                    <a:pt x="7" y="49"/>
                  </a:cubicBezTo>
                  <a:cubicBezTo>
                    <a:pt x="2" y="45"/>
                    <a:pt x="0" y="40"/>
                    <a:pt x="0" y="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7F2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42" name="Freeform 1778"/>
            <p:cNvSpPr>
              <a:spLocks/>
            </p:cNvSpPr>
            <p:nvPr/>
          </p:nvSpPr>
          <p:spPr bwMode="auto">
            <a:xfrm>
              <a:off x="932" y="3254"/>
              <a:ext cx="64" cy="150"/>
            </a:xfrm>
            <a:custGeom>
              <a:avLst/>
              <a:gdLst>
                <a:gd name="T0" fmla="*/ 0 w 24"/>
                <a:gd name="T1" fmla="*/ 0 h 56"/>
                <a:gd name="T2" fmla="*/ 24 w 24"/>
                <a:gd name="T3" fmla="*/ 0 h 56"/>
                <a:gd name="T4" fmla="*/ 24 w 24"/>
                <a:gd name="T5" fmla="*/ 56 h 56"/>
                <a:gd name="T6" fmla="*/ 7 w 24"/>
                <a:gd name="T7" fmla="*/ 49 h 56"/>
                <a:gd name="T8" fmla="*/ 0 w 24"/>
                <a:gd name="T9" fmla="*/ 34 h 56"/>
                <a:gd name="T10" fmla="*/ 0 w 24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6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2" y="54"/>
                    <a:pt x="7" y="49"/>
                  </a:cubicBezTo>
                  <a:cubicBezTo>
                    <a:pt x="2" y="45"/>
                    <a:pt x="0" y="40"/>
                    <a:pt x="0" y="3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43" name="Freeform 1779"/>
            <p:cNvSpPr>
              <a:spLocks/>
            </p:cNvSpPr>
            <p:nvPr/>
          </p:nvSpPr>
          <p:spPr bwMode="auto">
            <a:xfrm>
              <a:off x="996" y="3254"/>
              <a:ext cx="64" cy="150"/>
            </a:xfrm>
            <a:custGeom>
              <a:avLst/>
              <a:gdLst>
                <a:gd name="T0" fmla="*/ 24 w 24"/>
                <a:gd name="T1" fmla="*/ 0 h 56"/>
                <a:gd name="T2" fmla="*/ 0 w 24"/>
                <a:gd name="T3" fmla="*/ 0 h 56"/>
                <a:gd name="T4" fmla="*/ 0 w 24"/>
                <a:gd name="T5" fmla="*/ 56 h 56"/>
                <a:gd name="T6" fmla="*/ 17 w 24"/>
                <a:gd name="T7" fmla="*/ 49 h 56"/>
                <a:gd name="T8" fmla="*/ 24 w 24"/>
                <a:gd name="T9" fmla="*/ 34 h 56"/>
                <a:gd name="T10" fmla="*/ 24 w 24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6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7" y="56"/>
                    <a:pt x="12" y="54"/>
                    <a:pt x="17" y="49"/>
                  </a:cubicBezTo>
                  <a:cubicBezTo>
                    <a:pt x="21" y="45"/>
                    <a:pt x="23" y="40"/>
                    <a:pt x="24" y="3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44" name="Freeform 1780"/>
            <p:cNvSpPr>
              <a:spLocks/>
            </p:cNvSpPr>
            <p:nvPr/>
          </p:nvSpPr>
          <p:spPr bwMode="auto">
            <a:xfrm>
              <a:off x="996" y="3254"/>
              <a:ext cx="64" cy="150"/>
            </a:xfrm>
            <a:custGeom>
              <a:avLst/>
              <a:gdLst>
                <a:gd name="T0" fmla="*/ 24 w 24"/>
                <a:gd name="T1" fmla="*/ 0 h 56"/>
                <a:gd name="T2" fmla="*/ 0 w 24"/>
                <a:gd name="T3" fmla="*/ 0 h 56"/>
                <a:gd name="T4" fmla="*/ 0 w 24"/>
                <a:gd name="T5" fmla="*/ 56 h 56"/>
                <a:gd name="T6" fmla="*/ 17 w 24"/>
                <a:gd name="T7" fmla="*/ 49 h 56"/>
                <a:gd name="T8" fmla="*/ 24 w 24"/>
                <a:gd name="T9" fmla="*/ 34 h 56"/>
                <a:gd name="T10" fmla="*/ 24 w 24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6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7" y="56"/>
                    <a:pt x="12" y="54"/>
                    <a:pt x="17" y="49"/>
                  </a:cubicBezTo>
                  <a:cubicBezTo>
                    <a:pt x="21" y="45"/>
                    <a:pt x="23" y="40"/>
                    <a:pt x="24" y="34"/>
                  </a:cubicBezTo>
                  <a:lnTo>
                    <a:pt x="24" y="0"/>
                  </a:lnTo>
                  <a:close/>
                </a:path>
              </a:pathLst>
            </a:cu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45" name="Freeform 1781"/>
            <p:cNvSpPr>
              <a:spLocks/>
            </p:cNvSpPr>
            <p:nvPr/>
          </p:nvSpPr>
          <p:spPr bwMode="auto">
            <a:xfrm>
              <a:off x="1002" y="3332"/>
              <a:ext cx="48" cy="45"/>
            </a:xfrm>
            <a:custGeom>
              <a:avLst/>
              <a:gdLst>
                <a:gd name="T0" fmla="*/ 24 w 48"/>
                <a:gd name="T1" fmla="*/ 0 h 45"/>
                <a:gd name="T2" fmla="*/ 48 w 48"/>
                <a:gd name="T3" fmla="*/ 24 h 45"/>
                <a:gd name="T4" fmla="*/ 24 w 48"/>
                <a:gd name="T5" fmla="*/ 45 h 45"/>
                <a:gd name="T6" fmla="*/ 0 w 48"/>
                <a:gd name="T7" fmla="*/ 24 h 45"/>
                <a:gd name="T8" fmla="*/ 24 w 48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5">
                  <a:moveTo>
                    <a:pt x="24" y="0"/>
                  </a:moveTo>
                  <a:lnTo>
                    <a:pt x="48" y="24"/>
                  </a:lnTo>
                  <a:lnTo>
                    <a:pt x="24" y="45"/>
                  </a:ln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7F2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46" name="Freeform 1782"/>
            <p:cNvSpPr>
              <a:spLocks/>
            </p:cNvSpPr>
            <p:nvPr/>
          </p:nvSpPr>
          <p:spPr bwMode="auto">
            <a:xfrm>
              <a:off x="1002" y="3332"/>
              <a:ext cx="48" cy="45"/>
            </a:xfrm>
            <a:custGeom>
              <a:avLst/>
              <a:gdLst>
                <a:gd name="T0" fmla="*/ 24 w 48"/>
                <a:gd name="T1" fmla="*/ 0 h 45"/>
                <a:gd name="T2" fmla="*/ 48 w 48"/>
                <a:gd name="T3" fmla="*/ 24 h 45"/>
                <a:gd name="T4" fmla="*/ 24 w 48"/>
                <a:gd name="T5" fmla="*/ 45 h 45"/>
                <a:gd name="T6" fmla="*/ 0 w 48"/>
                <a:gd name="T7" fmla="*/ 24 h 45"/>
                <a:gd name="T8" fmla="*/ 24 w 48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5">
                  <a:moveTo>
                    <a:pt x="24" y="0"/>
                  </a:moveTo>
                  <a:lnTo>
                    <a:pt x="48" y="24"/>
                  </a:lnTo>
                  <a:lnTo>
                    <a:pt x="24" y="45"/>
                  </a:ln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47" name="Freeform 1783"/>
            <p:cNvSpPr>
              <a:spLocks/>
            </p:cNvSpPr>
            <p:nvPr/>
          </p:nvSpPr>
          <p:spPr bwMode="auto">
            <a:xfrm>
              <a:off x="1010" y="3340"/>
              <a:ext cx="32" cy="32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6 h 32"/>
                <a:gd name="T4" fmla="*/ 16 w 32"/>
                <a:gd name="T5" fmla="*/ 32 h 32"/>
                <a:gd name="T6" fmla="*/ 0 w 32"/>
                <a:gd name="T7" fmla="*/ 13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lnTo>
                    <a:pt x="32" y="16"/>
                  </a:lnTo>
                  <a:lnTo>
                    <a:pt x="16" y="32"/>
                  </a:lnTo>
                  <a:lnTo>
                    <a:pt x="0" y="1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48" name="Freeform 1784"/>
            <p:cNvSpPr>
              <a:spLocks/>
            </p:cNvSpPr>
            <p:nvPr/>
          </p:nvSpPr>
          <p:spPr bwMode="auto">
            <a:xfrm>
              <a:off x="1010" y="3340"/>
              <a:ext cx="32" cy="32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6 h 32"/>
                <a:gd name="T4" fmla="*/ 16 w 32"/>
                <a:gd name="T5" fmla="*/ 32 h 32"/>
                <a:gd name="T6" fmla="*/ 0 w 32"/>
                <a:gd name="T7" fmla="*/ 13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lnTo>
                    <a:pt x="32" y="16"/>
                  </a:lnTo>
                  <a:lnTo>
                    <a:pt x="16" y="32"/>
                  </a:lnTo>
                  <a:lnTo>
                    <a:pt x="0" y="13"/>
                  </a:lnTo>
                  <a:lnTo>
                    <a:pt x="16" y="0"/>
                  </a:lnTo>
                  <a:close/>
                </a:path>
              </a:pathLst>
            </a:cu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49" name="Freeform 1785"/>
            <p:cNvSpPr>
              <a:spLocks/>
            </p:cNvSpPr>
            <p:nvPr/>
          </p:nvSpPr>
          <p:spPr bwMode="auto">
            <a:xfrm>
              <a:off x="956" y="3273"/>
              <a:ext cx="16" cy="8"/>
            </a:xfrm>
            <a:custGeom>
              <a:avLst/>
              <a:gdLst>
                <a:gd name="T0" fmla="*/ 6 w 6"/>
                <a:gd name="T1" fmla="*/ 1 h 3"/>
                <a:gd name="T2" fmla="*/ 2 w 6"/>
                <a:gd name="T3" fmla="*/ 3 h 3"/>
                <a:gd name="T4" fmla="*/ 0 w 6"/>
                <a:gd name="T5" fmla="*/ 1 h 3"/>
                <a:gd name="T6" fmla="*/ 0 w 6"/>
                <a:gd name="T7" fmla="*/ 0 h 3"/>
                <a:gd name="T8" fmla="*/ 0 w 6"/>
                <a:gd name="T9" fmla="*/ 1 h 3"/>
                <a:gd name="T10" fmla="*/ 3 w 6"/>
                <a:gd name="T11" fmla="*/ 2 h 3"/>
                <a:gd name="T12" fmla="*/ 6 w 6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cubicBezTo>
                    <a:pt x="5" y="2"/>
                    <a:pt x="4" y="2"/>
                    <a:pt x="2" y="3"/>
                  </a:cubicBezTo>
                  <a:cubicBezTo>
                    <a:pt x="1" y="3"/>
                    <a:pt x="0" y="3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4" y="2"/>
                    <a:pt x="5" y="2"/>
                    <a:pt x="6" y="1"/>
                  </a:cubicBezTo>
                  <a:close/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50" name="Freeform 1786"/>
            <p:cNvSpPr>
              <a:spLocks/>
            </p:cNvSpPr>
            <p:nvPr/>
          </p:nvSpPr>
          <p:spPr bwMode="auto">
            <a:xfrm>
              <a:off x="956" y="3273"/>
              <a:ext cx="16" cy="8"/>
            </a:xfrm>
            <a:custGeom>
              <a:avLst/>
              <a:gdLst>
                <a:gd name="T0" fmla="*/ 6 w 6"/>
                <a:gd name="T1" fmla="*/ 1 h 3"/>
                <a:gd name="T2" fmla="*/ 2 w 6"/>
                <a:gd name="T3" fmla="*/ 3 h 3"/>
                <a:gd name="T4" fmla="*/ 0 w 6"/>
                <a:gd name="T5" fmla="*/ 1 h 3"/>
                <a:gd name="T6" fmla="*/ 0 w 6"/>
                <a:gd name="T7" fmla="*/ 0 h 3"/>
                <a:gd name="T8" fmla="*/ 0 w 6"/>
                <a:gd name="T9" fmla="*/ 1 h 3"/>
                <a:gd name="T10" fmla="*/ 3 w 6"/>
                <a:gd name="T11" fmla="*/ 2 h 3"/>
                <a:gd name="T12" fmla="*/ 6 w 6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cubicBezTo>
                    <a:pt x="5" y="2"/>
                    <a:pt x="4" y="2"/>
                    <a:pt x="2" y="3"/>
                  </a:cubicBezTo>
                  <a:cubicBezTo>
                    <a:pt x="1" y="3"/>
                    <a:pt x="0" y="3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4" y="2"/>
                    <a:pt x="5" y="2"/>
                    <a:pt x="6" y="1"/>
                  </a:cubicBezTo>
                  <a:close/>
                </a:path>
              </a:pathLst>
            </a:custGeom>
            <a:noFill/>
            <a:ln w="0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51" name="Rectangle 1787"/>
            <p:cNvSpPr>
              <a:spLocks noChangeArrowheads="1"/>
            </p:cNvSpPr>
            <p:nvPr/>
          </p:nvSpPr>
          <p:spPr bwMode="auto">
            <a:xfrm>
              <a:off x="1023" y="3262"/>
              <a:ext cx="8" cy="67"/>
            </a:xfrm>
            <a:prstGeom prst="rect">
              <a:avLst/>
            </a:prstGeom>
            <a:solidFill>
              <a:srgbClr val="F7F2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52" name="Rectangle 1788"/>
            <p:cNvSpPr>
              <a:spLocks noChangeArrowheads="1"/>
            </p:cNvSpPr>
            <p:nvPr/>
          </p:nvSpPr>
          <p:spPr bwMode="auto">
            <a:xfrm>
              <a:off x="1023" y="3262"/>
              <a:ext cx="8" cy="67"/>
            </a:xfrm>
            <a:prstGeom prst="rect">
              <a:avLst/>
            </a:pr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53" name="Rectangle 1789"/>
            <p:cNvSpPr>
              <a:spLocks noChangeArrowheads="1"/>
            </p:cNvSpPr>
            <p:nvPr/>
          </p:nvSpPr>
          <p:spPr bwMode="auto">
            <a:xfrm>
              <a:off x="1020" y="3329"/>
              <a:ext cx="11" cy="1"/>
            </a:xfrm>
            <a:prstGeom prst="rect">
              <a:avLst/>
            </a:prstGeom>
            <a:solidFill>
              <a:srgbClr val="F7F2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54" name="Rectangle 1790"/>
            <p:cNvSpPr>
              <a:spLocks noChangeArrowheads="1"/>
            </p:cNvSpPr>
            <p:nvPr/>
          </p:nvSpPr>
          <p:spPr bwMode="auto">
            <a:xfrm>
              <a:off x="1020" y="3329"/>
              <a:ext cx="11" cy="1"/>
            </a:xfrm>
            <a:prstGeom prst="rect">
              <a:avLst/>
            </a:pr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55" name="Freeform 1791"/>
            <p:cNvSpPr>
              <a:spLocks/>
            </p:cNvSpPr>
            <p:nvPr/>
          </p:nvSpPr>
          <p:spPr bwMode="auto">
            <a:xfrm>
              <a:off x="1031" y="3265"/>
              <a:ext cx="16" cy="32"/>
            </a:xfrm>
            <a:custGeom>
              <a:avLst/>
              <a:gdLst>
                <a:gd name="T0" fmla="*/ 0 w 16"/>
                <a:gd name="T1" fmla="*/ 0 h 32"/>
                <a:gd name="T2" fmla="*/ 5 w 16"/>
                <a:gd name="T3" fmla="*/ 0 h 32"/>
                <a:gd name="T4" fmla="*/ 5 w 16"/>
                <a:gd name="T5" fmla="*/ 5 h 32"/>
                <a:gd name="T6" fmla="*/ 8 w 16"/>
                <a:gd name="T7" fmla="*/ 5 h 32"/>
                <a:gd name="T8" fmla="*/ 8 w 16"/>
                <a:gd name="T9" fmla="*/ 0 h 32"/>
                <a:gd name="T10" fmla="*/ 16 w 16"/>
                <a:gd name="T11" fmla="*/ 0 h 32"/>
                <a:gd name="T12" fmla="*/ 16 w 16"/>
                <a:gd name="T13" fmla="*/ 8 h 32"/>
                <a:gd name="T14" fmla="*/ 11 w 16"/>
                <a:gd name="T15" fmla="*/ 8 h 32"/>
                <a:gd name="T16" fmla="*/ 11 w 16"/>
                <a:gd name="T17" fmla="*/ 10 h 32"/>
                <a:gd name="T18" fmla="*/ 16 w 16"/>
                <a:gd name="T19" fmla="*/ 10 h 32"/>
                <a:gd name="T20" fmla="*/ 16 w 16"/>
                <a:gd name="T21" fmla="*/ 16 h 32"/>
                <a:gd name="T22" fmla="*/ 8 w 16"/>
                <a:gd name="T23" fmla="*/ 16 h 32"/>
                <a:gd name="T24" fmla="*/ 8 w 16"/>
                <a:gd name="T25" fmla="*/ 13 h 32"/>
                <a:gd name="T26" fmla="*/ 5 w 16"/>
                <a:gd name="T27" fmla="*/ 13 h 32"/>
                <a:gd name="T28" fmla="*/ 5 w 16"/>
                <a:gd name="T29" fmla="*/ 16 h 32"/>
                <a:gd name="T30" fmla="*/ 3 w 16"/>
                <a:gd name="T31" fmla="*/ 16 h 32"/>
                <a:gd name="T32" fmla="*/ 3 w 16"/>
                <a:gd name="T33" fmla="*/ 18 h 32"/>
                <a:gd name="T34" fmla="*/ 5 w 16"/>
                <a:gd name="T35" fmla="*/ 18 h 32"/>
                <a:gd name="T36" fmla="*/ 5 w 16"/>
                <a:gd name="T37" fmla="*/ 21 h 32"/>
                <a:gd name="T38" fmla="*/ 8 w 16"/>
                <a:gd name="T39" fmla="*/ 21 h 32"/>
                <a:gd name="T40" fmla="*/ 8 w 16"/>
                <a:gd name="T41" fmla="*/ 18 h 32"/>
                <a:gd name="T42" fmla="*/ 16 w 16"/>
                <a:gd name="T43" fmla="*/ 18 h 32"/>
                <a:gd name="T44" fmla="*/ 16 w 16"/>
                <a:gd name="T45" fmla="*/ 24 h 32"/>
                <a:gd name="T46" fmla="*/ 11 w 16"/>
                <a:gd name="T47" fmla="*/ 24 h 32"/>
                <a:gd name="T48" fmla="*/ 11 w 16"/>
                <a:gd name="T49" fmla="*/ 26 h 32"/>
                <a:gd name="T50" fmla="*/ 16 w 16"/>
                <a:gd name="T51" fmla="*/ 26 h 32"/>
                <a:gd name="T52" fmla="*/ 16 w 16"/>
                <a:gd name="T53" fmla="*/ 32 h 32"/>
                <a:gd name="T54" fmla="*/ 8 w 16"/>
                <a:gd name="T55" fmla="*/ 32 h 32"/>
                <a:gd name="T56" fmla="*/ 8 w 16"/>
                <a:gd name="T57" fmla="*/ 29 h 32"/>
                <a:gd name="T58" fmla="*/ 5 w 16"/>
                <a:gd name="T59" fmla="*/ 29 h 32"/>
                <a:gd name="T60" fmla="*/ 5 w 16"/>
                <a:gd name="T61" fmla="*/ 32 h 32"/>
                <a:gd name="T62" fmla="*/ 0 w 16"/>
                <a:gd name="T63" fmla="*/ 32 h 32"/>
                <a:gd name="T64" fmla="*/ 0 w 16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" h="32">
                  <a:moveTo>
                    <a:pt x="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6" y="1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8" y="18"/>
                  </a:lnTo>
                  <a:lnTo>
                    <a:pt x="16" y="18"/>
                  </a:lnTo>
                  <a:lnTo>
                    <a:pt x="16" y="24"/>
                  </a:lnTo>
                  <a:lnTo>
                    <a:pt x="11" y="24"/>
                  </a:lnTo>
                  <a:lnTo>
                    <a:pt x="11" y="26"/>
                  </a:lnTo>
                  <a:lnTo>
                    <a:pt x="16" y="26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29"/>
                  </a:lnTo>
                  <a:lnTo>
                    <a:pt x="5" y="29"/>
                  </a:lnTo>
                  <a:lnTo>
                    <a:pt x="5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2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56" name="Freeform 1792"/>
            <p:cNvSpPr>
              <a:spLocks/>
            </p:cNvSpPr>
            <p:nvPr/>
          </p:nvSpPr>
          <p:spPr bwMode="auto">
            <a:xfrm>
              <a:off x="1031" y="3265"/>
              <a:ext cx="16" cy="32"/>
            </a:xfrm>
            <a:custGeom>
              <a:avLst/>
              <a:gdLst>
                <a:gd name="T0" fmla="*/ 0 w 16"/>
                <a:gd name="T1" fmla="*/ 0 h 32"/>
                <a:gd name="T2" fmla="*/ 5 w 16"/>
                <a:gd name="T3" fmla="*/ 0 h 32"/>
                <a:gd name="T4" fmla="*/ 5 w 16"/>
                <a:gd name="T5" fmla="*/ 5 h 32"/>
                <a:gd name="T6" fmla="*/ 8 w 16"/>
                <a:gd name="T7" fmla="*/ 5 h 32"/>
                <a:gd name="T8" fmla="*/ 8 w 16"/>
                <a:gd name="T9" fmla="*/ 0 h 32"/>
                <a:gd name="T10" fmla="*/ 16 w 16"/>
                <a:gd name="T11" fmla="*/ 0 h 32"/>
                <a:gd name="T12" fmla="*/ 16 w 16"/>
                <a:gd name="T13" fmla="*/ 8 h 32"/>
                <a:gd name="T14" fmla="*/ 11 w 16"/>
                <a:gd name="T15" fmla="*/ 8 h 32"/>
                <a:gd name="T16" fmla="*/ 11 w 16"/>
                <a:gd name="T17" fmla="*/ 10 h 32"/>
                <a:gd name="T18" fmla="*/ 16 w 16"/>
                <a:gd name="T19" fmla="*/ 10 h 32"/>
                <a:gd name="T20" fmla="*/ 16 w 16"/>
                <a:gd name="T21" fmla="*/ 16 h 32"/>
                <a:gd name="T22" fmla="*/ 8 w 16"/>
                <a:gd name="T23" fmla="*/ 16 h 32"/>
                <a:gd name="T24" fmla="*/ 8 w 16"/>
                <a:gd name="T25" fmla="*/ 13 h 32"/>
                <a:gd name="T26" fmla="*/ 5 w 16"/>
                <a:gd name="T27" fmla="*/ 13 h 32"/>
                <a:gd name="T28" fmla="*/ 5 w 16"/>
                <a:gd name="T29" fmla="*/ 16 h 32"/>
                <a:gd name="T30" fmla="*/ 3 w 16"/>
                <a:gd name="T31" fmla="*/ 16 h 32"/>
                <a:gd name="T32" fmla="*/ 3 w 16"/>
                <a:gd name="T33" fmla="*/ 18 h 32"/>
                <a:gd name="T34" fmla="*/ 5 w 16"/>
                <a:gd name="T35" fmla="*/ 18 h 32"/>
                <a:gd name="T36" fmla="*/ 5 w 16"/>
                <a:gd name="T37" fmla="*/ 21 h 32"/>
                <a:gd name="T38" fmla="*/ 8 w 16"/>
                <a:gd name="T39" fmla="*/ 21 h 32"/>
                <a:gd name="T40" fmla="*/ 8 w 16"/>
                <a:gd name="T41" fmla="*/ 18 h 32"/>
                <a:gd name="T42" fmla="*/ 16 w 16"/>
                <a:gd name="T43" fmla="*/ 18 h 32"/>
                <a:gd name="T44" fmla="*/ 16 w 16"/>
                <a:gd name="T45" fmla="*/ 24 h 32"/>
                <a:gd name="T46" fmla="*/ 11 w 16"/>
                <a:gd name="T47" fmla="*/ 24 h 32"/>
                <a:gd name="T48" fmla="*/ 11 w 16"/>
                <a:gd name="T49" fmla="*/ 26 h 32"/>
                <a:gd name="T50" fmla="*/ 16 w 16"/>
                <a:gd name="T51" fmla="*/ 26 h 32"/>
                <a:gd name="T52" fmla="*/ 16 w 16"/>
                <a:gd name="T53" fmla="*/ 32 h 32"/>
                <a:gd name="T54" fmla="*/ 8 w 16"/>
                <a:gd name="T55" fmla="*/ 32 h 32"/>
                <a:gd name="T56" fmla="*/ 8 w 16"/>
                <a:gd name="T57" fmla="*/ 29 h 32"/>
                <a:gd name="T58" fmla="*/ 5 w 16"/>
                <a:gd name="T59" fmla="*/ 29 h 32"/>
                <a:gd name="T60" fmla="*/ 5 w 16"/>
                <a:gd name="T61" fmla="*/ 32 h 32"/>
                <a:gd name="T62" fmla="*/ 0 w 16"/>
                <a:gd name="T63" fmla="*/ 32 h 32"/>
                <a:gd name="T64" fmla="*/ 0 w 16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" h="32">
                  <a:moveTo>
                    <a:pt x="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6" y="1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8" y="18"/>
                  </a:lnTo>
                  <a:lnTo>
                    <a:pt x="16" y="18"/>
                  </a:lnTo>
                  <a:lnTo>
                    <a:pt x="16" y="24"/>
                  </a:lnTo>
                  <a:lnTo>
                    <a:pt x="11" y="24"/>
                  </a:lnTo>
                  <a:lnTo>
                    <a:pt x="11" y="26"/>
                  </a:lnTo>
                  <a:lnTo>
                    <a:pt x="16" y="26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29"/>
                  </a:lnTo>
                  <a:lnTo>
                    <a:pt x="5" y="29"/>
                  </a:lnTo>
                  <a:lnTo>
                    <a:pt x="5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57" name="Freeform 1793"/>
            <p:cNvSpPr>
              <a:spLocks/>
            </p:cNvSpPr>
            <p:nvPr/>
          </p:nvSpPr>
          <p:spPr bwMode="auto">
            <a:xfrm>
              <a:off x="1010" y="3340"/>
              <a:ext cx="32" cy="32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6 h 32"/>
                <a:gd name="T4" fmla="*/ 16 w 32"/>
                <a:gd name="T5" fmla="*/ 32 h 32"/>
                <a:gd name="T6" fmla="*/ 0 w 32"/>
                <a:gd name="T7" fmla="*/ 13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lnTo>
                    <a:pt x="32" y="16"/>
                  </a:lnTo>
                  <a:lnTo>
                    <a:pt x="16" y="32"/>
                  </a:lnTo>
                  <a:lnTo>
                    <a:pt x="0" y="1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58" name="Freeform 1794"/>
            <p:cNvSpPr>
              <a:spLocks/>
            </p:cNvSpPr>
            <p:nvPr/>
          </p:nvSpPr>
          <p:spPr bwMode="auto">
            <a:xfrm>
              <a:off x="1010" y="3340"/>
              <a:ext cx="32" cy="32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6 h 32"/>
                <a:gd name="T4" fmla="*/ 16 w 32"/>
                <a:gd name="T5" fmla="*/ 32 h 32"/>
                <a:gd name="T6" fmla="*/ 0 w 32"/>
                <a:gd name="T7" fmla="*/ 13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lnTo>
                    <a:pt x="32" y="16"/>
                  </a:lnTo>
                  <a:lnTo>
                    <a:pt x="16" y="32"/>
                  </a:lnTo>
                  <a:lnTo>
                    <a:pt x="0" y="13"/>
                  </a:lnTo>
                  <a:lnTo>
                    <a:pt x="16" y="0"/>
                  </a:lnTo>
                  <a:close/>
                </a:path>
              </a:pathLst>
            </a:cu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59" name="Freeform 1795"/>
            <p:cNvSpPr>
              <a:spLocks/>
            </p:cNvSpPr>
            <p:nvPr/>
          </p:nvSpPr>
          <p:spPr bwMode="auto">
            <a:xfrm>
              <a:off x="1020" y="3329"/>
              <a:ext cx="14" cy="8"/>
            </a:xfrm>
            <a:custGeom>
              <a:avLst/>
              <a:gdLst>
                <a:gd name="T0" fmla="*/ 0 w 5"/>
                <a:gd name="T1" fmla="*/ 1 h 3"/>
                <a:gd name="T2" fmla="*/ 5 w 5"/>
                <a:gd name="T3" fmla="*/ 1 h 3"/>
                <a:gd name="T4" fmla="*/ 2 w 5"/>
                <a:gd name="T5" fmla="*/ 3 h 3"/>
                <a:gd name="T6" fmla="*/ 0 w 5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cubicBezTo>
                    <a:pt x="0" y="0"/>
                    <a:pt x="5" y="0"/>
                    <a:pt x="5" y="1"/>
                  </a:cubicBezTo>
                  <a:cubicBezTo>
                    <a:pt x="5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</a:path>
              </a:pathLst>
            </a:custGeom>
            <a:solidFill>
              <a:srgbClr val="F7F2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60" name="Freeform 1796"/>
            <p:cNvSpPr>
              <a:spLocks/>
            </p:cNvSpPr>
            <p:nvPr/>
          </p:nvSpPr>
          <p:spPr bwMode="auto">
            <a:xfrm>
              <a:off x="1020" y="3329"/>
              <a:ext cx="14" cy="8"/>
            </a:xfrm>
            <a:custGeom>
              <a:avLst/>
              <a:gdLst>
                <a:gd name="T0" fmla="*/ 0 w 5"/>
                <a:gd name="T1" fmla="*/ 1 h 3"/>
                <a:gd name="T2" fmla="*/ 5 w 5"/>
                <a:gd name="T3" fmla="*/ 1 h 3"/>
                <a:gd name="T4" fmla="*/ 2 w 5"/>
                <a:gd name="T5" fmla="*/ 3 h 3"/>
                <a:gd name="T6" fmla="*/ 0 w 5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cubicBezTo>
                    <a:pt x="0" y="0"/>
                    <a:pt x="5" y="0"/>
                    <a:pt x="5" y="1"/>
                  </a:cubicBezTo>
                  <a:cubicBezTo>
                    <a:pt x="5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lose/>
                </a:path>
              </a:pathLst>
            </a:cu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61" name="Oval 1797"/>
            <p:cNvSpPr>
              <a:spLocks noChangeArrowheads="1"/>
            </p:cNvSpPr>
            <p:nvPr/>
          </p:nvSpPr>
          <p:spPr bwMode="auto">
            <a:xfrm>
              <a:off x="1042" y="3348"/>
              <a:ext cx="10" cy="13"/>
            </a:xfrm>
            <a:prstGeom prst="ellipse">
              <a:avLst/>
            </a:prstGeom>
            <a:solidFill>
              <a:srgbClr val="F7F2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62" name="Oval 1798"/>
            <p:cNvSpPr>
              <a:spLocks noChangeArrowheads="1"/>
            </p:cNvSpPr>
            <p:nvPr/>
          </p:nvSpPr>
          <p:spPr bwMode="auto">
            <a:xfrm>
              <a:off x="1042" y="3348"/>
              <a:ext cx="10" cy="13"/>
            </a:xfrm>
            <a:prstGeom prst="ellipse">
              <a:avLst/>
            </a:pr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63" name="Oval 1799"/>
            <p:cNvSpPr>
              <a:spLocks noChangeArrowheads="1"/>
            </p:cNvSpPr>
            <p:nvPr/>
          </p:nvSpPr>
          <p:spPr bwMode="auto">
            <a:xfrm>
              <a:off x="1020" y="3369"/>
              <a:ext cx="14" cy="13"/>
            </a:xfrm>
            <a:prstGeom prst="ellipse">
              <a:avLst/>
            </a:prstGeom>
            <a:solidFill>
              <a:srgbClr val="F7F2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64" name="Oval 1800"/>
            <p:cNvSpPr>
              <a:spLocks noChangeArrowheads="1"/>
            </p:cNvSpPr>
            <p:nvPr/>
          </p:nvSpPr>
          <p:spPr bwMode="auto">
            <a:xfrm>
              <a:off x="1020" y="3369"/>
              <a:ext cx="14" cy="13"/>
            </a:xfrm>
            <a:prstGeom prst="ellipse">
              <a:avLst/>
            </a:pr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65" name="Oval 1801"/>
            <p:cNvSpPr>
              <a:spLocks noChangeArrowheads="1"/>
            </p:cNvSpPr>
            <p:nvPr/>
          </p:nvSpPr>
          <p:spPr bwMode="auto">
            <a:xfrm>
              <a:off x="999" y="3348"/>
              <a:ext cx="13" cy="13"/>
            </a:xfrm>
            <a:prstGeom prst="ellipse">
              <a:avLst/>
            </a:prstGeom>
            <a:solidFill>
              <a:srgbClr val="F7F2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66" name="Oval 1802"/>
            <p:cNvSpPr>
              <a:spLocks noChangeArrowheads="1"/>
            </p:cNvSpPr>
            <p:nvPr/>
          </p:nvSpPr>
          <p:spPr bwMode="auto">
            <a:xfrm>
              <a:off x="999" y="3348"/>
              <a:ext cx="13" cy="13"/>
            </a:xfrm>
            <a:prstGeom prst="ellipse">
              <a:avLst/>
            </a:pr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67" name="Freeform 1803"/>
            <p:cNvSpPr>
              <a:spLocks/>
            </p:cNvSpPr>
            <p:nvPr/>
          </p:nvSpPr>
          <p:spPr bwMode="auto">
            <a:xfrm>
              <a:off x="946" y="3350"/>
              <a:ext cx="29" cy="32"/>
            </a:xfrm>
            <a:custGeom>
              <a:avLst/>
              <a:gdLst>
                <a:gd name="T0" fmla="*/ 10 w 11"/>
                <a:gd name="T1" fmla="*/ 1 h 12"/>
                <a:gd name="T2" fmla="*/ 6 w 11"/>
                <a:gd name="T3" fmla="*/ 7 h 12"/>
                <a:gd name="T4" fmla="*/ 5 w 11"/>
                <a:gd name="T5" fmla="*/ 6 h 12"/>
                <a:gd name="T6" fmla="*/ 4 w 11"/>
                <a:gd name="T7" fmla="*/ 5 h 12"/>
                <a:gd name="T8" fmla="*/ 1 w 11"/>
                <a:gd name="T9" fmla="*/ 5 h 12"/>
                <a:gd name="T10" fmla="*/ 0 w 11"/>
                <a:gd name="T11" fmla="*/ 6 h 12"/>
                <a:gd name="T12" fmla="*/ 3 w 11"/>
                <a:gd name="T13" fmla="*/ 5 h 12"/>
                <a:gd name="T14" fmla="*/ 4 w 11"/>
                <a:gd name="T15" fmla="*/ 6 h 12"/>
                <a:gd name="T16" fmla="*/ 4 w 11"/>
                <a:gd name="T17" fmla="*/ 6 h 12"/>
                <a:gd name="T18" fmla="*/ 3 w 11"/>
                <a:gd name="T19" fmla="*/ 7 h 12"/>
                <a:gd name="T20" fmla="*/ 2 w 11"/>
                <a:gd name="T21" fmla="*/ 7 h 12"/>
                <a:gd name="T22" fmla="*/ 1 w 11"/>
                <a:gd name="T23" fmla="*/ 8 h 12"/>
                <a:gd name="T24" fmla="*/ 2 w 11"/>
                <a:gd name="T25" fmla="*/ 10 h 12"/>
                <a:gd name="T26" fmla="*/ 3 w 11"/>
                <a:gd name="T27" fmla="*/ 8 h 12"/>
                <a:gd name="T28" fmla="*/ 4 w 11"/>
                <a:gd name="T29" fmla="*/ 8 h 12"/>
                <a:gd name="T30" fmla="*/ 5 w 11"/>
                <a:gd name="T31" fmla="*/ 7 h 12"/>
                <a:gd name="T32" fmla="*/ 4 w 11"/>
                <a:gd name="T33" fmla="*/ 8 h 12"/>
                <a:gd name="T34" fmla="*/ 3 w 11"/>
                <a:gd name="T35" fmla="*/ 11 h 12"/>
                <a:gd name="T36" fmla="*/ 6 w 11"/>
                <a:gd name="T37" fmla="*/ 12 h 12"/>
                <a:gd name="T38" fmla="*/ 4 w 11"/>
                <a:gd name="T39" fmla="*/ 10 h 12"/>
                <a:gd name="T40" fmla="*/ 5 w 11"/>
                <a:gd name="T41" fmla="*/ 9 h 12"/>
                <a:gd name="T42" fmla="*/ 6 w 11"/>
                <a:gd name="T43" fmla="*/ 9 h 12"/>
                <a:gd name="T44" fmla="*/ 6 w 11"/>
                <a:gd name="T45" fmla="*/ 9 h 12"/>
                <a:gd name="T46" fmla="*/ 7 w 11"/>
                <a:gd name="T47" fmla="*/ 8 h 12"/>
                <a:gd name="T48" fmla="*/ 8 w 11"/>
                <a:gd name="T49" fmla="*/ 9 h 12"/>
                <a:gd name="T50" fmla="*/ 9 w 11"/>
                <a:gd name="T51" fmla="*/ 9 h 12"/>
                <a:gd name="T52" fmla="*/ 8 w 11"/>
                <a:gd name="T53" fmla="*/ 11 h 12"/>
                <a:gd name="T54" fmla="*/ 10 w 11"/>
                <a:gd name="T55" fmla="*/ 9 h 12"/>
                <a:gd name="T56" fmla="*/ 8 w 11"/>
                <a:gd name="T57" fmla="*/ 7 h 12"/>
                <a:gd name="T58" fmla="*/ 11 w 11"/>
                <a:gd name="T59" fmla="*/ 2 h 12"/>
                <a:gd name="T60" fmla="*/ 11 w 11"/>
                <a:gd name="T61" fmla="*/ 0 h 12"/>
                <a:gd name="T62" fmla="*/ 10 w 11"/>
                <a:gd name="T6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" h="12">
                  <a:moveTo>
                    <a:pt x="10" y="1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7"/>
                    <a:pt x="5" y="6"/>
                  </a:cubicBezTo>
                  <a:cubicBezTo>
                    <a:pt x="5" y="6"/>
                    <a:pt x="5" y="5"/>
                    <a:pt x="4" y="5"/>
                  </a:cubicBezTo>
                  <a:cubicBezTo>
                    <a:pt x="4" y="4"/>
                    <a:pt x="2" y="4"/>
                    <a:pt x="1" y="5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1" y="6"/>
                    <a:pt x="2" y="5"/>
                    <a:pt x="3" y="5"/>
                  </a:cubicBezTo>
                  <a:cubicBezTo>
                    <a:pt x="3" y="5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2" y="7"/>
                    <a:pt x="1" y="8"/>
                    <a:pt x="1" y="8"/>
                  </a:cubicBezTo>
                  <a:cubicBezTo>
                    <a:pt x="1" y="9"/>
                    <a:pt x="2" y="10"/>
                    <a:pt x="2" y="10"/>
                  </a:cubicBezTo>
                  <a:cubicBezTo>
                    <a:pt x="2" y="9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2"/>
                    <a:pt x="5" y="12"/>
                    <a:pt x="6" y="12"/>
                  </a:cubicBezTo>
                  <a:cubicBezTo>
                    <a:pt x="5" y="12"/>
                    <a:pt x="4" y="11"/>
                    <a:pt x="4" y="10"/>
                  </a:cubicBezTo>
                  <a:cubicBezTo>
                    <a:pt x="4" y="10"/>
                    <a:pt x="5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9" y="8"/>
                    <a:pt x="9" y="9"/>
                  </a:cubicBezTo>
                  <a:cubicBezTo>
                    <a:pt x="10" y="9"/>
                    <a:pt x="9" y="11"/>
                    <a:pt x="8" y="11"/>
                  </a:cubicBezTo>
                  <a:cubicBezTo>
                    <a:pt x="9" y="11"/>
                    <a:pt x="10" y="10"/>
                    <a:pt x="10" y="9"/>
                  </a:cubicBezTo>
                  <a:cubicBezTo>
                    <a:pt x="10" y="8"/>
                    <a:pt x="9" y="7"/>
                    <a:pt x="8" y="7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68" name="Freeform 1804"/>
            <p:cNvSpPr>
              <a:spLocks/>
            </p:cNvSpPr>
            <p:nvPr/>
          </p:nvSpPr>
          <p:spPr bwMode="auto">
            <a:xfrm>
              <a:off x="946" y="3350"/>
              <a:ext cx="29" cy="32"/>
            </a:xfrm>
            <a:custGeom>
              <a:avLst/>
              <a:gdLst>
                <a:gd name="T0" fmla="*/ 10 w 11"/>
                <a:gd name="T1" fmla="*/ 1 h 12"/>
                <a:gd name="T2" fmla="*/ 6 w 11"/>
                <a:gd name="T3" fmla="*/ 7 h 12"/>
                <a:gd name="T4" fmla="*/ 5 w 11"/>
                <a:gd name="T5" fmla="*/ 6 h 12"/>
                <a:gd name="T6" fmla="*/ 4 w 11"/>
                <a:gd name="T7" fmla="*/ 5 h 12"/>
                <a:gd name="T8" fmla="*/ 1 w 11"/>
                <a:gd name="T9" fmla="*/ 5 h 12"/>
                <a:gd name="T10" fmla="*/ 0 w 11"/>
                <a:gd name="T11" fmla="*/ 6 h 12"/>
                <a:gd name="T12" fmla="*/ 3 w 11"/>
                <a:gd name="T13" fmla="*/ 5 h 12"/>
                <a:gd name="T14" fmla="*/ 4 w 11"/>
                <a:gd name="T15" fmla="*/ 6 h 12"/>
                <a:gd name="T16" fmla="*/ 4 w 11"/>
                <a:gd name="T17" fmla="*/ 6 h 12"/>
                <a:gd name="T18" fmla="*/ 3 w 11"/>
                <a:gd name="T19" fmla="*/ 7 h 12"/>
                <a:gd name="T20" fmla="*/ 2 w 11"/>
                <a:gd name="T21" fmla="*/ 7 h 12"/>
                <a:gd name="T22" fmla="*/ 1 w 11"/>
                <a:gd name="T23" fmla="*/ 8 h 12"/>
                <a:gd name="T24" fmla="*/ 2 w 11"/>
                <a:gd name="T25" fmla="*/ 10 h 12"/>
                <a:gd name="T26" fmla="*/ 3 w 11"/>
                <a:gd name="T27" fmla="*/ 8 h 12"/>
                <a:gd name="T28" fmla="*/ 4 w 11"/>
                <a:gd name="T29" fmla="*/ 8 h 12"/>
                <a:gd name="T30" fmla="*/ 5 w 11"/>
                <a:gd name="T31" fmla="*/ 7 h 12"/>
                <a:gd name="T32" fmla="*/ 4 w 11"/>
                <a:gd name="T33" fmla="*/ 8 h 12"/>
                <a:gd name="T34" fmla="*/ 3 w 11"/>
                <a:gd name="T35" fmla="*/ 11 h 12"/>
                <a:gd name="T36" fmla="*/ 6 w 11"/>
                <a:gd name="T37" fmla="*/ 12 h 12"/>
                <a:gd name="T38" fmla="*/ 4 w 11"/>
                <a:gd name="T39" fmla="*/ 10 h 12"/>
                <a:gd name="T40" fmla="*/ 5 w 11"/>
                <a:gd name="T41" fmla="*/ 9 h 12"/>
                <a:gd name="T42" fmla="*/ 6 w 11"/>
                <a:gd name="T43" fmla="*/ 9 h 12"/>
                <a:gd name="T44" fmla="*/ 6 w 11"/>
                <a:gd name="T45" fmla="*/ 9 h 12"/>
                <a:gd name="T46" fmla="*/ 7 w 11"/>
                <a:gd name="T47" fmla="*/ 8 h 12"/>
                <a:gd name="T48" fmla="*/ 8 w 11"/>
                <a:gd name="T49" fmla="*/ 9 h 12"/>
                <a:gd name="T50" fmla="*/ 9 w 11"/>
                <a:gd name="T51" fmla="*/ 9 h 12"/>
                <a:gd name="T52" fmla="*/ 8 w 11"/>
                <a:gd name="T53" fmla="*/ 11 h 12"/>
                <a:gd name="T54" fmla="*/ 10 w 11"/>
                <a:gd name="T55" fmla="*/ 9 h 12"/>
                <a:gd name="T56" fmla="*/ 8 w 11"/>
                <a:gd name="T57" fmla="*/ 7 h 12"/>
                <a:gd name="T58" fmla="*/ 11 w 11"/>
                <a:gd name="T59" fmla="*/ 2 h 12"/>
                <a:gd name="T60" fmla="*/ 11 w 11"/>
                <a:gd name="T61" fmla="*/ 0 h 12"/>
                <a:gd name="T62" fmla="*/ 10 w 11"/>
                <a:gd name="T6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" h="12">
                  <a:moveTo>
                    <a:pt x="10" y="1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7"/>
                    <a:pt x="5" y="6"/>
                  </a:cubicBezTo>
                  <a:cubicBezTo>
                    <a:pt x="5" y="6"/>
                    <a:pt x="5" y="5"/>
                    <a:pt x="4" y="5"/>
                  </a:cubicBezTo>
                  <a:cubicBezTo>
                    <a:pt x="4" y="4"/>
                    <a:pt x="2" y="4"/>
                    <a:pt x="1" y="5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1" y="6"/>
                    <a:pt x="2" y="5"/>
                    <a:pt x="3" y="5"/>
                  </a:cubicBezTo>
                  <a:cubicBezTo>
                    <a:pt x="3" y="5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2" y="7"/>
                    <a:pt x="1" y="8"/>
                    <a:pt x="1" y="8"/>
                  </a:cubicBezTo>
                  <a:cubicBezTo>
                    <a:pt x="1" y="9"/>
                    <a:pt x="2" y="10"/>
                    <a:pt x="2" y="10"/>
                  </a:cubicBezTo>
                  <a:cubicBezTo>
                    <a:pt x="2" y="9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2"/>
                    <a:pt x="5" y="12"/>
                    <a:pt x="6" y="12"/>
                  </a:cubicBezTo>
                  <a:cubicBezTo>
                    <a:pt x="5" y="12"/>
                    <a:pt x="4" y="11"/>
                    <a:pt x="4" y="10"/>
                  </a:cubicBezTo>
                  <a:cubicBezTo>
                    <a:pt x="4" y="10"/>
                    <a:pt x="5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9" y="8"/>
                    <a:pt x="9" y="9"/>
                  </a:cubicBezTo>
                  <a:cubicBezTo>
                    <a:pt x="10" y="9"/>
                    <a:pt x="9" y="11"/>
                    <a:pt x="8" y="11"/>
                  </a:cubicBezTo>
                  <a:cubicBezTo>
                    <a:pt x="9" y="11"/>
                    <a:pt x="10" y="10"/>
                    <a:pt x="10" y="9"/>
                  </a:cubicBezTo>
                  <a:cubicBezTo>
                    <a:pt x="10" y="8"/>
                    <a:pt x="9" y="7"/>
                    <a:pt x="8" y="7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0" y="1"/>
                  </a:lnTo>
                  <a:close/>
                </a:path>
              </a:pathLst>
            </a:custGeom>
            <a:noFill/>
            <a:ln w="0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69" name="Freeform 1805"/>
            <p:cNvSpPr>
              <a:spLocks/>
            </p:cNvSpPr>
            <p:nvPr/>
          </p:nvSpPr>
          <p:spPr bwMode="auto">
            <a:xfrm>
              <a:off x="962" y="3270"/>
              <a:ext cx="10" cy="11"/>
            </a:xfrm>
            <a:custGeom>
              <a:avLst/>
              <a:gdLst>
                <a:gd name="T0" fmla="*/ 2 w 4"/>
                <a:gd name="T1" fmla="*/ 1 h 4"/>
                <a:gd name="T2" fmla="*/ 1 w 4"/>
                <a:gd name="T3" fmla="*/ 1 h 4"/>
                <a:gd name="T4" fmla="*/ 0 w 4"/>
                <a:gd name="T5" fmla="*/ 2 h 4"/>
                <a:gd name="T6" fmla="*/ 2 w 4"/>
                <a:gd name="T7" fmla="*/ 2 h 4"/>
                <a:gd name="T8" fmla="*/ 4 w 4"/>
                <a:gd name="T9" fmla="*/ 2 h 4"/>
                <a:gd name="T10" fmla="*/ 4 w 4"/>
                <a:gd name="T11" fmla="*/ 3 h 4"/>
                <a:gd name="T12" fmla="*/ 3 w 4"/>
                <a:gd name="T13" fmla="*/ 3 h 4"/>
                <a:gd name="T14" fmla="*/ 4 w 4"/>
                <a:gd name="T15" fmla="*/ 4 h 4"/>
                <a:gd name="T16" fmla="*/ 4 w 4"/>
                <a:gd name="T17" fmla="*/ 3 h 4"/>
                <a:gd name="T18" fmla="*/ 4 w 4"/>
                <a:gd name="T19" fmla="*/ 2 h 4"/>
                <a:gd name="T20" fmla="*/ 2 w 4"/>
                <a:gd name="T2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70" name="Freeform 1806"/>
            <p:cNvSpPr>
              <a:spLocks/>
            </p:cNvSpPr>
            <p:nvPr/>
          </p:nvSpPr>
          <p:spPr bwMode="auto">
            <a:xfrm>
              <a:off x="962" y="3270"/>
              <a:ext cx="10" cy="11"/>
            </a:xfrm>
            <a:custGeom>
              <a:avLst/>
              <a:gdLst>
                <a:gd name="T0" fmla="*/ 2 w 4"/>
                <a:gd name="T1" fmla="*/ 1 h 4"/>
                <a:gd name="T2" fmla="*/ 1 w 4"/>
                <a:gd name="T3" fmla="*/ 1 h 4"/>
                <a:gd name="T4" fmla="*/ 0 w 4"/>
                <a:gd name="T5" fmla="*/ 2 h 4"/>
                <a:gd name="T6" fmla="*/ 2 w 4"/>
                <a:gd name="T7" fmla="*/ 2 h 4"/>
                <a:gd name="T8" fmla="*/ 4 w 4"/>
                <a:gd name="T9" fmla="*/ 2 h 4"/>
                <a:gd name="T10" fmla="*/ 4 w 4"/>
                <a:gd name="T11" fmla="*/ 3 h 4"/>
                <a:gd name="T12" fmla="*/ 3 w 4"/>
                <a:gd name="T13" fmla="*/ 3 h 4"/>
                <a:gd name="T14" fmla="*/ 4 w 4"/>
                <a:gd name="T15" fmla="*/ 4 h 4"/>
                <a:gd name="T16" fmla="*/ 4 w 4"/>
                <a:gd name="T17" fmla="*/ 3 h 4"/>
                <a:gd name="T18" fmla="*/ 4 w 4"/>
                <a:gd name="T19" fmla="*/ 2 h 4"/>
                <a:gd name="T20" fmla="*/ 2 w 4"/>
                <a:gd name="T2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lnTo>
                    <a:pt x="2" y="1"/>
                  </a:lnTo>
                  <a:close/>
                </a:path>
              </a:pathLst>
            </a:custGeom>
            <a:noFill/>
            <a:ln w="0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71" name="Freeform 1807"/>
            <p:cNvSpPr>
              <a:spLocks/>
            </p:cNvSpPr>
            <p:nvPr/>
          </p:nvSpPr>
          <p:spPr bwMode="auto">
            <a:xfrm>
              <a:off x="972" y="3262"/>
              <a:ext cx="3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1 w 1"/>
                <a:gd name="T10" fmla="*/ 1 w 1"/>
                <a:gd name="T11" fmla="*/ 1 w 1"/>
                <a:gd name="T12" fmla="*/ 1 w 1"/>
                <a:gd name="T13" fmla="*/ 1 w 1"/>
                <a:gd name="T14" fmla="*/ 0 w 1"/>
                <a:gd name="T15" fmla="*/ 1 w 1"/>
                <a:gd name="T16" fmla="*/ 1 w 1"/>
                <a:gd name="T17" fmla="*/ 1 w 1"/>
                <a:gd name="T18" fmla="*/ 1 w 1"/>
                <a:gd name="T19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72" name="Freeform 1808"/>
            <p:cNvSpPr>
              <a:spLocks/>
            </p:cNvSpPr>
            <p:nvPr/>
          </p:nvSpPr>
          <p:spPr bwMode="auto">
            <a:xfrm>
              <a:off x="967" y="3262"/>
              <a:ext cx="8" cy="5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2 w 3"/>
                <a:gd name="T5" fmla="*/ 0 h 2"/>
                <a:gd name="T6" fmla="*/ 2 w 3"/>
                <a:gd name="T7" fmla="*/ 1 h 2"/>
                <a:gd name="T8" fmla="*/ 2 w 3"/>
                <a:gd name="T9" fmla="*/ 1 h 2"/>
                <a:gd name="T10" fmla="*/ 3 w 3"/>
                <a:gd name="T11" fmla="*/ 1 h 2"/>
                <a:gd name="T12" fmla="*/ 2 w 3"/>
                <a:gd name="T13" fmla="*/ 1 h 2"/>
                <a:gd name="T14" fmla="*/ 2 w 3"/>
                <a:gd name="T15" fmla="*/ 1 h 2"/>
                <a:gd name="T16" fmla="*/ 2 w 3"/>
                <a:gd name="T17" fmla="*/ 1 h 2"/>
                <a:gd name="T18" fmla="*/ 2 w 3"/>
                <a:gd name="T19" fmla="*/ 1 h 2"/>
                <a:gd name="T20" fmla="*/ 1 w 3"/>
                <a:gd name="T21" fmla="*/ 1 h 2"/>
                <a:gd name="T22" fmla="*/ 1 w 3"/>
                <a:gd name="T23" fmla="*/ 1 h 2"/>
                <a:gd name="T24" fmla="*/ 1 w 3"/>
                <a:gd name="T25" fmla="*/ 1 h 2"/>
                <a:gd name="T26" fmla="*/ 1 w 3"/>
                <a:gd name="T27" fmla="*/ 1 h 2"/>
                <a:gd name="T28" fmla="*/ 1 w 3"/>
                <a:gd name="T29" fmla="*/ 2 h 2"/>
                <a:gd name="T30" fmla="*/ 0 w 3"/>
                <a:gd name="T31" fmla="*/ 2 h 2"/>
                <a:gd name="T32" fmla="*/ 0 w 3"/>
                <a:gd name="T33" fmla="*/ 1 h 2"/>
                <a:gd name="T34" fmla="*/ 0 w 3"/>
                <a:gd name="T35" fmla="*/ 1 h 2"/>
                <a:gd name="T36" fmla="*/ 0 w 3"/>
                <a:gd name="T37" fmla="*/ 1 h 2"/>
                <a:gd name="T38" fmla="*/ 0 w 3"/>
                <a:gd name="T39" fmla="*/ 1 h 2"/>
                <a:gd name="T40" fmla="*/ 1 w 3"/>
                <a:gd name="T41" fmla="*/ 1 h 2"/>
                <a:gd name="T42" fmla="*/ 1 w 3"/>
                <a:gd name="T43" fmla="*/ 0 h 2"/>
                <a:gd name="T44" fmla="*/ 1 w 3"/>
                <a:gd name="T45" fmla="*/ 0 h 2"/>
                <a:gd name="T46" fmla="*/ 1 w 3"/>
                <a:gd name="T47" fmla="*/ 0 h 2"/>
                <a:gd name="T48" fmla="*/ 1 w 3"/>
                <a:gd name="T49" fmla="*/ 0 h 2"/>
                <a:gd name="T50" fmla="*/ 2 w 3"/>
                <a:gd name="T5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73" name="Freeform 1809"/>
            <p:cNvSpPr>
              <a:spLocks/>
            </p:cNvSpPr>
            <p:nvPr/>
          </p:nvSpPr>
          <p:spPr bwMode="auto">
            <a:xfrm>
              <a:off x="975" y="3262"/>
              <a:ext cx="5" cy="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1 h 2"/>
                <a:gd name="T8" fmla="*/ 2 w 2"/>
                <a:gd name="T9" fmla="*/ 1 h 2"/>
                <a:gd name="T10" fmla="*/ 2 w 2"/>
                <a:gd name="T11" fmla="*/ 1 h 2"/>
                <a:gd name="T12" fmla="*/ 2 w 2"/>
                <a:gd name="T13" fmla="*/ 1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2 h 2"/>
                <a:gd name="T20" fmla="*/ 2 w 2"/>
                <a:gd name="T21" fmla="*/ 1 h 2"/>
                <a:gd name="T22" fmla="*/ 2 w 2"/>
                <a:gd name="T23" fmla="*/ 1 h 2"/>
                <a:gd name="T24" fmla="*/ 2 w 2"/>
                <a:gd name="T25" fmla="*/ 1 h 2"/>
                <a:gd name="T26" fmla="*/ 1 w 2"/>
                <a:gd name="T27" fmla="*/ 1 h 2"/>
                <a:gd name="T28" fmla="*/ 1 w 2"/>
                <a:gd name="T29" fmla="*/ 1 h 2"/>
                <a:gd name="T30" fmla="*/ 1 w 2"/>
                <a:gd name="T31" fmla="*/ 1 h 2"/>
                <a:gd name="T32" fmla="*/ 0 w 2"/>
                <a:gd name="T33" fmla="*/ 1 h 2"/>
                <a:gd name="T34" fmla="*/ 0 w 2"/>
                <a:gd name="T35" fmla="*/ 1 h 2"/>
                <a:gd name="T36" fmla="*/ 0 w 2"/>
                <a:gd name="T37" fmla="*/ 1 h 2"/>
                <a:gd name="T38" fmla="*/ 0 w 2"/>
                <a:gd name="T39" fmla="*/ 0 h 2"/>
                <a:gd name="T40" fmla="*/ 1 w 2"/>
                <a:gd name="T41" fmla="*/ 0 h 2"/>
                <a:gd name="T42" fmla="*/ 1 w 2"/>
                <a:gd name="T43" fmla="*/ 0 h 2"/>
                <a:gd name="T44" fmla="*/ 1 w 2"/>
                <a:gd name="T45" fmla="*/ 0 h 2"/>
                <a:gd name="T46" fmla="*/ 1 w 2"/>
                <a:gd name="T47" fmla="*/ 0 h 2"/>
                <a:gd name="T48" fmla="*/ 2 w 2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74" name="Freeform 1810"/>
            <p:cNvSpPr>
              <a:spLocks/>
            </p:cNvSpPr>
            <p:nvPr/>
          </p:nvSpPr>
          <p:spPr bwMode="auto">
            <a:xfrm>
              <a:off x="970" y="3262"/>
              <a:ext cx="2" cy="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75" name="Freeform 1811"/>
            <p:cNvSpPr>
              <a:spLocks/>
            </p:cNvSpPr>
            <p:nvPr/>
          </p:nvSpPr>
          <p:spPr bwMode="auto">
            <a:xfrm>
              <a:off x="978" y="3262"/>
              <a:ext cx="0" cy="3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76" name="Freeform 1812"/>
            <p:cNvSpPr>
              <a:spLocks/>
            </p:cNvSpPr>
            <p:nvPr/>
          </p:nvSpPr>
          <p:spPr bwMode="auto">
            <a:xfrm>
              <a:off x="972" y="3262"/>
              <a:ext cx="0" cy="3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77" name="Freeform 1813"/>
            <p:cNvSpPr>
              <a:spLocks/>
            </p:cNvSpPr>
            <p:nvPr/>
          </p:nvSpPr>
          <p:spPr bwMode="auto">
            <a:xfrm>
              <a:off x="978" y="3262"/>
              <a:ext cx="0" cy="3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78" name="Freeform 1814"/>
            <p:cNvSpPr>
              <a:spLocks/>
            </p:cNvSpPr>
            <p:nvPr/>
          </p:nvSpPr>
          <p:spPr bwMode="auto">
            <a:xfrm>
              <a:off x="972" y="3262"/>
              <a:ext cx="0" cy="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79" name="Freeform 1815"/>
            <p:cNvSpPr>
              <a:spLocks/>
            </p:cNvSpPr>
            <p:nvPr/>
          </p:nvSpPr>
          <p:spPr bwMode="auto">
            <a:xfrm>
              <a:off x="978" y="3262"/>
              <a:ext cx="0" cy="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80" name="Freeform 1816"/>
            <p:cNvSpPr>
              <a:spLocks/>
            </p:cNvSpPr>
            <p:nvPr/>
          </p:nvSpPr>
          <p:spPr bwMode="auto">
            <a:xfrm>
              <a:off x="970" y="3262"/>
              <a:ext cx="0" cy="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81" name="Freeform 1817"/>
            <p:cNvSpPr>
              <a:spLocks/>
            </p:cNvSpPr>
            <p:nvPr/>
          </p:nvSpPr>
          <p:spPr bwMode="auto">
            <a:xfrm>
              <a:off x="975" y="3262"/>
              <a:ext cx="0" cy="3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1 h 1"/>
                <a:gd name="T8" fmla="*/ 1 h 1"/>
                <a:gd name="T9" fmla="*/ 1 h 1"/>
                <a:gd name="T10" fmla="*/ 1 h 1"/>
                <a:gd name="T11" fmla="*/ 1 h 1"/>
                <a:gd name="T1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82" name="Freeform 1818"/>
            <p:cNvSpPr>
              <a:spLocks/>
            </p:cNvSpPr>
            <p:nvPr/>
          </p:nvSpPr>
          <p:spPr bwMode="auto">
            <a:xfrm>
              <a:off x="970" y="3262"/>
              <a:ext cx="0" cy="3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83" name="Freeform 1819"/>
            <p:cNvSpPr>
              <a:spLocks/>
            </p:cNvSpPr>
            <p:nvPr/>
          </p:nvSpPr>
          <p:spPr bwMode="auto">
            <a:xfrm>
              <a:off x="978" y="3262"/>
              <a:ext cx="2" cy="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84" name="Oval 1820"/>
            <p:cNvSpPr>
              <a:spLocks noChangeArrowheads="1"/>
            </p:cNvSpPr>
            <p:nvPr/>
          </p:nvSpPr>
          <p:spPr bwMode="auto">
            <a:xfrm>
              <a:off x="980" y="3265"/>
              <a:ext cx="1" cy="1"/>
            </a:xfrm>
            <a:prstGeom prst="ellipse">
              <a:avLst/>
            </a:pr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85" name="Freeform 1821"/>
            <p:cNvSpPr>
              <a:spLocks/>
            </p:cNvSpPr>
            <p:nvPr/>
          </p:nvSpPr>
          <p:spPr bwMode="auto">
            <a:xfrm>
              <a:off x="972" y="32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86" name="Freeform 1822"/>
            <p:cNvSpPr>
              <a:spLocks/>
            </p:cNvSpPr>
            <p:nvPr/>
          </p:nvSpPr>
          <p:spPr bwMode="auto">
            <a:xfrm>
              <a:off x="975" y="32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87" name="Freeform 1823"/>
            <p:cNvSpPr>
              <a:spLocks/>
            </p:cNvSpPr>
            <p:nvPr/>
          </p:nvSpPr>
          <p:spPr bwMode="auto">
            <a:xfrm>
              <a:off x="975" y="32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88" name="Freeform 1824"/>
            <p:cNvSpPr>
              <a:spLocks/>
            </p:cNvSpPr>
            <p:nvPr/>
          </p:nvSpPr>
          <p:spPr bwMode="auto">
            <a:xfrm>
              <a:off x="970" y="32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89" name="Oval 1825"/>
            <p:cNvSpPr>
              <a:spLocks noChangeArrowheads="1"/>
            </p:cNvSpPr>
            <p:nvPr/>
          </p:nvSpPr>
          <p:spPr bwMode="auto">
            <a:xfrm>
              <a:off x="972" y="3265"/>
              <a:ext cx="1" cy="1"/>
            </a:xfrm>
            <a:prstGeom prst="ellipse">
              <a:avLst/>
            </a:pr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90" name="Freeform 1826"/>
            <p:cNvSpPr>
              <a:spLocks/>
            </p:cNvSpPr>
            <p:nvPr/>
          </p:nvSpPr>
          <p:spPr bwMode="auto">
            <a:xfrm>
              <a:off x="975" y="3265"/>
              <a:ext cx="3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91" name="Oval 1827"/>
            <p:cNvSpPr>
              <a:spLocks noChangeArrowheads="1"/>
            </p:cNvSpPr>
            <p:nvPr/>
          </p:nvSpPr>
          <p:spPr bwMode="auto">
            <a:xfrm>
              <a:off x="980" y="3265"/>
              <a:ext cx="1" cy="1"/>
            </a:xfrm>
            <a:prstGeom prst="ellipse">
              <a:avLst/>
            </a:pr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92" name="Oval 1828"/>
            <p:cNvSpPr>
              <a:spLocks noChangeArrowheads="1"/>
            </p:cNvSpPr>
            <p:nvPr/>
          </p:nvSpPr>
          <p:spPr bwMode="auto">
            <a:xfrm>
              <a:off x="970" y="3265"/>
              <a:ext cx="1" cy="1"/>
            </a:xfrm>
            <a:prstGeom prst="ellipse">
              <a:avLst/>
            </a:pr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93" name="Freeform 1829"/>
            <p:cNvSpPr>
              <a:spLocks/>
            </p:cNvSpPr>
            <p:nvPr/>
          </p:nvSpPr>
          <p:spPr bwMode="auto">
            <a:xfrm>
              <a:off x="978" y="3265"/>
              <a:ext cx="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94" name="Freeform 1830"/>
            <p:cNvSpPr>
              <a:spLocks/>
            </p:cNvSpPr>
            <p:nvPr/>
          </p:nvSpPr>
          <p:spPr bwMode="auto">
            <a:xfrm>
              <a:off x="967" y="3265"/>
              <a:ext cx="3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95" name="Oval 1831"/>
            <p:cNvSpPr>
              <a:spLocks noChangeArrowheads="1"/>
            </p:cNvSpPr>
            <p:nvPr/>
          </p:nvSpPr>
          <p:spPr bwMode="auto">
            <a:xfrm>
              <a:off x="980" y="3265"/>
              <a:ext cx="1" cy="1"/>
            </a:xfrm>
            <a:prstGeom prst="ellipse">
              <a:avLst/>
            </a:pr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96" name="Oval 1832"/>
            <p:cNvSpPr>
              <a:spLocks noChangeArrowheads="1"/>
            </p:cNvSpPr>
            <p:nvPr/>
          </p:nvSpPr>
          <p:spPr bwMode="auto">
            <a:xfrm>
              <a:off x="970" y="3265"/>
              <a:ext cx="1" cy="1"/>
            </a:xfrm>
            <a:prstGeom prst="ellipse">
              <a:avLst/>
            </a:pr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97" name="Oval 1833"/>
            <p:cNvSpPr>
              <a:spLocks noChangeArrowheads="1"/>
            </p:cNvSpPr>
            <p:nvPr/>
          </p:nvSpPr>
          <p:spPr bwMode="auto">
            <a:xfrm>
              <a:off x="978" y="3265"/>
              <a:ext cx="1" cy="1"/>
            </a:xfrm>
            <a:prstGeom prst="ellipse">
              <a:avLst/>
            </a:pr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98" name="Freeform 1834"/>
            <p:cNvSpPr>
              <a:spLocks/>
            </p:cNvSpPr>
            <p:nvPr/>
          </p:nvSpPr>
          <p:spPr bwMode="auto">
            <a:xfrm>
              <a:off x="972" y="3265"/>
              <a:ext cx="3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99" name="Freeform 1835"/>
            <p:cNvSpPr>
              <a:spLocks/>
            </p:cNvSpPr>
            <p:nvPr/>
          </p:nvSpPr>
          <p:spPr bwMode="auto">
            <a:xfrm>
              <a:off x="970" y="3267"/>
              <a:ext cx="10" cy="0"/>
            </a:xfrm>
            <a:custGeom>
              <a:avLst/>
              <a:gdLst>
                <a:gd name="T0" fmla="*/ 4 w 4"/>
                <a:gd name="T1" fmla="*/ 4 w 4"/>
                <a:gd name="T2" fmla="*/ 4 w 4"/>
                <a:gd name="T3" fmla="*/ 4 w 4"/>
                <a:gd name="T4" fmla="*/ 3 w 4"/>
                <a:gd name="T5" fmla="*/ 3 w 4"/>
                <a:gd name="T6" fmla="*/ 1 w 4"/>
                <a:gd name="T7" fmla="*/ 0 w 4"/>
                <a:gd name="T8" fmla="*/ 0 w 4"/>
                <a:gd name="T9" fmla="*/ 0 w 4"/>
                <a:gd name="T10" fmla="*/ 0 w 4"/>
                <a:gd name="T11" fmla="*/ 0 w 4"/>
                <a:gd name="T12" fmla="*/ 0 w 4"/>
                <a:gd name="T13" fmla="*/ 0 w 4"/>
                <a:gd name="T14" fmla="*/ 0 w 4"/>
                <a:gd name="T15" fmla="*/ 0 w 4"/>
                <a:gd name="T16" fmla="*/ 0 w 4"/>
                <a:gd name="T17" fmla="*/ 0 w 4"/>
                <a:gd name="T18" fmla="*/ 1 w 4"/>
                <a:gd name="T19" fmla="*/ 0 w 4"/>
                <a:gd name="T20" fmla="*/ 0 w 4"/>
                <a:gd name="T21" fmla="*/ 1 w 4"/>
                <a:gd name="T22" fmla="*/ 1 w 4"/>
                <a:gd name="T23" fmla="*/ 1 w 4"/>
                <a:gd name="T24" fmla="*/ 1 w 4"/>
                <a:gd name="T25" fmla="*/ 2 w 4"/>
                <a:gd name="T26" fmla="*/ 2 w 4"/>
                <a:gd name="T27" fmla="*/ 1 w 4"/>
                <a:gd name="T28" fmla="*/ 2 w 4"/>
                <a:gd name="T29" fmla="*/ 2 w 4"/>
                <a:gd name="T30" fmla="*/ 2 w 4"/>
                <a:gd name="T31" fmla="*/ 2 w 4"/>
                <a:gd name="T32" fmla="*/ 2 w 4"/>
                <a:gd name="T33" fmla="*/ 3 w 4"/>
                <a:gd name="T34" fmla="*/ 3 w 4"/>
                <a:gd name="T35" fmla="*/ 3 w 4"/>
                <a:gd name="T36" fmla="*/ 3 w 4"/>
                <a:gd name="T37" fmla="*/ 3 w 4"/>
                <a:gd name="T38" fmla="*/ 3 w 4"/>
                <a:gd name="T39" fmla="*/ 3 w 4"/>
                <a:gd name="T40" fmla="*/ 3 w 4"/>
                <a:gd name="T41" fmla="*/ 3 w 4"/>
                <a:gd name="T42" fmla="*/ 3 w 4"/>
                <a:gd name="T43" fmla="*/ 3 w 4"/>
                <a:gd name="T44" fmla="*/ 3 w 4"/>
                <a:gd name="T45" fmla="*/ 4 w 4"/>
                <a:gd name="T46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00" name="Oval 1836"/>
            <p:cNvSpPr>
              <a:spLocks noChangeArrowheads="1"/>
            </p:cNvSpPr>
            <p:nvPr/>
          </p:nvSpPr>
          <p:spPr bwMode="auto">
            <a:xfrm>
              <a:off x="970" y="3267"/>
              <a:ext cx="1" cy="1"/>
            </a:xfrm>
            <a:prstGeom prst="ellipse">
              <a:avLst/>
            </a:pr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01" name="Rectangle 1837"/>
            <p:cNvSpPr>
              <a:spLocks noChangeArrowheads="1"/>
            </p:cNvSpPr>
            <p:nvPr/>
          </p:nvSpPr>
          <p:spPr bwMode="auto">
            <a:xfrm>
              <a:off x="970" y="3267"/>
              <a:ext cx="1" cy="1"/>
            </a:xfrm>
            <a:prstGeom prst="rect">
              <a:avLst/>
            </a:pr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02" name="Freeform 1838"/>
            <p:cNvSpPr>
              <a:spLocks/>
            </p:cNvSpPr>
            <p:nvPr/>
          </p:nvSpPr>
          <p:spPr bwMode="auto">
            <a:xfrm>
              <a:off x="970" y="3265"/>
              <a:ext cx="2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03" name="Freeform 1839"/>
            <p:cNvSpPr>
              <a:spLocks/>
            </p:cNvSpPr>
            <p:nvPr/>
          </p:nvSpPr>
          <p:spPr bwMode="auto">
            <a:xfrm>
              <a:off x="972" y="3265"/>
              <a:ext cx="3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1 h 1"/>
                <a:gd name="T18" fmla="*/ 1 w 1"/>
                <a:gd name="T19" fmla="*/ 1 h 1"/>
                <a:gd name="T20" fmla="*/ 0 w 1"/>
                <a:gd name="T2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04" name="Freeform 1840"/>
            <p:cNvSpPr>
              <a:spLocks/>
            </p:cNvSpPr>
            <p:nvPr/>
          </p:nvSpPr>
          <p:spPr bwMode="auto">
            <a:xfrm>
              <a:off x="978" y="3265"/>
              <a:ext cx="0" cy="2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0 h 1"/>
                <a:gd name="T5" fmla="*/ 1 h 1"/>
                <a:gd name="T6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05" name="Freeform 1841"/>
            <p:cNvSpPr>
              <a:spLocks/>
            </p:cNvSpPr>
            <p:nvPr/>
          </p:nvSpPr>
          <p:spPr bwMode="auto">
            <a:xfrm>
              <a:off x="980" y="326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06" name="Freeform 1842"/>
            <p:cNvSpPr>
              <a:spLocks/>
            </p:cNvSpPr>
            <p:nvPr/>
          </p:nvSpPr>
          <p:spPr bwMode="auto">
            <a:xfrm>
              <a:off x="975" y="3265"/>
              <a:ext cx="3" cy="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1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07" name="Freeform 1843"/>
            <p:cNvSpPr>
              <a:spLocks/>
            </p:cNvSpPr>
            <p:nvPr/>
          </p:nvSpPr>
          <p:spPr bwMode="auto">
            <a:xfrm>
              <a:off x="980" y="32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08" name="Freeform 1844"/>
            <p:cNvSpPr>
              <a:spLocks/>
            </p:cNvSpPr>
            <p:nvPr/>
          </p:nvSpPr>
          <p:spPr bwMode="auto">
            <a:xfrm>
              <a:off x="967" y="3265"/>
              <a:ext cx="3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09" name="Freeform 1845"/>
            <p:cNvSpPr>
              <a:spLocks/>
            </p:cNvSpPr>
            <p:nvPr/>
          </p:nvSpPr>
          <p:spPr bwMode="auto">
            <a:xfrm>
              <a:off x="980" y="32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10" name="Freeform 1846"/>
            <p:cNvSpPr>
              <a:spLocks/>
            </p:cNvSpPr>
            <p:nvPr/>
          </p:nvSpPr>
          <p:spPr bwMode="auto">
            <a:xfrm>
              <a:off x="967" y="3265"/>
              <a:ext cx="3" cy="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11" name="Freeform 1847"/>
            <p:cNvSpPr>
              <a:spLocks/>
            </p:cNvSpPr>
            <p:nvPr/>
          </p:nvSpPr>
          <p:spPr bwMode="auto">
            <a:xfrm>
              <a:off x="975" y="3265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12" name="Freeform 1848"/>
            <p:cNvSpPr>
              <a:spLocks/>
            </p:cNvSpPr>
            <p:nvPr/>
          </p:nvSpPr>
          <p:spPr bwMode="auto">
            <a:xfrm>
              <a:off x="980" y="3265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13" name="Freeform 1849"/>
            <p:cNvSpPr>
              <a:spLocks/>
            </p:cNvSpPr>
            <p:nvPr/>
          </p:nvSpPr>
          <p:spPr bwMode="auto">
            <a:xfrm>
              <a:off x="970" y="326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14" name="Freeform 1850"/>
            <p:cNvSpPr>
              <a:spLocks/>
            </p:cNvSpPr>
            <p:nvPr/>
          </p:nvSpPr>
          <p:spPr bwMode="auto">
            <a:xfrm>
              <a:off x="978" y="3267"/>
              <a:ext cx="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15" name="Freeform 1851"/>
            <p:cNvSpPr>
              <a:spLocks/>
            </p:cNvSpPr>
            <p:nvPr/>
          </p:nvSpPr>
          <p:spPr bwMode="auto">
            <a:xfrm>
              <a:off x="972" y="326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16" name="Oval 1852"/>
            <p:cNvSpPr>
              <a:spLocks noChangeArrowheads="1"/>
            </p:cNvSpPr>
            <p:nvPr/>
          </p:nvSpPr>
          <p:spPr bwMode="auto">
            <a:xfrm>
              <a:off x="978" y="3267"/>
              <a:ext cx="1" cy="1"/>
            </a:xfrm>
            <a:prstGeom prst="ellipse">
              <a:avLst/>
            </a:pr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17" name="Freeform 1853"/>
            <p:cNvSpPr>
              <a:spLocks/>
            </p:cNvSpPr>
            <p:nvPr/>
          </p:nvSpPr>
          <p:spPr bwMode="auto">
            <a:xfrm>
              <a:off x="970" y="326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18" name="Freeform 1854"/>
            <p:cNvSpPr>
              <a:spLocks/>
            </p:cNvSpPr>
            <p:nvPr/>
          </p:nvSpPr>
          <p:spPr bwMode="auto">
            <a:xfrm>
              <a:off x="980" y="326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19" name="Freeform 1855"/>
            <p:cNvSpPr>
              <a:spLocks/>
            </p:cNvSpPr>
            <p:nvPr/>
          </p:nvSpPr>
          <p:spPr bwMode="auto">
            <a:xfrm>
              <a:off x="970" y="3267"/>
              <a:ext cx="10" cy="3"/>
            </a:xfrm>
            <a:custGeom>
              <a:avLst/>
              <a:gdLst>
                <a:gd name="T0" fmla="*/ 2 w 4"/>
                <a:gd name="T1" fmla="*/ 0 h 1"/>
                <a:gd name="T2" fmla="*/ 2 w 4"/>
                <a:gd name="T3" fmla="*/ 0 h 1"/>
                <a:gd name="T4" fmla="*/ 2 w 4"/>
                <a:gd name="T5" fmla="*/ 0 h 1"/>
                <a:gd name="T6" fmla="*/ 3 w 4"/>
                <a:gd name="T7" fmla="*/ 0 h 1"/>
                <a:gd name="T8" fmla="*/ 3 w 4"/>
                <a:gd name="T9" fmla="*/ 0 h 1"/>
                <a:gd name="T10" fmla="*/ 4 w 4"/>
                <a:gd name="T11" fmla="*/ 1 h 1"/>
                <a:gd name="T12" fmla="*/ 3 w 4"/>
                <a:gd name="T13" fmla="*/ 1 h 1"/>
                <a:gd name="T14" fmla="*/ 3 w 4"/>
                <a:gd name="T15" fmla="*/ 1 h 1"/>
                <a:gd name="T16" fmla="*/ 2 w 4"/>
                <a:gd name="T17" fmla="*/ 1 h 1"/>
                <a:gd name="T18" fmla="*/ 0 w 4"/>
                <a:gd name="T19" fmla="*/ 1 h 1"/>
                <a:gd name="T20" fmla="*/ 0 w 4"/>
                <a:gd name="T21" fmla="*/ 1 h 1"/>
                <a:gd name="T22" fmla="*/ 0 w 4"/>
                <a:gd name="T23" fmla="*/ 1 h 1"/>
                <a:gd name="T24" fmla="*/ 0 w 4"/>
                <a:gd name="T25" fmla="*/ 0 h 1"/>
                <a:gd name="T26" fmla="*/ 1 w 4"/>
                <a:gd name="T27" fmla="*/ 0 h 1"/>
                <a:gd name="T28" fmla="*/ 1 w 4"/>
                <a:gd name="T29" fmla="*/ 0 h 1"/>
                <a:gd name="T30" fmla="*/ 1 w 4"/>
                <a:gd name="T31" fmla="*/ 0 h 1"/>
                <a:gd name="T32" fmla="*/ 1 w 4"/>
                <a:gd name="T33" fmla="*/ 0 h 1"/>
                <a:gd name="T34" fmla="*/ 1 w 4"/>
                <a:gd name="T35" fmla="*/ 0 h 1"/>
                <a:gd name="T36" fmla="*/ 2 w 4"/>
                <a:gd name="T3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20" name="Freeform 1856"/>
            <p:cNvSpPr>
              <a:spLocks/>
            </p:cNvSpPr>
            <p:nvPr/>
          </p:nvSpPr>
          <p:spPr bwMode="auto">
            <a:xfrm>
              <a:off x="975" y="3267"/>
              <a:ext cx="0" cy="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21" name="Oval 1857"/>
            <p:cNvSpPr>
              <a:spLocks noChangeArrowheads="1"/>
            </p:cNvSpPr>
            <p:nvPr/>
          </p:nvSpPr>
          <p:spPr bwMode="auto">
            <a:xfrm>
              <a:off x="972" y="3267"/>
              <a:ext cx="1" cy="3"/>
            </a:xfrm>
            <a:prstGeom prst="ellipse">
              <a:avLst/>
            </a:pr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22" name="Freeform 1858"/>
            <p:cNvSpPr>
              <a:spLocks/>
            </p:cNvSpPr>
            <p:nvPr/>
          </p:nvSpPr>
          <p:spPr bwMode="auto">
            <a:xfrm>
              <a:off x="975" y="3267"/>
              <a:ext cx="3" cy="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23" name="Freeform 1859"/>
            <p:cNvSpPr>
              <a:spLocks/>
            </p:cNvSpPr>
            <p:nvPr/>
          </p:nvSpPr>
          <p:spPr bwMode="auto">
            <a:xfrm>
              <a:off x="972" y="3267"/>
              <a:ext cx="0" cy="3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24" name="Oval 1860"/>
            <p:cNvSpPr>
              <a:spLocks noChangeArrowheads="1"/>
            </p:cNvSpPr>
            <p:nvPr/>
          </p:nvSpPr>
          <p:spPr bwMode="auto">
            <a:xfrm>
              <a:off x="978" y="3267"/>
              <a:ext cx="1" cy="3"/>
            </a:xfrm>
            <a:prstGeom prst="ellipse">
              <a:avLst/>
            </a:pr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25" name="Freeform 1861"/>
            <p:cNvSpPr>
              <a:spLocks/>
            </p:cNvSpPr>
            <p:nvPr/>
          </p:nvSpPr>
          <p:spPr bwMode="auto">
            <a:xfrm>
              <a:off x="970" y="3267"/>
              <a:ext cx="2" cy="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26" name="Oval 1862"/>
            <p:cNvSpPr>
              <a:spLocks noChangeArrowheads="1"/>
            </p:cNvSpPr>
            <p:nvPr/>
          </p:nvSpPr>
          <p:spPr bwMode="auto">
            <a:xfrm>
              <a:off x="978" y="3270"/>
              <a:ext cx="1" cy="1"/>
            </a:xfrm>
            <a:prstGeom prst="ellipse">
              <a:avLst/>
            </a:pr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27" name="Freeform 1863"/>
            <p:cNvSpPr>
              <a:spLocks/>
            </p:cNvSpPr>
            <p:nvPr/>
          </p:nvSpPr>
          <p:spPr bwMode="auto">
            <a:xfrm>
              <a:off x="970" y="32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28" name="Freeform 1864"/>
            <p:cNvSpPr>
              <a:spLocks/>
            </p:cNvSpPr>
            <p:nvPr/>
          </p:nvSpPr>
          <p:spPr bwMode="auto">
            <a:xfrm>
              <a:off x="978" y="32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29" name="Freeform 1865"/>
            <p:cNvSpPr>
              <a:spLocks/>
            </p:cNvSpPr>
            <p:nvPr/>
          </p:nvSpPr>
          <p:spPr bwMode="auto">
            <a:xfrm>
              <a:off x="970" y="3270"/>
              <a:ext cx="8" cy="0"/>
            </a:xfrm>
            <a:custGeom>
              <a:avLst/>
              <a:gdLst>
                <a:gd name="T0" fmla="*/ 2 w 3"/>
                <a:gd name="T1" fmla="*/ 2 w 3"/>
                <a:gd name="T2" fmla="*/ 2 w 3"/>
                <a:gd name="T3" fmla="*/ 3 w 3"/>
                <a:gd name="T4" fmla="*/ 3 w 3"/>
                <a:gd name="T5" fmla="*/ 3 w 3"/>
                <a:gd name="T6" fmla="*/ 3 w 3"/>
                <a:gd name="T7" fmla="*/ 1 w 3"/>
                <a:gd name="T8" fmla="*/ 0 w 3"/>
                <a:gd name="T9" fmla="*/ 1 w 3"/>
                <a:gd name="T10" fmla="*/ 1 w 3"/>
                <a:gd name="T11" fmla="*/ 1 w 3"/>
                <a:gd name="T12" fmla="*/ 1 w 3"/>
                <a:gd name="T13" fmla="*/ 2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</a:cxnLst>
              <a:rect l="0" t="0" r="r" b="b"/>
              <a:pathLst>
                <a:path w="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30" name="Freeform 1866"/>
            <p:cNvSpPr>
              <a:spLocks/>
            </p:cNvSpPr>
            <p:nvPr/>
          </p:nvSpPr>
          <p:spPr bwMode="auto">
            <a:xfrm>
              <a:off x="970" y="3270"/>
              <a:ext cx="8" cy="0"/>
            </a:xfrm>
            <a:custGeom>
              <a:avLst/>
              <a:gdLst>
                <a:gd name="T0" fmla="*/ 1 w 3"/>
                <a:gd name="T1" fmla="*/ 3 w 3"/>
                <a:gd name="T2" fmla="*/ 3 w 3"/>
                <a:gd name="T3" fmla="*/ 3 w 3"/>
                <a:gd name="T4" fmla="*/ 0 w 3"/>
                <a:gd name="T5" fmla="*/ 0 w 3"/>
                <a:gd name="T6" fmla="*/ 1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3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31" name="Freeform 1867"/>
            <p:cNvSpPr>
              <a:spLocks/>
            </p:cNvSpPr>
            <p:nvPr/>
          </p:nvSpPr>
          <p:spPr bwMode="auto">
            <a:xfrm>
              <a:off x="935" y="3259"/>
              <a:ext cx="61" cy="137"/>
            </a:xfrm>
            <a:custGeom>
              <a:avLst/>
              <a:gdLst>
                <a:gd name="T0" fmla="*/ 22 w 23"/>
                <a:gd name="T1" fmla="*/ 8 h 51"/>
                <a:gd name="T2" fmla="*/ 21 w 23"/>
                <a:gd name="T3" fmla="*/ 7 h 51"/>
                <a:gd name="T4" fmla="*/ 21 w 23"/>
                <a:gd name="T5" fmla="*/ 6 h 51"/>
                <a:gd name="T6" fmla="*/ 17 w 23"/>
                <a:gd name="T7" fmla="*/ 4 h 51"/>
                <a:gd name="T8" fmla="*/ 12 w 23"/>
                <a:gd name="T9" fmla="*/ 5 h 51"/>
                <a:gd name="T10" fmla="*/ 14 w 23"/>
                <a:gd name="T11" fmla="*/ 7 h 51"/>
                <a:gd name="T12" fmla="*/ 17 w 23"/>
                <a:gd name="T13" fmla="*/ 9 h 51"/>
                <a:gd name="T14" fmla="*/ 18 w 23"/>
                <a:gd name="T15" fmla="*/ 10 h 51"/>
                <a:gd name="T16" fmla="*/ 19 w 23"/>
                <a:gd name="T17" fmla="*/ 12 h 51"/>
                <a:gd name="T18" fmla="*/ 16 w 23"/>
                <a:gd name="T19" fmla="*/ 15 h 51"/>
                <a:gd name="T20" fmla="*/ 13 w 23"/>
                <a:gd name="T21" fmla="*/ 17 h 51"/>
                <a:gd name="T22" fmla="*/ 13 w 23"/>
                <a:gd name="T23" fmla="*/ 14 h 51"/>
                <a:gd name="T24" fmla="*/ 10 w 23"/>
                <a:gd name="T25" fmla="*/ 9 h 51"/>
                <a:gd name="T26" fmla="*/ 6 w 23"/>
                <a:gd name="T27" fmla="*/ 6 h 51"/>
                <a:gd name="T28" fmla="*/ 5 w 23"/>
                <a:gd name="T29" fmla="*/ 7 h 51"/>
                <a:gd name="T30" fmla="*/ 4 w 23"/>
                <a:gd name="T31" fmla="*/ 9 h 51"/>
                <a:gd name="T32" fmla="*/ 3 w 23"/>
                <a:gd name="T33" fmla="*/ 10 h 51"/>
                <a:gd name="T34" fmla="*/ 4 w 23"/>
                <a:gd name="T35" fmla="*/ 14 h 51"/>
                <a:gd name="T36" fmla="*/ 3 w 23"/>
                <a:gd name="T37" fmla="*/ 16 h 51"/>
                <a:gd name="T38" fmla="*/ 6 w 23"/>
                <a:gd name="T39" fmla="*/ 18 h 51"/>
                <a:gd name="T40" fmla="*/ 3 w 23"/>
                <a:gd name="T41" fmla="*/ 20 h 51"/>
                <a:gd name="T42" fmla="*/ 5 w 23"/>
                <a:gd name="T43" fmla="*/ 23 h 51"/>
                <a:gd name="T44" fmla="*/ 6 w 23"/>
                <a:gd name="T45" fmla="*/ 25 h 51"/>
                <a:gd name="T46" fmla="*/ 7 w 23"/>
                <a:gd name="T47" fmla="*/ 27 h 51"/>
                <a:gd name="T48" fmla="*/ 8 w 23"/>
                <a:gd name="T49" fmla="*/ 29 h 51"/>
                <a:gd name="T50" fmla="*/ 13 w 23"/>
                <a:gd name="T51" fmla="*/ 23 h 51"/>
                <a:gd name="T52" fmla="*/ 12 w 23"/>
                <a:gd name="T53" fmla="*/ 32 h 51"/>
                <a:gd name="T54" fmla="*/ 15 w 23"/>
                <a:gd name="T55" fmla="*/ 22 h 51"/>
                <a:gd name="T56" fmla="*/ 17 w 23"/>
                <a:gd name="T57" fmla="*/ 22 h 51"/>
                <a:gd name="T58" fmla="*/ 16 w 23"/>
                <a:gd name="T59" fmla="*/ 25 h 51"/>
                <a:gd name="T60" fmla="*/ 18 w 23"/>
                <a:gd name="T61" fmla="*/ 25 h 51"/>
                <a:gd name="T62" fmla="*/ 16 w 23"/>
                <a:gd name="T63" fmla="*/ 30 h 51"/>
                <a:gd name="T64" fmla="*/ 13 w 23"/>
                <a:gd name="T65" fmla="*/ 33 h 51"/>
                <a:gd name="T66" fmla="*/ 13 w 23"/>
                <a:gd name="T67" fmla="*/ 34 h 51"/>
                <a:gd name="T68" fmla="*/ 13 w 23"/>
                <a:gd name="T69" fmla="*/ 35 h 51"/>
                <a:gd name="T70" fmla="*/ 14 w 23"/>
                <a:gd name="T71" fmla="*/ 37 h 51"/>
                <a:gd name="T72" fmla="*/ 16 w 23"/>
                <a:gd name="T73" fmla="*/ 37 h 51"/>
                <a:gd name="T74" fmla="*/ 17 w 23"/>
                <a:gd name="T75" fmla="*/ 37 h 51"/>
                <a:gd name="T76" fmla="*/ 18 w 23"/>
                <a:gd name="T77" fmla="*/ 37 h 51"/>
                <a:gd name="T78" fmla="*/ 18 w 23"/>
                <a:gd name="T79" fmla="*/ 36 h 51"/>
                <a:gd name="T80" fmla="*/ 20 w 23"/>
                <a:gd name="T81" fmla="*/ 36 h 51"/>
                <a:gd name="T82" fmla="*/ 21 w 23"/>
                <a:gd name="T83" fmla="*/ 39 h 51"/>
                <a:gd name="T84" fmla="*/ 17 w 23"/>
                <a:gd name="T85" fmla="*/ 43 h 51"/>
                <a:gd name="T86" fmla="*/ 20 w 23"/>
                <a:gd name="T87" fmla="*/ 42 h 51"/>
                <a:gd name="T88" fmla="*/ 20 w 23"/>
                <a:gd name="T89" fmla="*/ 43 h 51"/>
                <a:gd name="T90" fmla="*/ 16 w 23"/>
                <a:gd name="T91" fmla="*/ 49 h 51"/>
                <a:gd name="T92" fmla="*/ 20 w 23"/>
                <a:gd name="T93" fmla="*/ 45 h 51"/>
                <a:gd name="T94" fmla="*/ 21 w 23"/>
                <a:gd name="T95" fmla="*/ 45 h 51"/>
                <a:gd name="T96" fmla="*/ 20 w 23"/>
                <a:gd name="T97" fmla="*/ 50 h 51"/>
                <a:gd name="T98" fmla="*/ 22 w 23"/>
                <a:gd name="T99" fmla="*/ 50 h 51"/>
                <a:gd name="T100" fmla="*/ 23 w 23"/>
                <a:gd name="T101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" h="51">
                  <a:moveTo>
                    <a:pt x="23" y="9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8" y="4"/>
                    <a:pt x="17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9"/>
                    <a:pt x="18" y="9"/>
                    <a:pt x="18" y="10"/>
                  </a:cubicBezTo>
                  <a:cubicBezTo>
                    <a:pt x="18" y="11"/>
                    <a:pt x="18" y="11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2"/>
                    <a:pt x="18" y="13"/>
                    <a:pt x="18" y="14"/>
                  </a:cubicBezTo>
                  <a:cubicBezTo>
                    <a:pt x="17" y="14"/>
                    <a:pt x="16" y="14"/>
                    <a:pt x="16" y="15"/>
                  </a:cubicBezTo>
                  <a:cubicBezTo>
                    <a:pt x="15" y="15"/>
                    <a:pt x="15" y="16"/>
                    <a:pt x="15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2" y="17"/>
                    <a:pt x="11" y="16"/>
                    <a:pt x="11" y="16"/>
                  </a:cubicBezTo>
                  <a:cubicBezTo>
                    <a:pt x="12" y="16"/>
                    <a:pt x="12" y="15"/>
                    <a:pt x="13" y="14"/>
                  </a:cubicBezTo>
                  <a:cubicBezTo>
                    <a:pt x="13" y="13"/>
                    <a:pt x="11" y="13"/>
                    <a:pt x="11" y="12"/>
                  </a:cubicBezTo>
                  <a:cubicBezTo>
                    <a:pt x="11" y="11"/>
                    <a:pt x="10" y="10"/>
                    <a:pt x="10" y="9"/>
                  </a:cubicBezTo>
                  <a:cubicBezTo>
                    <a:pt x="10" y="10"/>
                    <a:pt x="10" y="10"/>
                    <a:pt x="9" y="10"/>
                  </a:cubicBezTo>
                  <a:cubicBezTo>
                    <a:pt x="9" y="11"/>
                    <a:pt x="7" y="8"/>
                    <a:pt x="6" y="6"/>
                  </a:cubicBezTo>
                  <a:cubicBezTo>
                    <a:pt x="5" y="4"/>
                    <a:pt x="5" y="3"/>
                    <a:pt x="4" y="0"/>
                  </a:cubicBezTo>
                  <a:cubicBezTo>
                    <a:pt x="4" y="3"/>
                    <a:pt x="4" y="4"/>
                    <a:pt x="5" y="7"/>
                  </a:cubicBezTo>
                  <a:cubicBezTo>
                    <a:pt x="6" y="9"/>
                    <a:pt x="6" y="11"/>
                    <a:pt x="8" y="12"/>
                  </a:cubicBezTo>
                  <a:cubicBezTo>
                    <a:pt x="6" y="12"/>
                    <a:pt x="5" y="11"/>
                    <a:pt x="4" y="9"/>
                  </a:cubicBezTo>
                  <a:cubicBezTo>
                    <a:pt x="3" y="8"/>
                    <a:pt x="2" y="7"/>
                    <a:pt x="2" y="5"/>
                  </a:cubicBezTo>
                  <a:cubicBezTo>
                    <a:pt x="2" y="7"/>
                    <a:pt x="2" y="8"/>
                    <a:pt x="3" y="10"/>
                  </a:cubicBezTo>
                  <a:cubicBezTo>
                    <a:pt x="4" y="12"/>
                    <a:pt x="5" y="13"/>
                    <a:pt x="7" y="14"/>
                  </a:cubicBezTo>
                  <a:cubicBezTo>
                    <a:pt x="5" y="15"/>
                    <a:pt x="4" y="15"/>
                    <a:pt x="4" y="14"/>
                  </a:cubicBezTo>
                  <a:cubicBezTo>
                    <a:pt x="2" y="13"/>
                    <a:pt x="1" y="13"/>
                    <a:pt x="0" y="12"/>
                  </a:cubicBezTo>
                  <a:cubicBezTo>
                    <a:pt x="1" y="14"/>
                    <a:pt x="2" y="15"/>
                    <a:pt x="3" y="16"/>
                  </a:cubicBezTo>
                  <a:cubicBezTo>
                    <a:pt x="5" y="16"/>
                    <a:pt x="6" y="17"/>
                    <a:pt x="7" y="17"/>
                  </a:cubicBezTo>
                  <a:cubicBezTo>
                    <a:pt x="7" y="17"/>
                    <a:pt x="6" y="18"/>
                    <a:pt x="6" y="18"/>
                  </a:cubicBezTo>
                  <a:cubicBezTo>
                    <a:pt x="4" y="19"/>
                    <a:pt x="2" y="19"/>
                    <a:pt x="0" y="17"/>
                  </a:cubicBezTo>
                  <a:cubicBezTo>
                    <a:pt x="1" y="18"/>
                    <a:pt x="2" y="19"/>
                    <a:pt x="3" y="20"/>
                  </a:cubicBezTo>
                  <a:cubicBezTo>
                    <a:pt x="5" y="20"/>
                    <a:pt x="5" y="20"/>
                    <a:pt x="7" y="20"/>
                  </a:cubicBezTo>
                  <a:cubicBezTo>
                    <a:pt x="6" y="21"/>
                    <a:pt x="6" y="22"/>
                    <a:pt x="5" y="23"/>
                  </a:cubicBezTo>
                  <a:cubicBezTo>
                    <a:pt x="4" y="24"/>
                    <a:pt x="3" y="24"/>
                    <a:pt x="1" y="25"/>
                  </a:cubicBezTo>
                  <a:cubicBezTo>
                    <a:pt x="3" y="26"/>
                    <a:pt x="4" y="26"/>
                    <a:pt x="6" y="25"/>
                  </a:cubicBezTo>
                  <a:cubicBezTo>
                    <a:pt x="7" y="24"/>
                    <a:pt x="8" y="23"/>
                    <a:pt x="9" y="22"/>
                  </a:cubicBezTo>
                  <a:cubicBezTo>
                    <a:pt x="8" y="24"/>
                    <a:pt x="8" y="25"/>
                    <a:pt x="7" y="27"/>
                  </a:cubicBezTo>
                  <a:cubicBezTo>
                    <a:pt x="6" y="29"/>
                    <a:pt x="5" y="30"/>
                    <a:pt x="3" y="31"/>
                  </a:cubicBezTo>
                  <a:cubicBezTo>
                    <a:pt x="5" y="31"/>
                    <a:pt x="7" y="30"/>
                    <a:pt x="8" y="29"/>
                  </a:cubicBezTo>
                  <a:cubicBezTo>
                    <a:pt x="10" y="27"/>
                    <a:pt x="11" y="25"/>
                    <a:pt x="11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4" y="28"/>
                    <a:pt x="13" y="30"/>
                    <a:pt x="12" y="32"/>
                  </a:cubicBezTo>
                  <a:cubicBezTo>
                    <a:pt x="13" y="30"/>
                    <a:pt x="14" y="29"/>
                    <a:pt x="15" y="26"/>
                  </a:cubicBezTo>
                  <a:cubicBezTo>
                    <a:pt x="15" y="25"/>
                    <a:pt x="15" y="23"/>
                    <a:pt x="15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4"/>
                    <a:pt x="17" y="24"/>
                    <a:pt x="16" y="25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5"/>
                    <a:pt x="18" y="25"/>
                  </a:cubicBezTo>
                  <a:cubicBezTo>
                    <a:pt x="19" y="26"/>
                    <a:pt x="19" y="27"/>
                    <a:pt x="18" y="27"/>
                  </a:cubicBezTo>
                  <a:cubicBezTo>
                    <a:pt x="18" y="29"/>
                    <a:pt x="16" y="28"/>
                    <a:pt x="16" y="30"/>
                  </a:cubicBezTo>
                  <a:cubicBezTo>
                    <a:pt x="15" y="30"/>
                    <a:pt x="16" y="31"/>
                    <a:pt x="15" y="32"/>
                  </a:cubicBezTo>
                  <a:cubicBezTo>
                    <a:pt x="15" y="32"/>
                    <a:pt x="14" y="33"/>
                    <a:pt x="13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3" y="35"/>
                    <a:pt x="12" y="35"/>
                    <a:pt x="12" y="35"/>
                  </a:cubicBezTo>
                  <a:cubicBezTo>
                    <a:pt x="12" y="35"/>
                    <a:pt x="13" y="35"/>
                    <a:pt x="13" y="35"/>
                  </a:cubicBezTo>
                  <a:cubicBezTo>
                    <a:pt x="14" y="35"/>
                    <a:pt x="14" y="35"/>
                    <a:pt x="15" y="35"/>
                  </a:cubicBezTo>
                  <a:cubicBezTo>
                    <a:pt x="15" y="35"/>
                    <a:pt x="14" y="36"/>
                    <a:pt x="14" y="37"/>
                  </a:cubicBezTo>
                  <a:cubicBezTo>
                    <a:pt x="14" y="37"/>
                    <a:pt x="15" y="38"/>
                    <a:pt x="15" y="39"/>
                  </a:cubicBezTo>
                  <a:cubicBezTo>
                    <a:pt x="15" y="38"/>
                    <a:pt x="15" y="38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16" y="36"/>
                    <a:pt x="16" y="37"/>
                    <a:pt x="17" y="37"/>
                  </a:cubicBezTo>
                  <a:cubicBezTo>
                    <a:pt x="17" y="38"/>
                    <a:pt x="17" y="38"/>
                    <a:pt x="17" y="39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8"/>
                    <a:pt x="18" y="37"/>
                    <a:pt x="18" y="36"/>
                  </a:cubicBezTo>
                  <a:cubicBezTo>
                    <a:pt x="19" y="35"/>
                    <a:pt x="19" y="34"/>
                    <a:pt x="20" y="33"/>
                  </a:cubicBezTo>
                  <a:cubicBezTo>
                    <a:pt x="19" y="33"/>
                    <a:pt x="19" y="35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7"/>
                    <a:pt x="21" y="38"/>
                    <a:pt x="21" y="39"/>
                  </a:cubicBezTo>
                  <a:cubicBezTo>
                    <a:pt x="20" y="40"/>
                    <a:pt x="18" y="40"/>
                    <a:pt x="17" y="41"/>
                  </a:cubicBezTo>
                  <a:cubicBezTo>
                    <a:pt x="17" y="42"/>
                    <a:pt x="17" y="43"/>
                    <a:pt x="17" y="43"/>
                  </a:cubicBezTo>
                  <a:cubicBezTo>
                    <a:pt x="17" y="43"/>
                    <a:pt x="18" y="43"/>
                    <a:pt x="18" y="42"/>
                  </a:cubicBezTo>
                  <a:cubicBezTo>
                    <a:pt x="19" y="42"/>
                    <a:pt x="19" y="42"/>
                    <a:pt x="20" y="42"/>
                  </a:cubicBezTo>
                  <a:cubicBezTo>
                    <a:pt x="20" y="42"/>
                    <a:pt x="21" y="41"/>
                    <a:pt x="21" y="41"/>
                  </a:cubicBezTo>
                  <a:cubicBezTo>
                    <a:pt x="21" y="42"/>
                    <a:pt x="21" y="42"/>
                    <a:pt x="20" y="43"/>
                  </a:cubicBezTo>
                  <a:cubicBezTo>
                    <a:pt x="19" y="44"/>
                    <a:pt x="18" y="44"/>
                    <a:pt x="17" y="45"/>
                  </a:cubicBezTo>
                  <a:cubicBezTo>
                    <a:pt x="16" y="46"/>
                    <a:pt x="16" y="47"/>
                    <a:pt x="16" y="49"/>
                  </a:cubicBezTo>
                  <a:cubicBezTo>
                    <a:pt x="16" y="48"/>
                    <a:pt x="16" y="47"/>
                    <a:pt x="17" y="46"/>
                  </a:cubicBezTo>
                  <a:cubicBezTo>
                    <a:pt x="18" y="46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1" y="44"/>
                    <a:pt x="21" y="44"/>
                    <a:pt x="21" y="45"/>
                  </a:cubicBezTo>
                  <a:cubicBezTo>
                    <a:pt x="21" y="46"/>
                    <a:pt x="20" y="47"/>
                    <a:pt x="20" y="48"/>
                  </a:cubicBezTo>
                  <a:cubicBezTo>
                    <a:pt x="20" y="49"/>
                    <a:pt x="20" y="49"/>
                    <a:pt x="20" y="50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9"/>
                    <a:pt x="21" y="49"/>
                    <a:pt x="22" y="50"/>
                  </a:cubicBezTo>
                  <a:cubicBezTo>
                    <a:pt x="22" y="51"/>
                    <a:pt x="22" y="51"/>
                    <a:pt x="23" y="51"/>
                  </a:cubicBezTo>
                  <a:lnTo>
                    <a:pt x="23" y="9"/>
                  </a:lnTo>
                  <a:close/>
                </a:path>
              </a:pathLst>
            </a:custGeom>
            <a:solidFill>
              <a:srgbClr val="0101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32" name="Freeform 1868"/>
            <p:cNvSpPr>
              <a:spLocks/>
            </p:cNvSpPr>
            <p:nvPr/>
          </p:nvSpPr>
          <p:spPr bwMode="auto">
            <a:xfrm>
              <a:off x="935" y="3259"/>
              <a:ext cx="61" cy="137"/>
            </a:xfrm>
            <a:custGeom>
              <a:avLst/>
              <a:gdLst>
                <a:gd name="T0" fmla="*/ 22 w 23"/>
                <a:gd name="T1" fmla="*/ 8 h 51"/>
                <a:gd name="T2" fmla="*/ 21 w 23"/>
                <a:gd name="T3" fmla="*/ 7 h 51"/>
                <a:gd name="T4" fmla="*/ 21 w 23"/>
                <a:gd name="T5" fmla="*/ 6 h 51"/>
                <a:gd name="T6" fmla="*/ 17 w 23"/>
                <a:gd name="T7" fmla="*/ 4 h 51"/>
                <a:gd name="T8" fmla="*/ 12 w 23"/>
                <a:gd name="T9" fmla="*/ 5 h 51"/>
                <a:gd name="T10" fmla="*/ 14 w 23"/>
                <a:gd name="T11" fmla="*/ 7 h 51"/>
                <a:gd name="T12" fmla="*/ 17 w 23"/>
                <a:gd name="T13" fmla="*/ 9 h 51"/>
                <a:gd name="T14" fmla="*/ 18 w 23"/>
                <a:gd name="T15" fmla="*/ 10 h 51"/>
                <a:gd name="T16" fmla="*/ 19 w 23"/>
                <a:gd name="T17" fmla="*/ 12 h 51"/>
                <a:gd name="T18" fmla="*/ 16 w 23"/>
                <a:gd name="T19" fmla="*/ 15 h 51"/>
                <a:gd name="T20" fmla="*/ 13 w 23"/>
                <a:gd name="T21" fmla="*/ 17 h 51"/>
                <a:gd name="T22" fmla="*/ 13 w 23"/>
                <a:gd name="T23" fmla="*/ 14 h 51"/>
                <a:gd name="T24" fmla="*/ 10 w 23"/>
                <a:gd name="T25" fmla="*/ 9 h 51"/>
                <a:gd name="T26" fmla="*/ 6 w 23"/>
                <a:gd name="T27" fmla="*/ 6 h 51"/>
                <a:gd name="T28" fmla="*/ 5 w 23"/>
                <a:gd name="T29" fmla="*/ 7 h 51"/>
                <a:gd name="T30" fmla="*/ 4 w 23"/>
                <a:gd name="T31" fmla="*/ 9 h 51"/>
                <a:gd name="T32" fmla="*/ 3 w 23"/>
                <a:gd name="T33" fmla="*/ 10 h 51"/>
                <a:gd name="T34" fmla="*/ 4 w 23"/>
                <a:gd name="T35" fmla="*/ 14 h 51"/>
                <a:gd name="T36" fmla="*/ 3 w 23"/>
                <a:gd name="T37" fmla="*/ 16 h 51"/>
                <a:gd name="T38" fmla="*/ 6 w 23"/>
                <a:gd name="T39" fmla="*/ 18 h 51"/>
                <a:gd name="T40" fmla="*/ 3 w 23"/>
                <a:gd name="T41" fmla="*/ 20 h 51"/>
                <a:gd name="T42" fmla="*/ 5 w 23"/>
                <a:gd name="T43" fmla="*/ 23 h 51"/>
                <a:gd name="T44" fmla="*/ 6 w 23"/>
                <a:gd name="T45" fmla="*/ 25 h 51"/>
                <a:gd name="T46" fmla="*/ 7 w 23"/>
                <a:gd name="T47" fmla="*/ 27 h 51"/>
                <a:gd name="T48" fmla="*/ 8 w 23"/>
                <a:gd name="T49" fmla="*/ 29 h 51"/>
                <a:gd name="T50" fmla="*/ 13 w 23"/>
                <a:gd name="T51" fmla="*/ 23 h 51"/>
                <a:gd name="T52" fmla="*/ 12 w 23"/>
                <a:gd name="T53" fmla="*/ 32 h 51"/>
                <a:gd name="T54" fmla="*/ 15 w 23"/>
                <a:gd name="T55" fmla="*/ 22 h 51"/>
                <a:gd name="T56" fmla="*/ 17 w 23"/>
                <a:gd name="T57" fmla="*/ 22 h 51"/>
                <a:gd name="T58" fmla="*/ 16 w 23"/>
                <a:gd name="T59" fmla="*/ 25 h 51"/>
                <a:gd name="T60" fmla="*/ 18 w 23"/>
                <a:gd name="T61" fmla="*/ 25 h 51"/>
                <a:gd name="T62" fmla="*/ 16 w 23"/>
                <a:gd name="T63" fmla="*/ 30 h 51"/>
                <a:gd name="T64" fmla="*/ 13 w 23"/>
                <a:gd name="T65" fmla="*/ 33 h 51"/>
                <a:gd name="T66" fmla="*/ 13 w 23"/>
                <a:gd name="T67" fmla="*/ 34 h 51"/>
                <a:gd name="T68" fmla="*/ 13 w 23"/>
                <a:gd name="T69" fmla="*/ 35 h 51"/>
                <a:gd name="T70" fmla="*/ 14 w 23"/>
                <a:gd name="T71" fmla="*/ 37 h 51"/>
                <a:gd name="T72" fmla="*/ 16 w 23"/>
                <a:gd name="T73" fmla="*/ 37 h 51"/>
                <a:gd name="T74" fmla="*/ 17 w 23"/>
                <a:gd name="T75" fmla="*/ 37 h 51"/>
                <a:gd name="T76" fmla="*/ 18 w 23"/>
                <a:gd name="T77" fmla="*/ 37 h 51"/>
                <a:gd name="T78" fmla="*/ 18 w 23"/>
                <a:gd name="T79" fmla="*/ 36 h 51"/>
                <a:gd name="T80" fmla="*/ 20 w 23"/>
                <a:gd name="T81" fmla="*/ 36 h 51"/>
                <a:gd name="T82" fmla="*/ 21 w 23"/>
                <a:gd name="T83" fmla="*/ 39 h 51"/>
                <a:gd name="T84" fmla="*/ 17 w 23"/>
                <a:gd name="T85" fmla="*/ 43 h 51"/>
                <a:gd name="T86" fmla="*/ 20 w 23"/>
                <a:gd name="T87" fmla="*/ 42 h 51"/>
                <a:gd name="T88" fmla="*/ 20 w 23"/>
                <a:gd name="T89" fmla="*/ 43 h 51"/>
                <a:gd name="T90" fmla="*/ 16 w 23"/>
                <a:gd name="T91" fmla="*/ 49 h 51"/>
                <a:gd name="T92" fmla="*/ 20 w 23"/>
                <a:gd name="T93" fmla="*/ 45 h 51"/>
                <a:gd name="T94" fmla="*/ 21 w 23"/>
                <a:gd name="T95" fmla="*/ 45 h 51"/>
                <a:gd name="T96" fmla="*/ 20 w 23"/>
                <a:gd name="T97" fmla="*/ 50 h 51"/>
                <a:gd name="T98" fmla="*/ 22 w 23"/>
                <a:gd name="T99" fmla="*/ 50 h 51"/>
                <a:gd name="T100" fmla="*/ 23 w 23"/>
                <a:gd name="T101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" h="51">
                  <a:moveTo>
                    <a:pt x="23" y="9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8" y="4"/>
                    <a:pt x="17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9"/>
                    <a:pt x="18" y="9"/>
                    <a:pt x="18" y="10"/>
                  </a:cubicBezTo>
                  <a:cubicBezTo>
                    <a:pt x="18" y="11"/>
                    <a:pt x="18" y="11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2"/>
                    <a:pt x="18" y="13"/>
                    <a:pt x="18" y="14"/>
                  </a:cubicBezTo>
                  <a:cubicBezTo>
                    <a:pt x="17" y="14"/>
                    <a:pt x="16" y="14"/>
                    <a:pt x="16" y="15"/>
                  </a:cubicBezTo>
                  <a:cubicBezTo>
                    <a:pt x="15" y="15"/>
                    <a:pt x="15" y="16"/>
                    <a:pt x="15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2" y="17"/>
                    <a:pt x="11" y="16"/>
                    <a:pt x="11" y="16"/>
                  </a:cubicBezTo>
                  <a:cubicBezTo>
                    <a:pt x="12" y="16"/>
                    <a:pt x="12" y="15"/>
                    <a:pt x="13" y="14"/>
                  </a:cubicBezTo>
                  <a:cubicBezTo>
                    <a:pt x="13" y="13"/>
                    <a:pt x="11" y="13"/>
                    <a:pt x="11" y="12"/>
                  </a:cubicBezTo>
                  <a:cubicBezTo>
                    <a:pt x="11" y="11"/>
                    <a:pt x="10" y="10"/>
                    <a:pt x="10" y="9"/>
                  </a:cubicBezTo>
                  <a:cubicBezTo>
                    <a:pt x="10" y="10"/>
                    <a:pt x="10" y="10"/>
                    <a:pt x="9" y="10"/>
                  </a:cubicBezTo>
                  <a:cubicBezTo>
                    <a:pt x="9" y="11"/>
                    <a:pt x="7" y="8"/>
                    <a:pt x="6" y="6"/>
                  </a:cubicBezTo>
                  <a:cubicBezTo>
                    <a:pt x="5" y="4"/>
                    <a:pt x="5" y="3"/>
                    <a:pt x="4" y="0"/>
                  </a:cubicBezTo>
                  <a:cubicBezTo>
                    <a:pt x="4" y="3"/>
                    <a:pt x="4" y="4"/>
                    <a:pt x="5" y="7"/>
                  </a:cubicBezTo>
                  <a:cubicBezTo>
                    <a:pt x="6" y="9"/>
                    <a:pt x="6" y="11"/>
                    <a:pt x="8" y="12"/>
                  </a:cubicBezTo>
                  <a:cubicBezTo>
                    <a:pt x="6" y="12"/>
                    <a:pt x="5" y="11"/>
                    <a:pt x="4" y="9"/>
                  </a:cubicBezTo>
                  <a:cubicBezTo>
                    <a:pt x="3" y="8"/>
                    <a:pt x="2" y="7"/>
                    <a:pt x="2" y="5"/>
                  </a:cubicBezTo>
                  <a:cubicBezTo>
                    <a:pt x="2" y="7"/>
                    <a:pt x="2" y="8"/>
                    <a:pt x="3" y="10"/>
                  </a:cubicBezTo>
                  <a:cubicBezTo>
                    <a:pt x="4" y="12"/>
                    <a:pt x="5" y="13"/>
                    <a:pt x="7" y="14"/>
                  </a:cubicBezTo>
                  <a:cubicBezTo>
                    <a:pt x="5" y="15"/>
                    <a:pt x="4" y="15"/>
                    <a:pt x="4" y="14"/>
                  </a:cubicBezTo>
                  <a:cubicBezTo>
                    <a:pt x="2" y="13"/>
                    <a:pt x="1" y="13"/>
                    <a:pt x="0" y="12"/>
                  </a:cubicBezTo>
                  <a:cubicBezTo>
                    <a:pt x="1" y="14"/>
                    <a:pt x="2" y="15"/>
                    <a:pt x="3" y="16"/>
                  </a:cubicBezTo>
                  <a:cubicBezTo>
                    <a:pt x="5" y="16"/>
                    <a:pt x="6" y="17"/>
                    <a:pt x="7" y="17"/>
                  </a:cubicBezTo>
                  <a:cubicBezTo>
                    <a:pt x="7" y="17"/>
                    <a:pt x="6" y="18"/>
                    <a:pt x="6" y="18"/>
                  </a:cubicBezTo>
                  <a:cubicBezTo>
                    <a:pt x="4" y="19"/>
                    <a:pt x="2" y="19"/>
                    <a:pt x="0" y="17"/>
                  </a:cubicBezTo>
                  <a:cubicBezTo>
                    <a:pt x="1" y="18"/>
                    <a:pt x="2" y="19"/>
                    <a:pt x="3" y="20"/>
                  </a:cubicBezTo>
                  <a:cubicBezTo>
                    <a:pt x="5" y="20"/>
                    <a:pt x="5" y="20"/>
                    <a:pt x="7" y="20"/>
                  </a:cubicBezTo>
                  <a:cubicBezTo>
                    <a:pt x="6" y="21"/>
                    <a:pt x="6" y="22"/>
                    <a:pt x="5" y="23"/>
                  </a:cubicBezTo>
                  <a:cubicBezTo>
                    <a:pt x="4" y="24"/>
                    <a:pt x="3" y="24"/>
                    <a:pt x="1" y="25"/>
                  </a:cubicBezTo>
                  <a:cubicBezTo>
                    <a:pt x="3" y="26"/>
                    <a:pt x="4" y="26"/>
                    <a:pt x="6" y="25"/>
                  </a:cubicBezTo>
                  <a:cubicBezTo>
                    <a:pt x="7" y="24"/>
                    <a:pt x="8" y="23"/>
                    <a:pt x="9" y="22"/>
                  </a:cubicBezTo>
                  <a:cubicBezTo>
                    <a:pt x="8" y="24"/>
                    <a:pt x="8" y="25"/>
                    <a:pt x="7" y="27"/>
                  </a:cubicBezTo>
                  <a:cubicBezTo>
                    <a:pt x="6" y="29"/>
                    <a:pt x="5" y="30"/>
                    <a:pt x="3" y="31"/>
                  </a:cubicBezTo>
                  <a:cubicBezTo>
                    <a:pt x="5" y="31"/>
                    <a:pt x="7" y="30"/>
                    <a:pt x="8" y="29"/>
                  </a:cubicBezTo>
                  <a:cubicBezTo>
                    <a:pt x="10" y="27"/>
                    <a:pt x="11" y="25"/>
                    <a:pt x="11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4" y="28"/>
                    <a:pt x="13" y="30"/>
                    <a:pt x="12" y="32"/>
                  </a:cubicBezTo>
                  <a:cubicBezTo>
                    <a:pt x="13" y="30"/>
                    <a:pt x="14" y="29"/>
                    <a:pt x="15" y="26"/>
                  </a:cubicBezTo>
                  <a:cubicBezTo>
                    <a:pt x="15" y="25"/>
                    <a:pt x="15" y="23"/>
                    <a:pt x="15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4"/>
                    <a:pt x="17" y="24"/>
                    <a:pt x="16" y="25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5"/>
                    <a:pt x="18" y="25"/>
                  </a:cubicBezTo>
                  <a:cubicBezTo>
                    <a:pt x="19" y="26"/>
                    <a:pt x="19" y="27"/>
                    <a:pt x="18" y="27"/>
                  </a:cubicBezTo>
                  <a:cubicBezTo>
                    <a:pt x="18" y="29"/>
                    <a:pt x="16" y="28"/>
                    <a:pt x="16" y="30"/>
                  </a:cubicBezTo>
                  <a:cubicBezTo>
                    <a:pt x="15" y="30"/>
                    <a:pt x="16" y="31"/>
                    <a:pt x="15" y="32"/>
                  </a:cubicBezTo>
                  <a:cubicBezTo>
                    <a:pt x="15" y="32"/>
                    <a:pt x="14" y="33"/>
                    <a:pt x="13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3" y="35"/>
                    <a:pt x="12" y="35"/>
                    <a:pt x="12" y="35"/>
                  </a:cubicBezTo>
                  <a:cubicBezTo>
                    <a:pt x="12" y="35"/>
                    <a:pt x="13" y="35"/>
                    <a:pt x="13" y="35"/>
                  </a:cubicBezTo>
                  <a:cubicBezTo>
                    <a:pt x="14" y="35"/>
                    <a:pt x="14" y="35"/>
                    <a:pt x="15" y="35"/>
                  </a:cubicBezTo>
                  <a:cubicBezTo>
                    <a:pt x="15" y="35"/>
                    <a:pt x="14" y="36"/>
                    <a:pt x="14" y="37"/>
                  </a:cubicBezTo>
                  <a:cubicBezTo>
                    <a:pt x="14" y="37"/>
                    <a:pt x="15" y="38"/>
                    <a:pt x="15" y="39"/>
                  </a:cubicBezTo>
                  <a:cubicBezTo>
                    <a:pt x="15" y="38"/>
                    <a:pt x="15" y="38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16" y="36"/>
                    <a:pt x="16" y="37"/>
                    <a:pt x="17" y="37"/>
                  </a:cubicBezTo>
                  <a:cubicBezTo>
                    <a:pt x="17" y="38"/>
                    <a:pt x="17" y="38"/>
                    <a:pt x="17" y="39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8"/>
                    <a:pt x="18" y="37"/>
                    <a:pt x="18" y="36"/>
                  </a:cubicBezTo>
                  <a:cubicBezTo>
                    <a:pt x="19" y="35"/>
                    <a:pt x="19" y="34"/>
                    <a:pt x="20" y="33"/>
                  </a:cubicBezTo>
                  <a:cubicBezTo>
                    <a:pt x="19" y="33"/>
                    <a:pt x="19" y="35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7"/>
                    <a:pt x="21" y="38"/>
                    <a:pt x="21" y="39"/>
                  </a:cubicBezTo>
                  <a:cubicBezTo>
                    <a:pt x="20" y="40"/>
                    <a:pt x="18" y="40"/>
                    <a:pt x="17" y="41"/>
                  </a:cubicBezTo>
                  <a:cubicBezTo>
                    <a:pt x="17" y="42"/>
                    <a:pt x="17" y="43"/>
                    <a:pt x="17" y="43"/>
                  </a:cubicBezTo>
                  <a:cubicBezTo>
                    <a:pt x="17" y="43"/>
                    <a:pt x="18" y="43"/>
                    <a:pt x="18" y="42"/>
                  </a:cubicBezTo>
                  <a:cubicBezTo>
                    <a:pt x="19" y="42"/>
                    <a:pt x="19" y="42"/>
                    <a:pt x="20" y="42"/>
                  </a:cubicBezTo>
                  <a:cubicBezTo>
                    <a:pt x="20" y="42"/>
                    <a:pt x="21" y="41"/>
                    <a:pt x="21" y="41"/>
                  </a:cubicBezTo>
                  <a:cubicBezTo>
                    <a:pt x="21" y="42"/>
                    <a:pt x="21" y="42"/>
                    <a:pt x="20" y="43"/>
                  </a:cubicBezTo>
                  <a:cubicBezTo>
                    <a:pt x="19" y="44"/>
                    <a:pt x="18" y="44"/>
                    <a:pt x="17" y="45"/>
                  </a:cubicBezTo>
                  <a:cubicBezTo>
                    <a:pt x="16" y="46"/>
                    <a:pt x="16" y="47"/>
                    <a:pt x="16" y="49"/>
                  </a:cubicBezTo>
                  <a:cubicBezTo>
                    <a:pt x="16" y="48"/>
                    <a:pt x="16" y="47"/>
                    <a:pt x="17" y="46"/>
                  </a:cubicBezTo>
                  <a:cubicBezTo>
                    <a:pt x="18" y="46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1" y="44"/>
                    <a:pt x="21" y="44"/>
                    <a:pt x="21" y="45"/>
                  </a:cubicBezTo>
                  <a:cubicBezTo>
                    <a:pt x="21" y="46"/>
                    <a:pt x="20" y="47"/>
                    <a:pt x="20" y="48"/>
                  </a:cubicBezTo>
                  <a:cubicBezTo>
                    <a:pt x="20" y="49"/>
                    <a:pt x="20" y="49"/>
                    <a:pt x="20" y="50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9"/>
                    <a:pt x="21" y="49"/>
                    <a:pt x="22" y="50"/>
                  </a:cubicBezTo>
                  <a:cubicBezTo>
                    <a:pt x="22" y="51"/>
                    <a:pt x="22" y="51"/>
                    <a:pt x="23" y="51"/>
                  </a:cubicBezTo>
                  <a:lnTo>
                    <a:pt x="23" y="9"/>
                  </a:lnTo>
                  <a:close/>
                </a:path>
              </a:pathLst>
            </a:custGeom>
            <a:noFill/>
            <a:ln w="0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33" name="Oval 1869"/>
            <p:cNvSpPr>
              <a:spLocks noChangeArrowheads="1"/>
            </p:cNvSpPr>
            <p:nvPr/>
          </p:nvSpPr>
          <p:spPr bwMode="auto">
            <a:xfrm>
              <a:off x="972" y="3273"/>
              <a:ext cx="3" cy="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34" name="Oval 1870"/>
            <p:cNvSpPr>
              <a:spLocks noChangeArrowheads="1"/>
            </p:cNvSpPr>
            <p:nvPr/>
          </p:nvSpPr>
          <p:spPr bwMode="auto">
            <a:xfrm>
              <a:off x="972" y="3273"/>
              <a:ext cx="3" cy="2"/>
            </a:xfrm>
            <a:prstGeom prst="ellipse">
              <a:avLst/>
            </a:prstGeom>
            <a:noFill/>
            <a:ln w="0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35" name="Line 1871"/>
            <p:cNvSpPr>
              <a:spLocks noChangeShapeType="1"/>
            </p:cNvSpPr>
            <p:nvPr/>
          </p:nvSpPr>
          <p:spPr bwMode="auto">
            <a:xfrm>
              <a:off x="972" y="3273"/>
              <a:ext cx="6" cy="0"/>
            </a:xfrm>
            <a:prstGeom prst="line">
              <a:avLst/>
            </a:prstGeom>
            <a:noFill/>
            <a:ln w="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36" name="Freeform 1872"/>
            <p:cNvSpPr>
              <a:spLocks/>
            </p:cNvSpPr>
            <p:nvPr/>
          </p:nvSpPr>
          <p:spPr bwMode="auto">
            <a:xfrm>
              <a:off x="1879" y="1843"/>
              <a:ext cx="64" cy="149"/>
            </a:xfrm>
            <a:custGeom>
              <a:avLst/>
              <a:gdLst>
                <a:gd name="T0" fmla="*/ 0 w 24"/>
                <a:gd name="T1" fmla="*/ 0 h 56"/>
                <a:gd name="T2" fmla="*/ 24 w 24"/>
                <a:gd name="T3" fmla="*/ 0 h 56"/>
                <a:gd name="T4" fmla="*/ 24 w 24"/>
                <a:gd name="T5" fmla="*/ 56 h 56"/>
                <a:gd name="T6" fmla="*/ 7 w 24"/>
                <a:gd name="T7" fmla="*/ 49 h 56"/>
                <a:gd name="T8" fmla="*/ 0 w 24"/>
                <a:gd name="T9" fmla="*/ 33 h 56"/>
                <a:gd name="T10" fmla="*/ 0 w 24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6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2" y="54"/>
                    <a:pt x="7" y="49"/>
                  </a:cubicBezTo>
                  <a:cubicBezTo>
                    <a:pt x="2" y="44"/>
                    <a:pt x="0" y="40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37" name="Freeform 1873"/>
            <p:cNvSpPr>
              <a:spLocks/>
            </p:cNvSpPr>
            <p:nvPr/>
          </p:nvSpPr>
          <p:spPr bwMode="auto">
            <a:xfrm>
              <a:off x="1879" y="1843"/>
              <a:ext cx="64" cy="149"/>
            </a:xfrm>
            <a:custGeom>
              <a:avLst/>
              <a:gdLst>
                <a:gd name="T0" fmla="*/ 0 w 24"/>
                <a:gd name="T1" fmla="*/ 0 h 56"/>
                <a:gd name="T2" fmla="*/ 24 w 24"/>
                <a:gd name="T3" fmla="*/ 0 h 56"/>
                <a:gd name="T4" fmla="*/ 24 w 24"/>
                <a:gd name="T5" fmla="*/ 56 h 56"/>
                <a:gd name="T6" fmla="*/ 7 w 24"/>
                <a:gd name="T7" fmla="*/ 49 h 56"/>
                <a:gd name="T8" fmla="*/ 0 w 24"/>
                <a:gd name="T9" fmla="*/ 33 h 56"/>
                <a:gd name="T10" fmla="*/ 0 w 24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6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2" y="54"/>
                    <a:pt x="7" y="49"/>
                  </a:cubicBezTo>
                  <a:cubicBezTo>
                    <a:pt x="2" y="44"/>
                    <a:pt x="0" y="40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38" name="Freeform 1874"/>
            <p:cNvSpPr>
              <a:spLocks/>
            </p:cNvSpPr>
            <p:nvPr/>
          </p:nvSpPr>
          <p:spPr bwMode="auto">
            <a:xfrm>
              <a:off x="1943" y="1843"/>
              <a:ext cx="64" cy="149"/>
            </a:xfrm>
            <a:custGeom>
              <a:avLst/>
              <a:gdLst>
                <a:gd name="T0" fmla="*/ 24 w 24"/>
                <a:gd name="T1" fmla="*/ 0 h 56"/>
                <a:gd name="T2" fmla="*/ 0 w 24"/>
                <a:gd name="T3" fmla="*/ 0 h 56"/>
                <a:gd name="T4" fmla="*/ 0 w 24"/>
                <a:gd name="T5" fmla="*/ 56 h 56"/>
                <a:gd name="T6" fmla="*/ 17 w 24"/>
                <a:gd name="T7" fmla="*/ 49 h 56"/>
                <a:gd name="T8" fmla="*/ 24 w 24"/>
                <a:gd name="T9" fmla="*/ 33 h 56"/>
                <a:gd name="T10" fmla="*/ 24 w 24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6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7" y="56"/>
                    <a:pt x="12" y="54"/>
                    <a:pt x="17" y="49"/>
                  </a:cubicBezTo>
                  <a:cubicBezTo>
                    <a:pt x="21" y="44"/>
                    <a:pt x="23" y="40"/>
                    <a:pt x="24" y="33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39" name="Freeform 1875"/>
            <p:cNvSpPr>
              <a:spLocks/>
            </p:cNvSpPr>
            <p:nvPr/>
          </p:nvSpPr>
          <p:spPr bwMode="auto">
            <a:xfrm>
              <a:off x="1943" y="1843"/>
              <a:ext cx="64" cy="149"/>
            </a:xfrm>
            <a:custGeom>
              <a:avLst/>
              <a:gdLst>
                <a:gd name="T0" fmla="*/ 24 w 24"/>
                <a:gd name="T1" fmla="*/ 0 h 56"/>
                <a:gd name="T2" fmla="*/ 0 w 24"/>
                <a:gd name="T3" fmla="*/ 0 h 56"/>
                <a:gd name="T4" fmla="*/ 0 w 24"/>
                <a:gd name="T5" fmla="*/ 56 h 56"/>
                <a:gd name="T6" fmla="*/ 17 w 24"/>
                <a:gd name="T7" fmla="*/ 49 h 56"/>
                <a:gd name="T8" fmla="*/ 24 w 24"/>
                <a:gd name="T9" fmla="*/ 33 h 56"/>
                <a:gd name="T10" fmla="*/ 24 w 24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6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7" y="56"/>
                    <a:pt x="12" y="54"/>
                    <a:pt x="17" y="49"/>
                  </a:cubicBezTo>
                  <a:cubicBezTo>
                    <a:pt x="21" y="44"/>
                    <a:pt x="23" y="40"/>
                    <a:pt x="24" y="33"/>
                  </a:cubicBezTo>
                  <a:lnTo>
                    <a:pt x="24" y="0"/>
                  </a:lnTo>
                  <a:close/>
                </a:path>
              </a:pathLst>
            </a:cu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40" name="Freeform 1876"/>
            <p:cNvSpPr>
              <a:spLocks/>
            </p:cNvSpPr>
            <p:nvPr/>
          </p:nvSpPr>
          <p:spPr bwMode="auto">
            <a:xfrm>
              <a:off x="1943" y="1971"/>
              <a:ext cx="48" cy="21"/>
            </a:xfrm>
            <a:custGeom>
              <a:avLst/>
              <a:gdLst>
                <a:gd name="T0" fmla="*/ 0 w 18"/>
                <a:gd name="T1" fmla="*/ 0 h 8"/>
                <a:gd name="T2" fmla="*/ 18 w 18"/>
                <a:gd name="T3" fmla="*/ 0 h 8"/>
                <a:gd name="T4" fmla="*/ 8 w 18"/>
                <a:gd name="T5" fmla="*/ 7 h 8"/>
                <a:gd name="T6" fmla="*/ 0 w 18"/>
                <a:gd name="T7" fmla="*/ 8 h 8"/>
                <a:gd name="T8" fmla="*/ 0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4" y="4"/>
                    <a:pt x="10" y="6"/>
                    <a:pt x="8" y="7"/>
                  </a:cubicBezTo>
                  <a:cubicBezTo>
                    <a:pt x="6" y="8"/>
                    <a:pt x="3" y="8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41" name="Freeform 1877"/>
            <p:cNvSpPr>
              <a:spLocks/>
            </p:cNvSpPr>
            <p:nvPr/>
          </p:nvSpPr>
          <p:spPr bwMode="auto">
            <a:xfrm>
              <a:off x="1943" y="1971"/>
              <a:ext cx="48" cy="21"/>
            </a:xfrm>
            <a:custGeom>
              <a:avLst/>
              <a:gdLst>
                <a:gd name="T0" fmla="*/ 0 w 18"/>
                <a:gd name="T1" fmla="*/ 0 h 8"/>
                <a:gd name="T2" fmla="*/ 18 w 18"/>
                <a:gd name="T3" fmla="*/ 0 h 8"/>
                <a:gd name="T4" fmla="*/ 8 w 18"/>
                <a:gd name="T5" fmla="*/ 7 h 8"/>
                <a:gd name="T6" fmla="*/ 0 w 18"/>
                <a:gd name="T7" fmla="*/ 8 h 8"/>
                <a:gd name="T8" fmla="*/ 0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4" y="4"/>
                    <a:pt x="10" y="6"/>
                    <a:pt x="8" y="7"/>
                  </a:cubicBezTo>
                  <a:cubicBezTo>
                    <a:pt x="6" y="8"/>
                    <a:pt x="3" y="8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42" name="Freeform 1878"/>
            <p:cNvSpPr>
              <a:spLocks/>
            </p:cNvSpPr>
            <p:nvPr/>
          </p:nvSpPr>
          <p:spPr bwMode="auto">
            <a:xfrm>
              <a:off x="1943" y="1931"/>
              <a:ext cx="64" cy="19"/>
            </a:xfrm>
            <a:custGeom>
              <a:avLst/>
              <a:gdLst>
                <a:gd name="T0" fmla="*/ 0 w 24"/>
                <a:gd name="T1" fmla="*/ 0 h 7"/>
                <a:gd name="T2" fmla="*/ 24 w 24"/>
                <a:gd name="T3" fmla="*/ 0 h 7"/>
                <a:gd name="T4" fmla="*/ 23 w 24"/>
                <a:gd name="T5" fmla="*/ 3 h 7"/>
                <a:gd name="T6" fmla="*/ 22 w 24"/>
                <a:gd name="T7" fmla="*/ 7 h 7"/>
                <a:gd name="T8" fmla="*/ 0 w 24"/>
                <a:gd name="T9" fmla="*/ 7 h 7"/>
                <a:gd name="T10" fmla="*/ 0 w 24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7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4" y="2"/>
                    <a:pt x="23" y="3"/>
                  </a:cubicBezTo>
                  <a:cubicBezTo>
                    <a:pt x="23" y="5"/>
                    <a:pt x="23" y="6"/>
                    <a:pt x="22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43" name="Freeform 1879"/>
            <p:cNvSpPr>
              <a:spLocks/>
            </p:cNvSpPr>
            <p:nvPr/>
          </p:nvSpPr>
          <p:spPr bwMode="auto">
            <a:xfrm>
              <a:off x="1943" y="1931"/>
              <a:ext cx="64" cy="19"/>
            </a:xfrm>
            <a:custGeom>
              <a:avLst/>
              <a:gdLst>
                <a:gd name="T0" fmla="*/ 0 w 24"/>
                <a:gd name="T1" fmla="*/ 0 h 7"/>
                <a:gd name="T2" fmla="*/ 24 w 24"/>
                <a:gd name="T3" fmla="*/ 0 h 7"/>
                <a:gd name="T4" fmla="*/ 23 w 24"/>
                <a:gd name="T5" fmla="*/ 3 h 7"/>
                <a:gd name="T6" fmla="*/ 22 w 24"/>
                <a:gd name="T7" fmla="*/ 7 h 7"/>
                <a:gd name="T8" fmla="*/ 0 w 24"/>
                <a:gd name="T9" fmla="*/ 7 h 7"/>
                <a:gd name="T10" fmla="*/ 0 w 24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7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4" y="2"/>
                    <a:pt x="23" y="3"/>
                  </a:cubicBezTo>
                  <a:cubicBezTo>
                    <a:pt x="23" y="5"/>
                    <a:pt x="23" y="6"/>
                    <a:pt x="22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44" name="Rectangle 1880"/>
            <p:cNvSpPr>
              <a:spLocks noChangeArrowheads="1"/>
            </p:cNvSpPr>
            <p:nvPr/>
          </p:nvSpPr>
          <p:spPr bwMode="auto">
            <a:xfrm>
              <a:off x="1943" y="1843"/>
              <a:ext cx="64" cy="21"/>
            </a:xfrm>
            <a:prstGeom prst="rect">
              <a:avLst/>
            </a:pr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45" name="Rectangle 1881"/>
            <p:cNvSpPr>
              <a:spLocks noChangeArrowheads="1"/>
            </p:cNvSpPr>
            <p:nvPr/>
          </p:nvSpPr>
          <p:spPr bwMode="auto">
            <a:xfrm>
              <a:off x="1943" y="1843"/>
              <a:ext cx="64" cy="21"/>
            </a:xfrm>
            <a:prstGeom prst="rect">
              <a:avLst/>
            </a:pr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46" name="Rectangle 1882"/>
            <p:cNvSpPr>
              <a:spLocks noChangeArrowheads="1"/>
            </p:cNvSpPr>
            <p:nvPr/>
          </p:nvSpPr>
          <p:spPr bwMode="auto">
            <a:xfrm>
              <a:off x="1943" y="1886"/>
              <a:ext cx="64" cy="21"/>
            </a:xfrm>
            <a:prstGeom prst="rect">
              <a:avLst/>
            </a:pr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47" name="Rectangle 1883"/>
            <p:cNvSpPr>
              <a:spLocks noChangeArrowheads="1"/>
            </p:cNvSpPr>
            <p:nvPr/>
          </p:nvSpPr>
          <p:spPr bwMode="auto">
            <a:xfrm>
              <a:off x="1943" y="1886"/>
              <a:ext cx="64" cy="21"/>
            </a:xfrm>
            <a:prstGeom prst="rect">
              <a:avLst/>
            </a:pr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48" name="Freeform 1884"/>
            <p:cNvSpPr>
              <a:spLocks/>
            </p:cNvSpPr>
            <p:nvPr/>
          </p:nvSpPr>
          <p:spPr bwMode="auto">
            <a:xfrm>
              <a:off x="1882" y="1862"/>
              <a:ext cx="48" cy="37"/>
            </a:xfrm>
            <a:custGeom>
              <a:avLst/>
              <a:gdLst>
                <a:gd name="T0" fmla="*/ 14 w 18"/>
                <a:gd name="T1" fmla="*/ 3 h 14"/>
                <a:gd name="T2" fmla="*/ 15 w 18"/>
                <a:gd name="T3" fmla="*/ 4 h 14"/>
                <a:gd name="T4" fmla="*/ 18 w 18"/>
                <a:gd name="T5" fmla="*/ 10 h 14"/>
                <a:gd name="T6" fmla="*/ 18 w 18"/>
                <a:gd name="T7" fmla="*/ 12 h 14"/>
                <a:gd name="T8" fmla="*/ 18 w 18"/>
                <a:gd name="T9" fmla="*/ 14 h 14"/>
                <a:gd name="T10" fmla="*/ 15 w 18"/>
                <a:gd name="T11" fmla="*/ 13 h 14"/>
                <a:gd name="T12" fmla="*/ 12 w 18"/>
                <a:gd name="T13" fmla="*/ 4 h 14"/>
                <a:gd name="T14" fmla="*/ 9 w 18"/>
                <a:gd name="T15" fmla="*/ 3 h 14"/>
                <a:gd name="T16" fmla="*/ 9 w 18"/>
                <a:gd name="T17" fmla="*/ 3 h 14"/>
                <a:gd name="T18" fmla="*/ 4 w 18"/>
                <a:gd name="T19" fmla="*/ 4 h 14"/>
                <a:gd name="T20" fmla="*/ 2 w 18"/>
                <a:gd name="T21" fmla="*/ 7 h 14"/>
                <a:gd name="T22" fmla="*/ 3 w 18"/>
                <a:gd name="T23" fmla="*/ 10 h 14"/>
                <a:gd name="T24" fmla="*/ 4 w 18"/>
                <a:gd name="T25" fmla="*/ 12 h 14"/>
                <a:gd name="T26" fmla="*/ 7 w 18"/>
                <a:gd name="T27" fmla="*/ 12 h 14"/>
                <a:gd name="T28" fmla="*/ 8 w 18"/>
                <a:gd name="T29" fmla="*/ 8 h 14"/>
                <a:gd name="T30" fmla="*/ 7 w 18"/>
                <a:gd name="T31" fmla="*/ 7 h 14"/>
                <a:gd name="T32" fmla="*/ 5 w 18"/>
                <a:gd name="T33" fmla="*/ 7 h 14"/>
                <a:gd name="T34" fmla="*/ 5 w 18"/>
                <a:gd name="T35" fmla="*/ 9 h 14"/>
                <a:gd name="T36" fmla="*/ 6 w 18"/>
                <a:gd name="T37" fmla="*/ 9 h 14"/>
                <a:gd name="T38" fmla="*/ 6 w 18"/>
                <a:gd name="T39" fmla="*/ 9 h 14"/>
                <a:gd name="T40" fmla="*/ 6 w 18"/>
                <a:gd name="T41" fmla="*/ 9 h 14"/>
                <a:gd name="T42" fmla="*/ 5 w 18"/>
                <a:gd name="T43" fmla="*/ 8 h 14"/>
                <a:gd name="T44" fmla="*/ 6 w 18"/>
                <a:gd name="T45" fmla="*/ 7 h 14"/>
                <a:gd name="T46" fmla="*/ 8 w 18"/>
                <a:gd name="T47" fmla="*/ 7 h 14"/>
                <a:gd name="T48" fmla="*/ 8 w 18"/>
                <a:gd name="T49" fmla="*/ 9 h 14"/>
                <a:gd name="T50" fmla="*/ 6 w 18"/>
                <a:gd name="T51" fmla="*/ 12 h 14"/>
                <a:gd name="T52" fmla="*/ 4 w 18"/>
                <a:gd name="T53" fmla="*/ 11 h 14"/>
                <a:gd name="T54" fmla="*/ 2 w 18"/>
                <a:gd name="T55" fmla="*/ 7 h 14"/>
                <a:gd name="T56" fmla="*/ 5 w 18"/>
                <a:gd name="T57" fmla="*/ 3 h 14"/>
                <a:gd name="T58" fmla="*/ 11 w 18"/>
                <a:gd name="T59" fmla="*/ 4 h 14"/>
                <a:gd name="T60" fmla="*/ 12 w 18"/>
                <a:gd name="T61" fmla="*/ 5 h 14"/>
                <a:gd name="T62" fmla="*/ 12 w 18"/>
                <a:gd name="T63" fmla="*/ 5 h 14"/>
                <a:gd name="T64" fmla="*/ 14 w 18"/>
                <a:gd name="T65" fmla="*/ 8 h 14"/>
                <a:gd name="T66" fmla="*/ 15 w 18"/>
                <a:gd name="T67" fmla="*/ 13 h 14"/>
                <a:gd name="T68" fmla="*/ 14 w 18"/>
                <a:gd name="T69" fmla="*/ 13 h 14"/>
                <a:gd name="T70" fmla="*/ 12 w 18"/>
                <a:gd name="T71" fmla="*/ 14 h 14"/>
                <a:gd name="T72" fmla="*/ 12 w 18"/>
                <a:gd name="T73" fmla="*/ 8 h 14"/>
                <a:gd name="T74" fmla="*/ 7 w 18"/>
                <a:gd name="T75" fmla="*/ 5 h 14"/>
                <a:gd name="T76" fmla="*/ 4 w 18"/>
                <a:gd name="T77" fmla="*/ 6 h 14"/>
                <a:gd name="T78" fmla="*/ 4 w 18"/>
                <a:gd name="T79" fmla="*/ 9 h 14"/>
                <a:gd name="T80" fmla="*/ 5 w 18"/>
                <a:gd name="T81" fmla="*/ 10 h 14"/>
                <a:gd name="T82" fmla="*/ 7 w 18"/>
                <a:gd name="T83" fmla="*/ 10 h 14"/>
                <a:gd name="T84" fmla="*/ 7 w 18"/>
                <a:gd name="T85" fmla="*/ 9 h 14"/>
                <a:gd name="T86" fmla="*/ 7 w 18"/>
                <a:gd name="T87" fmla="*/ 8 h 14"/>
                <a:gd name="T88" fmla="*/ 6 w 18"/>
                <a:gd name="T89" fmla="*/ 8 h 14"/>
                <a:gd name="T90" fmla="*/ 6 w 18"/>
                <a:gd name="T91" fmla="*/ 9 h 14"/>
                <a:gd name="T92" fmla="*/ 6 w 18"/>
                <a:gd name="T93" fmla="*/ 9 h 14"/>
                <a:gd name="T94" fmla="*/ 6 w 18"/>
                <a:gd name="T95" fmla="*/ 9 h 14"/>
                <a:gd name="T96" fmla="*/ 6 w 18"/>
                <a:gd name="T97" fmla="*/ 9 h 14"/>
                <a:gd name="T98" fmla="*/ 6 w 18"/>
                <a:gd name="T99" fmla="*/ 9 h 14"/>
                <a:gd name="T100" fmla="*/ 6 w 18"/>
                <a:gd name="T101" fmla="*/ 10 h 14"/>
                <a:gd name="T102" fmla="*/ 4 w 18"/>
                <a:gd name="T103" fmla="*/ 9 h 14"/>
                <a:gd name="T104" fmla="*/ 4 w 18"/>
                <a:gd name="T105" fmla="*/ 8 h 14"/>
                <a:gd name="T106" fmla="*/ 5 w 18"/>
                <a:gd name="T107" fmla="*/ 6 h 14"/>
                <a:gd name="T108" fmla="*/ 8 w 18"/>
                <a:gd name="T109" fmla="*/ 6 h 14"/>
                <a:gd name="T110" fmla="*/ 10 w 18"/>
                <a:gd name="T111" fmla="*/ 10 h 14"/>
                <a:gd name="T112" fmla="*/ 7 w 18"/>
                <a:gd name="T113" fmla="*/ 13 h 14"/>
                <a:gd name="T114" fmla="*/ 2 w 18"/>
                <a:gd name="T115" fmla="*/ 12 h 14"/>
                <a:gd name="T116" fmla="*/ 1 w 18"/>
                <a:gd name="T117" fmla="*/ 10 h 14"/>
                <a:gd name="T118" fmla="*/ 1 w 18"/>
                <a:gd name="T119" fmla="*/ 6 h 14"/>
                <a:gd name="T120" fmla="*/ 4 w 18"/>
                <a:gd name="T121" fmla="*/ 1 h 14"/>
                <a:gd name="T122" fmla="*/ 11 w 18"/>
                <a:gd name="T123" fmla="*/ 1 h 14"/>
                <a:gd name="T124" fmla="*/ 14 w 18"/>
                <a:gd name="T12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" h="14">
                  <a:moveTo>
                    <a:pt x="14" y="3"/>
                  </a:moveTo>
                  <a:cubicBezTo>
                    <a:pt x="14" y="3"/>
                    <a:pt x="15" y="3"/>
                    <a:pt x="15" y="4"/>
                  </a:cubicBezTo>
                  <a:cubicBezTo>
                    <a:pt x="17" y="6"/>
                    <a:pt x="17" y="8"/>
                    <a:pt x="18" y="10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3"/>
                    <a:pt x="16" y="13"/>
                    <a:pt x="15" y="13"/>
                  </a:cubicBezTo>
                  <a:cubicBezTo>
                    <a:pt x="15" y="10"/>
                    <a:pt x="14" y="6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3"/>
                    <a:pt x="4" y="4"/>
                  </a:cubicBezTo>
                  <a:cubicBezTo>
                    <a:pt x="3" y="5"/>
                    <a:pt x="2" y="6"/>
                    <a:pt x="2" y="7"/>
                  </a:cubicBezTo>
                  <a:cubicBezTo>
                    <a:pt x="2" y="9"/>
                    <a:pt x="3" y="9"/>
                    <a:pt x="3" y="10"/>
                  </a:cubicBezTo>
                  <a:cubicBezTo>
                    <a:pt x="3" y="11"/>
                    <a:pt x="4" y="11"/>
                    <a:pt x="4" y="12"/>
                  </a:cubicBezTo>
                  <a:cubicBezTo>
                    <a:pt x="5" y="12"/>
                    <a:pt x="6" y="12"/>
                    <a:pt x="7" y="12"/>
                  </a:cubicBezTo>
                  <a:cubicBezTo>
                    <a:pt x="8" y="11"/>
                    <a:pt x="8" y="10"/>
                    <a:pt x="8" y="8"/>
                  </a:cubicBezTo>
                  <a:cubicBezTo>
                    <a:pt x="8" y="8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8"/>
                    <a:pt x="6" y="7"/>
                    <a:pt x="6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10"/>
                    <a:pt x="7" y="11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0"/>
                    <a:pt x="2" y="8"/>
                    <a:pt x="2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7" y="2"/>
                    <a:pt x="9" y="2"/>
                    <a:pt x="11" y="4"/>
                  </a:cubicBezTo>
                  <a:cubicBezTo>
                    <a:pt x="11" y="4"/>
                    <a:pt x="11" y="4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6"/>
                    <a:pt x="13" y="7"/>
                    <a:pt x="14" y="8"/>
                  </a:cubicBezTo>
                  <a:cubicBezTo>
                    <a:pt x="14" y="9"/>
                    <a:pt x="15" y="11"/>
                    <a:pt x="15" y="13"/>
                  </a:cubicBezTo>
                  <a:cubicBezTo>
                    <a:pt x="15" y="13"/>
                    <a:pt x="14" y="13"/>
                    <a:pt x="14" y="13"/>
                  </a:cubicBezTo>
                  <a:cubicBezTo>
                    <a:pt x="13" y="13"/>
                    <a:pt x="13" y="13"/>
                    <a:pt x="12" y="14"/>
                  </a:cubicBezTo>
                  <a:cubicBezTo>
                    <a:pt x="12" y="12"/>
                    <a:pt x="12" y="10"/>
                    <a:pt x="12" y="8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6" y="5"/>
                    <a:pt x="5" y="5"/>
                    <a:pt x="4" y="6"/>
                  </a:cubicBezTo>
                  <a:cubicBezTo>
                    <a:pt x="4" y="7"/>
                    <a:pt x="4" y="8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9"/>
                    <a:pt x="4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4" y="7"/>
                    <a:pt x="5" y="6"/>
                    <a:pt x="5" y="6"/>
                  </a:cubicBezTo>
                  <a:cubicBezTo>
                    <a:pt x="6" y="5"/>
                    <a:pt x="7" y="5"/>
                    <a:pt x="8" y="6"/>
                  </a:cubicBezTo>
                  <a:cubicBezTo>
                    <a:pt x="9" y="7"/>
                    <a:pt x="10" y="8"/>
                    <a:pt x="10" y="10"/>
                  </a:cubicBezTo>
                  <a:cubicBezTo>
                    <a:pt x="9" y="12"/>
                    <a:pt x="8" y="13"/>
                    <a:pt x="7" y="13"/>
                  </a:cubicBezTo>
                  <a:cubicBezTo>
                    <a:pt x="5" y="14"/>
                    <a:pt x="3" y="13"/>
                    <a:pt x="2" y="12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1" y="3"/>
                    <a:pt x="3" y="2"/>
                    <a:pt x="4" y="1"/>
                  </a:cubicBezTo>
                  <a:cubicBezTo>
                    <a:pt x="6" y="0"/>
                    <a:pt x="9" y="0"/>
                    <a:pt x="11" y="1"/>
                  </a:cubicBezTo>
                  <a:cubicBezTo>
                    <a:pt x="12" y="1"/>
                    <a:pt x="13" y="2"/>
                    <a:pt x="14" y="3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49" name="Freeform 1885"/>
            <p:cNvSpPr>
              <a:spLocks/>
            </p:cNvSpPr>
            <p:nvPr/>
          </p:nvSpPr>
          <p:spPr bwMode="auto">
            <a:xfrm>
              <a:off x="1882" y="1862"/>
              <a:ext cx="48" cy="37"/>
            </a:xfrm>
            <a:custGeom>
              <a:avLst/>
              <a:gdLst>
                <a:gd name="T0" fmla="*/ 14 w 18"/>
                <a:gd name="T1" fmla="*/ 3 h 14"/>
                <a:gd name="T2" fmla="*/ 15 w 18"/>
                <a:gd name="T3" fmla="*/ 4 h 14"/>
                <a:gd name="T4" fmla="*/ 18 w 18"/>
                <a:gd name="T5" fmla="*/ 10 h 14"/>
                <a:gd name="T6" fmla="*/ 18 w 18"/>
                <a:gd name="T7" fmla="*/ 12 h 14"/>
                <a:gd name="T8" fmla="*/ 18 w 18"/>
                <a:gd name="T9" fmla="*/ 14 h 14"/>
                <a:gd name="T10" fmla="*/ 15 w 18"/>
                <a:gd name="T11" fmla="*/ 13 h 14"/>
                <a:gd name="T12" fmla="*/ 12 w 18"/>
                <a:gd name="T13" fmla="*/ 4 h 14"/>
                <a:gd name="T14" fmla="*/ 9 w 18"/>
                <a:gd name="T15" fmla="*/ 3 h 14"/>
                <a:gd name="T16" fmla="*/ 9 w 18"/>
                <a:gd name="T17" fmla="*/ 3 h 14"/>
                <a:gd name="T18" fmla="*/ 4 w 18"/>
                <a:gd name="T19" fmla="*/ 4 h 14"/>
                <a:gd name="T20" fmla="*/ 2 w 18"/>
                <a:gd name="T21" fmla="*/ 7 h 14"/>
                <a:gd name="T22" fmla="*/ 3 w 18"/>
                <a:gd name="T23" fmla="*/ 10 h 14"/>
                <a:gd name="T24" fmla="*/ 4 w 18"/>
                <a:gd name="T25" fmla="*/ 12 h 14"/>
                <a:gd name="T26" fmla="*/ 7 w 18"/>
                <a:gd name="T27" fmla="*/ 12 h 14"/>
                <a:gd name="T28" fmla="*/ 8 w 18"/>
                <a:gd name="T29" fmla="*/ 8 h 14"/>
                <a:gd name="T30" fmla="*/ 7 w 18"/>
                <a:gd name="T31" fmla="*/ 7 h 14"/>
                <a:gd name="T32" fmla="*/ 5 w 18"/>
                <a:gd name="T33" fmla="*/ 7 h 14"/>
                <a:gd name="T34" fmla="*/ 5 w 18"/>
                <a:gd name="T35" fmla="*/ 9 h 14"/>
                <a:gd name="T36" fmla="*/ 6 w 18"/>
                <a:gd name="T37" fmla="*/ 9 h 14"/>
                <a:gd name="T38" fmla="*/ 6 w 18"/>
                <a:gd name="T39" fmla="*/ 9 h 14"/>
                <a:gd name="T40" fmla="*/ 6 w 18"/>
                <a:gd name="T41" fmla="*/ 9 h 14"/>
                <a:gd name="T42" fmla="*/ 5 w 18"/>
                <a:gd name="T43" fmla="*/ 8 h 14"/>
                <a:gd name="T44" fmla="*/ 6 w 18"/>
                <a:gd name="T45" fmla="*/ 7 h 14"/>
                <a:gd name="T46" fmla="*/ 8 w 18"/>
                <a:gd name="T47" fmla="*/ 7 h 14"/>
                <a:gd name="T48" fmla="*/ 8 w 18"/>
                <a:gd name="T49" fmla="*/ 9 h 14"/>
                <a:gd name="T50" fmla="*/ 6 w 18"/>
                <a:gd name="T51" fmla="*/ 12 h 14"/>
                <a:gd name="T52" fmla="*/ 4 w 18"/>
                <a:gd name="T53" fmla="*/ 11 h 14"/>
                <a:gd name="T54" fmla="*/ 2 w 18"/>
                <a:gd name="T55" fmla="*/ 7 h 14"/>
                <a:gd name="T56" fmla="*/ 5 w 18"/>
                <a:gd name="T57" fmla="*/ 3 h 14"/>
                <a:gd name="T58" fmla="*/ 11 w 18"/>
                <a:gd name="T59" fmla="*/ 4 h 14"/>
                <a:gd name="T60" fmla="*/ 12 w 18"/>
                <a:gd name="T61" fmla="*/ 5 h 14"/>
                <a:gd name="T62" fmla="*/ 12 w 18"/>
                <a:gd name="T63" fmla="*/ 5 h 14"/>
                <a:gd name="T64" fmla="*/ 14 w 18"/>
                <a:gd name="T65" fmla="*/ 8 h 14"/>
                <a:gd name="T66" fmla="*/ 15 w 18"/>
                <a:gd name="T67" fmla="*/ 13 h 14"/>
                <a:gd name="T68" fmla="*/ 14 w 18"/>
                <a:gd name="T69" fmla="*/ 13 h 14"/>
                <a:gd name="T70" fmla="*/ 12 w 18"/>
                <a:gd name="T71" fmla="*/ 14 h 14"/>
                <a:gd name="T72" fmla="*/ 12 w 18"/>
                <a:gd name="T73" fmla="*/ 8 h 14"/>
                <a:gd name="T74" fmla="*/ 7 w 18"/>
                <a:gd name="T75" fmla="*/ 5 h 14"/>
                <a:gd name="T76" fmla="*/ 4 w 18"/>
                <a:gd name="T77" fmla="*/ 6 h 14"/>
                <a:gd name="T78" fmla="*/ 4 w 18"/>
                <a:gd name="T79" fmla="*/ 9 h 14"/>
                <a:gd name="T80" fmla="*/ 5 w 18"/>
                <a:gd name="T81" fmla="*/ 10 h 14"/>
                <a:gd name="T82" fmla="*/ 7 w 18"/>
                <a:gd name="T83" fmla="*/ 10 h 14"/>
                <a:gd name="T84" fmla="*/ 7 w 18"/>
                <a:gd name="T85" fmla="*/ 9 h 14"/>
                <a:gd name="T86" fmla="*/ 7 w 18"/>
                <a:gd name="T87" fmla="*/ 8 h 14"/>
                <a:gd name="T88" fmla="*/ 6 w 18"/>
                <a:gd name="T89" fmla="*/ 8 h 14"/>
                <a:gd name="T90" fmla="*/ 6 w 18"/>
                <a:gd name="T91" fmla="*/ 9 h 14"/>
                <a:gd name="T92" fmla="*/ 6 w 18"/>
                <a:gd name="T93" fmla="*/ 9 h 14"/>
                <a:gd name="T94" fmla="*/ 6 w 18"/>
                <a:gd name="T95" fmla="*/ 9 h 14"/>
                <a:gd name="T96" fmla="*/ 6 w 18"/>
                <a:gd name="T97" fmla="*/ 9 h 14"/>
                <a:gd name="T98" fmla="*/ 6 w 18"/>
                <a:gd name="T99" fmla="*/ 9 h 14"/>
                <a:gd name="T100" fmla="*/ 6 w 18"/>
                <a:gd name="T101" fmla="*/ 10 h 14"/>
                <a:gd name="T102" fmla="*/ 4 w 18"/>
                <a:gd name="T103" fmla="*/ 9 h 14"/>
                <a:gd name="T104" fmla="*/ 4 w 18"/>
                <a:gd name="T105" fmla="*/ 8 h 14"/>
                <a:gd name="T106" fmla="*/ 5 w 18"/>
                <a:gd name="T107" fmla="*/ 6 h 14"/>
                <a:gd name="T108" fmla="*/ 8 w 18"/>
                <a:gd name="T109" fmla="*/ 6 h 14"/>
                <a:gd name="T110" fmla="*/ 10 w 18"/>
                <a:gd name="T111" fmla="*/ 10 h 14"/>
                <a:gd name="T112" fmla="*/ 7 w 18"/>
                <a:gd name="T113" fmla="*/ 13 h 14"/>
                <a:gd name="T114" fmla="*/ 2 w 18"/>
                <a:gd name="T115" fmla="*/ 12 h 14"/>
                <a:gd name="T116" fmla="*/ 1 w 18"/>
                <a:gd name="T117" fmla="*/ 10 h 14"/>
                <a:gd name="T118" fmla="*/ 1 w 18"/>
                <a:gd name="T119" fmla="*/ 6 h 14"/>
                <a:gd name="T120" fmla="*/ 4 w 18"/>
                <a:gd name="T121" fmla="*/ 1 h 14"/>
                <a:gd name="T122" fmla="*/ 11 w 18"/>
                <a:gd name="T123" fmla="*/ 1 h 14"/>
                <a:gd name="T124" fmla="*/ 14 w 18"/>
                <a:gd name="T12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" h="14">
                  <a:moveTo>
                    <a:pt x="14" y="3"/>
                  </a:moveTo>
                  <a:cubicBezTo>
                    <a:pt x="14" y="3"/>
                    <a:pt x="15" y="3"/>
                    <a:pt x="15" y="4"/>
                  </a:cubicBezTo>
                  <a:cubicBezTo>
                    <a:pt x="17" y="6"/>
                    <a:pt x="17" y="8"/>
                    <a:pt x="18" y="10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3"/>
                    <a:pt x="16" y="13"/>
                    <a:pt x="15" y="13"/>
                  </a:cubicBezTo>
                  <a:cubicBezTo>
                    <a:pt x="15" y="10"/>
                    <a:pt x="14" y="6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3"/>
                    <a:pt x="4" y="4"/>
                  </a:cubicBezTo>
                  <a:cubicBezTo>
                    <a:pt x="3" y="5"/>
                    <a:pt x="2" y="6"/>
                    <a:pt x="2" y="7"/>
                  </a:cubicBezTo>
                  <a:cubicBezTo>
                    <a:pt x="2" y="9"/>
                    <a:pt x="3" y="9"/>
                    <a:pt x="3" y="10"/>
                  </a:cubicBezTo>
                  <a:cubicBezTo>
                    <a:pt x="3" y="11"/>
                    <a:pt x="4" y="11"/>
                    <a:pt x="4" y="12"/>
                  </a:cubicBezTo>
                  <a:cubicBezTo>
                    <a:pt x="5" y="12"/>
                    <a:pt x="6" y="12"/>
                    <a:pt x="7" y="12"/>
                  </a:cubicBezTo>
                  <a:cubicBezTo>
                    <a:pt x="8" y="11"/>
                    <a:pt x="8" y="10"/>
                    <a:pt x="8" y="8"/>
                  </a:cubicBezTo>
                  <a:cubicBezTo>
                    <a:pt x="8" y="8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8"/>
                    <a:pt x="6" y="7"/>
                    <a:pt x="6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10"/>
                    <a:pt x="7" y="11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0"/>
                    <a:pt x="2" y="8"/>
                    <a:pt x="2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7" y="2"/>
                    <a:pt x="9" y="2"/>
                    <a:pt x="11" y="4"/>
                  </a:cubicBezTo>
                  <a:cubicBezTo>
                    <a:pt x="11" y="4"/>
                    <a:pt x="11" y="4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6"/>
                    <a:pt x="13" y="7"/>
                    <a:pt x="14" y="8"/>
                  </a:cubicBezTo>
                  <a:cubicBezTo>
                    <a:pt x="14" y="9"/>
                    <a:pt x="15" y="11"/>
                    <a:pt x="15" y="13"/>
                  </a:cubicBezTo>
                  <a:cubicBezTo>
                    <a:pt x="15" y="13"/>
                    <a:pt x="14" y="13"/>
                    <a:pt x="14" y="13"/>
                  </a:cubicBezTo>
                  <a:cubicBezTo>
                    <a:pt x="13" y="13"/>
                    <a:pt x="13" y="13"/>
                    <a:pt x="12" y="14"/>
                  </a:cubicBezTo>
                  <a:cubicBezTo>
                    <a:pt x="12" y="12"/>
                    <a:pt x="12" y="10"/>
                    <a:pt x="12" y="8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6" y="5"/>
                    <a:pt x="5" y="5"/>
                    <a:pt x="4" y="6"/>
                  </a:cubicBezTo>
                  <a:cubicBezTo>
                    <a:pt x="4" y="7"/>
                    <a:pt x="4" y="8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9"/>
                    <a:pt x="4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4" y="7"/>
                    <a:pt x="5" y="6"/>
                    <a:pt x="5" y="6"/>
                  </a:cubicBezTo>
                  <a:cubicBezTo>
                    <a:pt x="6" y="5"/>
                    <a:pt x="7" y="5"/>
                    <a:pt x="8" y="6"/>
                  </a:cubicBezTo>
                  <a:cubicBezTo>
                    <a:pt x="9" y="7"/>
                    <a:pt x="10" y="8"/>
                    <a:pt x="10" y="10"/>
                  </a:cubicBezTo>
                  <a:cubicBezTo>
                    <a:pt x="9" y="12"/>
                    <a:pt x="8" y="13"/>
                    <a:pt x="7" y="13"/>
                  </a:cubicBezTo>
                  <a:cubicBezTo>
                    <a:pt x="5" y="14"/>
                    <a:pt x="3" y="13"/>
                    <a:pt x="2" y="12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1" y="3"/>
                    <a:pt x="3" y="2"/>
                    <a:pt x="4" y="1"/>
                  </a:cubicBezTo>
                  <a:cubicBezTo>
                    <a:pt x="6" y="0"/>
                    <a:pt x="9" y="0"/>
                    <a:pt x="11" y="1"/>
                  </a:cubicBezTo>
                  <a:cubicBezTo>
                    <a:pt x="12" y="1"/>
                    <a:pt x="13" y="2"/>
                    <a:pt x="14" y="3"/>
                  </a:cubicBezTo>
                  <a:close/>
                </a:path>
              </a:pathLst>
            </a:cu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50" name="Freeform 1886"/>
            <p:cNvSpPr>
              <a:spLocks/>
            </p:cNvSpPr>
            <p:nvPr/>
          </p:nvSpPr>
          <p:spPr bwMode="auto">
            <a:xfrm>
              <a:off x="1911" y="1896"/>
              <a:ext cx="21" cy="6"/>
            </a:xfrm>
            <a:custGeom>
              <a:avLst/>
              <a:gdLst>
                <a:gd name="T0" fmla="*/ 4 w 8"/>
                <a:gd name="T1" fmla="*/ 0 h 2"/>
                <a:gd name="T2" fmla="*/ 6 w 8"/>
                <a:gd name="T3" fmla="*/ 1 h 2"/>
                <a:gd name="T4" fmla="*/ 8 w 8"/>
                <a:gd name="T5" fmla="*/ 2 h 2"/>
                <a:gd name="T6" fmla="*/ 8 w 8"/>
                <a:gd name="T7" fmla="*/ 2 h 2"/>
                <a:gd name="T8" fmla="*/ 8 w 8"/>
                <a:gd name="T9" fmla="*/ 2 h 2"/>
                <a:gd name="T10" fmla="*/ 4 w 8"/>
                <a:gd name="T11" fmla="*/ 1 h 2"/>
                <a:gd name="T12" fmla="*/ 2 w 8"/>
                <a:gd name="T13" fmla="*/ 1 h 2"/>
                <a:gd name="T14" fmla="*/ 0 w 8"/>
                <a:gd name="T15" fmla="*/ 2 h 2"/>
                <a:gd name="T16" fmla="*/ 0 w 8"/>
                <a:gd name="T17" fmla="*/ 2 h 2"/>
                <a:gd name="T18" fmla="*/ 1 w 8"/>
                <a:gd name="T19" fmla="*/ 1 h 2"/>
                <a:gd name="T20" fmla="*/ 3 w 8"/>
                <a:gd name="T21" fmla="*/ 0 h 2"/>
                <a:gd name="T22" fmla="*/ 4 w 8"/>
                <a:gd name="T23" fmla="*/ 0 h 2"/>
                <a:gd name="T24" fmla="*/ 4 w 8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">
                  <a:moveTo>
                    <a:pt x="4" y="0"/>
                  </a:moveTo>
                  <a:cubicBezTo>
                    <a:pt x="5" y="1"/>
                    <a:pt x="6" y="1"/>
                    <a:pt x="6" y="1"/>
                  </a:cubicBezTo>
                  <a:cubicBezTo>
                    <a:pt x="7" y="1"/>
                    <a:pt x="7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51" name="Freeform 1887"/>
            <p:cNvSpPr>
              <a:spLocks/>
            </p:cNvSpPr>
            <p:nvPr/>
          </p:nvSpPr>
          <p:spPr bwMode="auto">
            <a:xfrm>
              <a:off x="1911" y="1896"/>
              <a:ext cx="21" cy="6"/>
            </a:xfrm>
            <a:custGeom>
              <a:avLst/>
              <a:gdLst>
                <a:gd name="T0" fmla="*/ 4 w 8"/>
                <a:gd name="T1" fmla="*/ 0 h 2"/>
                <a:gd name="T2" fmla="*/ 6 w 8"/>
                <a:gd name="T3" fmla="*/ 1 h 2"/>
                <a:gd name="T4" fmla="*/ 8 w 8"/>
                <a:gd name="T5" fmla="*/ 2 h 2"/>
                <a:gd name="T6" fmla="*/ 8 w 8"/>
                <a:gd name="T7" fmla="*/ 2 h 2"/>
                <a:gd name="T8" fmla="*/ 8 w 8"/>
                <a:gd name="T9" fmla="*/ 2 h 2"/>
                <a:gd name="T10" fmla="*/ 4 w 8"/>
                <a:gd name="T11" fmla="*/ 1 h 2"/>
                <a:gd name="T12" fmla="*/ 2 w 8"/>
                <a:gd name="T13" fmla="*/ 1 h 2"/>
                <a:gd name="T14" fmla="*/ 0 w 8"/>
                <a:gd name="T15" fmla="*/ 2 h 2"/>
                <a:gd name="T16" fmla="*/ 0 w 8"/>
                <a:gd name="T17" fmla="*/ 2 h 2"/>
                <a:gd name="T18" fmla="*/ 1 w 8"/>
                <a:gd name="T19" fmla="*/ 1 h 2"/>
                <a:gd name="T20" fmla="*/ 3 w 8"/>
                <a:gd name="T21" fmla="*/ 0 h 2"/>
                <a:gd name="T22" fmla="*/ 4 w 8"/>
                <a:gd name="T23" fmla="*/ 0 h 2"/>
                <a:gd name="T24" fmla="*/ 4 w 8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">
                  <a:moveTo>
                    <a:pt x="4" y="0"/>
                  </a:moveTo>
                  <a:cubicBezTo>
                    <a:pt x="5" y="1"/>
                    <a:pt x="6" y="1"/>
                    <a:pt x="6" y="1"/>
                  </a:cubicBezTo>
                  <a:cubicBezTo>
                    <a:pt x="7" y="1"/>
                    <a:pt x="7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52" name="Rectangle 1888"/>
            <p:cNvSpPr>
              <a:spLocks noChangeArrowheads="1"/>
            </p:cNvSpPr>
            <p:nvPr/>
          </p:nvSpPr>
          <p:spPr bwMode="auto">
            <a:xfrm>
              <a:off x="1922" y="1896"/>
              <a:ext cx="1" cy="1"/>
            </a:xfrm>
            <a:prstGeom prst="rect">
              <a:avLst/>
            </a:pr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53" name="Rectangle 1889"/>
            <p:cNvSpPr>
              <a:spLocks noChangeArrowheads="1"/>
            </p:cNvSpPr>
            <p:nvPr/>
          </p:nvSpPr>
          <p:spPr bwMode="auto">
            <a:xfrm>
              <a:off x="1922" y="1896"/>
              <a:ext cx="1" cy="1"/>
            </a:xfrm>
            <a:prstGeom prst="rect">
              <a:avLst/>
            </a:pr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54" name="Freeform 1890"/>
            <p:cNvSpPr>
              <a:spLocks/>
            </p:cNvSpPr>
            <p:nvPr/>
          </p:nvSpPr>
          <p:spPr bwMode="auto">
            <a:xfrm>
              <a:off x="1911" y="1902"/>
              <a:ext cx="21" cy="2"/>
            </a:xfrm>
            <a:custGeom>
              <a:avLst/>
              <a:gdLst>
                <a:gd name="T0" fmla="*/ 6 w 8"/>
                <a:gd name="T1" fmla="*/ 0 h 1"/>
                <a:gd name="T2" fmla="*/ 8 w 8"/>
                <a:gd name="T3" fmla="*/ 1 h 1"/>
                <a:gd name="T4" fmla="*/ 8 w 8"/>
                <a:gd name="T5" fmla="*/ 1 h 1"/>
                <a:gd name="T6" fmla="*/ 4 w 8"/>
                <a:gd name="T7" fmla="*/ 0 h 1"/>
                <a:gd name="T8" fmla="*/ 0 w 8"/>
                <a:gd name="T9" fmla="*/ 1 h 1"/>
                <a:gd name="T10" fmla="*/ 0 w 8"/>
                <a:gd name="T11" fmla="*/ 1 h 1"/>
                <a:gd name="T12" fmla="*/ 0 w 8"/>
                <a:gd name="T13" fmla="*/ 1 h 1"/>
                <a:gd name="T14" fmla="*/ 1 w 8"/>
                <a:gd name="T15" fmla="*/ 0 h 1"/>
                <a:gd name="T16" fmla="*/ 4 w 8"/>
                <a:gd name="T17" fmla="*/ 0 h 1"/>
                <a:gd name="T18" fmla="*/ 6 w 8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">
                  <a:moveTo>
                    <a:pt x="6" y="0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55" name="Freeform 1891"/>
            <p:cNvSpPr>
              <a:spLocks/>
            </p:cNvSpPr>
            <p:nvPr/>
          </p:nvSpPr>
          <p:spPr bwMode="auto">
            <a:xfrm>
              <a:off x="1911" y="1902"/>
              <a:ext cx="21" cy="2"/>
            </a:xfrm>
            <a:custGeom>
              <a:avLst/>
              <a:gdLst>
                <a:gd name="T0" fmla="*/ 6 w 8"/>
                <a:gd name="T1" fmla="*/ 0 h 1"/>
                <a:gd name="T2" fmla="*/ 8 w 8"/>
                <a:gd name="T3" fmla="*/ 1 h 1"/>
                <a:gd name="T4" fmla="*/ 8 w 8"/>
                <a:gd name="T5" fmla="*/ 1 h 1"/>
                <a:gd name="T6" fmla="*/ 4 w 8"/>
                <a:gd name="T7" fmla="*/ 0 h 1"/>
                <a:gd name="T8" fmla="*/ 0 w 8"/>
                <a:gd name="T9" fmla="*/ 1 h 1"/>
                <a:gd name="T10" fmla="*/ 0 w 8"/>
                <a:gd name="T11" fmla="*/ 1 h 1"/>
                <a:gd name="T12" fmla="*/ 0 w 8"/>
                <a:gd name="T13" fmla="*/ 1 h 1"/>
                <a:gd name="T14" fmla="*/ 1 w 8"/>
                <a:gd name="T15" fmla="*/ 0 h 1"/>
                <a:gd name="T16" fmla="*/ 4 w 8"/>
                <a:gd name="T17" fmla="*/ 0 h 1"/>
                <a:gd name="T18" fmla="*/ 6 w 8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">
                  <a:moveTo>
                    <a:pt x="6" y="0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lose/>
                </a:path>
              </a:pathLst>
            </a:cu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56" name="Freeform 1892"/>
            <p:cNvSpPr>
              <a:spLocks/>
            </p:cNvSpPr>
            <p:nvPr/>
          </p:nvSpPr>
          <p:spPr bwMode="auto">
            <a:xfrm>
              <a:off x="1908" y="1902"/>
              <a:ext cx="27" cy="8"/>
            </a:xfrm>
            <a:custGeom>
              <a:avLst/>
              <a:gdLst>
                <a:gd name="T0" fmla="*/ 9 w 10"/>
                <a:gd name="T1" fmla="*/ 1 h 3"/>
                <a:gd name="T2" fmla="*/ 10 w 10"/>
                <a:gd name="T3" fmla="*/ 2 h 3"/>
                <a:gd name="T4" fmla="*/ 10 w 10"/>
                <a:gd name="T5" fmla="*/ 3 h 3"/>
                <a:gd name="T6" fmla="*/ 9 w 10"/>
                <a:gd name="T7" fmla="*/ 3 h 3"/>
                <a:gd name="T8" fmla="*/ 5 w 10"/>
                <a:gd name="T9" fmla="*/ 2 h 3"/>
                <a:gd name="T10" fmla="*/ 4 w 10"/>
                <a:gd name="T11" fmla="*/ 1 h 3"/>
                <a:gd name="T12" fmla="*/ 4 w 10"/>
                <a:gd name="T13" fmla="*/ 0 h 3"/>
                <a:gd name="T14" fmla="*/ 4 w 10"/>
                <a:gd name="T15" fmla="*/ 1 h 3"/>
                <a:gd name="T16" fmla="*/ 4 w 10"/>
                <a:gd name="T17" fmla="*/ 1 h 3"/>
                <a:gd name="T18" fmla="*/ 0 w 10"/>
                <a:gd name="T19" fmla="*/ 3 h 3"/>
                <a:gd name="T20" fmla="*/ 0 w 10"/>
                <a:gd name="T21" fmla="*/ 3 h 3"/>
                <a:gd name="T22" fmla="*/ 0 w 10"/>
                <a:gd name="T23" fmla="*/ 2 h 3"/>
                <a:gd name="T24" fmla="*/ 0 w 10"/>
                <a:gd name="T25" fmla="*/ 1 h 3"/>
                <a:gd name="T26" fmla="*/ 4 w 10"/>
                <a:gd name="T27" fmla="*/ 0 h 3"/>
                <a:gd name="T28" fmla="*/ 4 w 10"/>
                <a:gd name="T29" fmla="*/ 0 h 3"/>
                <a:gd name="T30" fmla="*/ 6 w 10"/>
                <a:gd name="T31" fmla="*/ 0 h 3"/>
                <a:gd name="T32" fmla="*/ 9 w 10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3">
                  <a:moveTo>
                    <a:pt x="9" y="1"/>
                  </a:moveTo>
                  <a:cubicBezTo>
                    <a:pt x="10" y="1"/>
                    <a:pt x="10" y="2"/>
                    <a:pt x="10" y="2"/>
                  </a:cubicBezTo>
                  <a:cubicBezTo>
                    <a:pt x="10" y="2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2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57" name="Freeform 1893"/>
            <p:cNvSpPr>
              <a:spLocks/>
            </p:cNvSpPr>
            <p:nvPr/>
          </p:nvSpPr>
          <p:spPr bwMode="auto">
            <a:xfrm>
              <a:off x="1908" y="1902"/>
              <a:ext cx="27" cy="8"/>
            </a:xfrm>
            <a:custGeom>
              <a:avLst/>
              <a:gdLst>
                <a:gd name="T0" fmla="*/ 9 w 10"/>
                <a:gd name="T1" fmla="*/ 1 h 3"/>
                <a:gd name="T2" fmla="*/ 10 w 10"/>
                <a:gd name="T3" fmla="*/ 2 h 3"/>
                <a:gd name="T4" fmla="*/ 10 w 10"/>
                <a:gd name="T5" fmla="*/ 3 h 3"/>
                <a:gd name="T6" fmla="*/ 9 w 10"/>
                <a:gd name="T7" fmla="*/ 3 h 3"/>
                <a:gd name="T8" fmla="*/ 5 w 10"/>
                <a:gd name="T9" fmla="*/ 2 h 3"/>
                <a:gd name="T10" fmla="*/ 4 w 10"/>
                <a:gd name="T11" fmla="*/ 1 h 3"/>
                <a:gd name="T12" fmla="*/ 4 w 10"/>
                <a:gd name="T13" fmla="*/ 0 h 3"/>
                <a:gd name="T14" fmla="*/ 4 w 10"/>
                <a:gd name="T15" fmla="*/ 1 h 3"/>
                <a:gd name="T16" fmla="*/ 4 w 10"/>
                <a:gd name="T17" fmla="*/ 1 h 3"/>
                <a:gd name="T18" fmla="*/ 0 w 10"/>
                <a:gd name="T19" fmla="*/ 3 h 3"/>
                <a:gd name="T20" fmla="*/ 0 w 10"/>
                <a:gd name="T21" fmla="*/ 3 h 3"/>
                <a:gd name="T22" fmla="*/ 0 w 10"/>
                <a:gd name="T23" fmla="*/ 2 h 3"/>
                <a:gd name="T24" fmla="*/ 0 w 10"/>
                <a:gd name="T25" fmla="*/ 1 h 3"/>
                <a:gd name="T26" fmla="*/ 4 w 10"/>
                <a:gd name="T27" fmla="*/ 0 h 3"/>
                <a:gd name="T28" fmla="*/ 4 w 10"/>
                <a:gd name="T29" fmla="*/ 0 h 3"/>
                <a:gd name="T30" fmla="*/ 6 w 10"/>
                <a:gd name="T31" fmla="*/ 0 h 3"/>
                <a:gd name="T32" fmla="*/ 9 w 10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3">
                  <a:moveTo>
                    <a:pt x="9" y="1"/>
                  </a:moveTo>
                  <a:cubicBezTo>
                    <a:pt x="10" y="1"/>
                    <a:pt x="10" y="2"/>
                    <a:pt x="10" y="2"/>
                  </a:cubicBezTo>
                  <a:cubicBezTo>
                    <a:pt x="10" y="2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2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lnTo>
                    <a:pt x="9" y="1"/>
                  </a:lnTo>
                  <a:close/>
                </a:path>
              </a:pathLst>
            </a:cu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58" name="Freeform 1894"/>
            <p:cNvSpPr>
              <a:spLocks/>
            </p:cNvSpPr>
            <p:nvPr/>
          </p:nvSpPr>
          <p:spPr bwMode="auto">
            <a:xfrm>
              <a:off x="1911" y="1907"/>
              <a:ext cx="8" cy="3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0 w 3"/>
                <a:gd name="T5" fmla="*/ 1 h 1"/>
                <a:gd name="T6" fmla="*/ 0 w 3"/>
                <a:gd name="T7" fmla="*/ 1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59" name="Freeform 1895"/>
            <p:cNvSpPr>
              <a:spLocks/>
            </p:cNvSpPr>
            <p:nvPr/>
          </p:nvSpPr>
          <p:spPr bwMode="auto">
            <a:xfrm>
              <a:off x="1911" y="1907"/>
              <a:ext cx="8" cy="3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0 w 3"/>
                <a:gd name="T5" fmla="*/ 1 h 1"/>
                <a:gd name="T6" fmla="*/ 0 w 3"/>
                <a:gd name="T7" fmla="*/ 1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60" name="Freeform 1896"/>
            <p:cNvSpPr>
              <a:spLocks/>
            </p:cNvSpPr>
            <p:nvPr/>
          </p:nvSpPr>
          <p:spPr bwMode="auto">
            <a:xfrm>
              <a:off x="1922" y="1907"/>
              <a:ext cx="10" cy="3"/>
            </a:xfrm>
            <a:custGeom>
              <a:avLst/>
              <a:gdLst>
                <a:gd name="T0" fmla="*/ 4 w 4"/>
                <a:gd name="T1" fmla="*/ 1 h 1"/>
                <a:gd name="T2" fmla="*/ 4 w 4"/>
                <a:gd name="T3" fmla="*/ 1 h 1"/>
                <a:gd name="T4" fmla="*/ 0 w 4"/>
                <a:gd name="T5" fmla="*/ 0 h 1"/>
                <a:gd name="T6" fmla="*/ 0 w 4"/>
                <a:gd name="T7" fmla="*/ 0 h 1"/>
                <a:gd name="T8" fmla="*/ 4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1"/>
                    <a:pt x="4" y="1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61" name="Freeform 1897"/>
            <p:cNvSpPr>
              <a:spLocks/>
            </p:cNvSpPr>
            <p:nvPr/>
          </p:nvSpPr>
          <p:spPr bwMode="auto">
            <a:xfrm>
              <a:off x="1922" y="1907"/>
              <a:ext cx="10" cy="3"/>
            </a:xfrm>
            <a:custGeom>
              <a:avLst/>
              <a:gdLst>
                <a:gd name="T0" fmla="*/ 4 w 4"/>
                <a:gd name="T1" fmla="*/ 1 h 1"/>
                <a:gd name="T2" fmla="*/ 4 w 4"/>
                <a:gd name="T3" fmla="*/ 1 h 1"/>
                <a:gd name="T4" fmla="*/ 0 w 4"/>
                <a:gd name="T5" fmla="*/ 0 h 1"/>
                <a:gd name="T6" fmla="*/ 0 w 4"/>
                <a:gd name="T7" fmla="*/ 0 h 1"/>
                <a:gd name="T8" fmla="*/ 4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1"/>
                    <a:pt x="4" y="1"/>
                  </a:cubicBezTo>
                  <a:close/>
                </a:path>
              </a:pathLst>
            </a:cu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62" name="Freeform 1898"/>
            <p:cNvSpPr>
              <a:spLocks/>
            </p:cNvSpPr>
            <p:nvPr/>
          </p:nvSpPr>
          <p:spPr bwMode="auto">
            <a:xfrm>
              <a:off x="1911" y="1907"/>
              <a:ext cx="11" cy="5"/>
            </a:xfrm>
            <a:custGeom>
              <a:avLst/>
              <a:gdLst>
                <a:gd name="T0" fmla="*/ 4 w 4"/>
                <a:gd name="T1" fmla="*/ 1 h 2"/>
                <a:gd name="T2" fmla="*/ 0 w 4"/>
                <a:gd name="T3" fmla="*/ 2 h 2"/>
                <a:gd name="T4" fmla="*/ 0 w 4"/>
                <a:gd name="T5" fmla="*/ 1 h 2"/>
                <a:gd name="T6" fmla="*/ 3 w 4"/>
                <a:gd name="T7" fmla="*/ 0 h 2"/>
                <a:gd name="T8" fmla="*/ 3 w 4"/>
                <a:gd name="T9" fmla="*/ 0 h 2"/>
                <a:gd name="T10" fmla="*/ 4 w 4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63" name="Freeform 1899"/>
            <p:cNvSpPr>
              <a:spLocks/>
            </p:cNvSpPr>
            <p:nvPr/>
          </p:nvSpPr>
          <p:spPr bwMode="auto">
            <a:xfrm>
              <a:off x="1911" y="1907"/>
              <a:ext cx="11" cy="5"/>
            </a:xfrm>
            <a:custGeom>
              <a:avLst/>
              <a:gdLst>
                <a:gd name="T0" fmla="*/ 4 w 4"/>
                <a:gd name="T1" fmla="*/ 1 h 2"/>
                <a:gd name="T2" fmla="*/ 0 w 4"/>
                <a:gd name="T3" fmla="*/ 2 h 2"/>
                <a:gd name="T4" fmla="*/ 0 w 4"/>
                <a:gd name="T5" fmla="*/ 1 h 2"/>
                <a:gd name="T6" fmla="*/ 3 w 4"/>
                <a:gd name="T7" fmla="*/ 0 h 2"/>
                <a:gd name="T8" fmla="*/ 3 w 4"/>
                <a:gd name="T9" fmla="*/ 0 h 2"/>
                <a:gd name="T10" fmla="*/ 4 w 4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64" name="Freeform 1900"/>
            <p:cNvSpPr>
              <a:spLocks/>
            </p:cNvSpPr>
            <p:nvPr/>
          </p:nvSpPr>
          <p:spPr bwMode="auto">
            <a:xfrm>
              <a:off x="1922" y="1907"/>
              <a:ext cx="10" cy="5"/>
            </a:xfrm>
            <a:custGeom>
              <a:avLst/>
              <a:gdLst>
                <a:gd name="T0" fmla="*/ 4 w 4"/>
                <a:gd name="T1" fmla="*/ 1 h 2"/>
                <a:gd name="T2" fmla="*/ 3 w 4"/>
                <a:gd name="T3" fmla="*/ 1 h 2"/>
                <a:gd name="T4" fmla="*/ 0 w 4"/>
                <a:gd name="T5" fmla="*/ 1 h 2"/>
                <a:gd name="T6" fmla="*/ 0 w 4"/>
                <a:gd name="T7" fmla="*/ 0 h 2"/>
                <a:gd name="T8" fmla="*/ 0 w 4"/>
                <a:gd name="T9" fmla="*/ 0 h 2"/>
                <a:gd name="T10" fmla="*/ 4 w 4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0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4" y="1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65" name="Freeform 1901"/>
            <p:cNvSpPr>
              <a:spLocks/>
            </p:cNvSpPr>
            <p:nvPr/>
          </p:nvSpPr>
          <p:spPr bwMode="auto">
            <a:xfrm>
              <a:off x="1922" y="1907"/>
              <a:ext cx="10" cy="5"/>
            </a:xfrm>
            <a:custGeom>
              <a:avLst/>
              <a:gdLst>
                <a:gd name="T0" fmla="*/ 4 w 4"/>
                <a:gd name="T1" fmla="*/ 1 h 2"/>
                <a:gd name="T2" fmla="*/ 3 w 4"/>
                <a:gd name="T3" fmla="*/ 1 h 2"/>
                <a:gd name="T4" fmla="*/ 0 w 4"/>
                <a:gd name="T5" fmla="*/ 1 h 2"/>
                <a:gd name="T6" fmla="*/ 0 w 4"/>
                <a:gd name="T7" fmla="*/ 0 h 2"/>
                <a:gd name="T8" fmla="*/ 0 w 4"/>
                <a:gd name="T9" fmla="*/ 0 h 2"/>
                <a:gd name="T10" fmla="*/ 4 w 4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0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4" y="1"/>
                  </a:cubicBezTo>
                  <a:close/>
                </a:path>
              </a:pathLst>
            </a:cu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66" name="Freeform 1902"/>
            <p:cNvSpPr>
              <a:spLocks/>
            </p:cNvSpPr>
            <p:nvPr/>
          </p:nvSpPr>
          <p:spPr bwMode="auto">
            <a:xfrm>
              <a:off x="1900" y="1910"/>
              <a:ext cx="38" cy="50"/>
            </a:xfrm>
            <a:custGeom>
              <a:avLst/>
              <a:gdLst>
                <a:gd name="T0" fmla="*/ 7 w 14"/>
                <a:gd name="T1" fmla="*/ 0 h 19"/>
                <a:gd name="T2" fmla="*/ 7 w 14"/>
                <a:gd name="T3" fmla="*/ 5 h 19"/>
                <a:gd name="T4" fmla="*/ 7 w 14"/>
                <a:gd name="T5" fmla="*/ 5 h 19"/>
                <a:gd name="T6" fmla="*/ 7 w 14"/>
                <a:gd name="T7" fmla="*/ 10 h 19"/>
                <a:gd name="T8" fmla="*/ 7 w 14"/>
                <a:gd name="T9" fmla="*/ 11 h 19"/>
                <a:gd name="T10" fmla="*/ 0 w 14"/>
                <a:gd name="T11" fmla="*/ 18 h 19"/>
                <a:gd name="T12" fmla="*/ 1 w 14"/>
                <a:gd name="T13" fmla="*/ 18 h 19"/>
                <a:gd name="T14" fmla="*/ 7 w 14"/>
                <a:gd name="T15" fmla="*/ 11 h 19"/>
                <a:gd name="T16" fmla="*/ 13 w 14"/>
                <a:gd name="T17" fmla="*/ 18 h 19"/>
                <a:gd name="T18" fmla="*/ 13 w 14"/>
                <a:gd name="T19" fmla="*/ 18 h 19"/>
                <a:gd name="T20" fmla="*/ 7 w 14"/>
                <a:gd name="T21" fmla="*/ 11 h 19"/>
                <a:gd name="T22" fmla="*/ 7 w 14"/>
                <a:gd name="T23" fmla="*/ 6 h 19"/>
                <a:gd name="T24" fmla="*/ 8 w 14"/>
                <a:gd name="T25" fmla="*/ 5 h 19"/>
                <a:gd name="T26" fmla="*/ 8 w 14"/>
                <a:gd name="T27" fmla="*/ 0 h 19"/>
                <a:gd name="T28" fmla="*/ 10 w 14"/>
                <a:gd name="T29" fmla="*/ 1 h 19"/>
                <a:gd name="T30" fmla="*/ 11 w 14"/>
                <a:gd name="T31" fmla="*/ 1 h 19"/>
                <a:gd name="T32" fmla="*/ 12 w 14"/>
                <a:gd name="T33" fmla="*/ 8 h 19"/>
                <a:gd name="T34" fmla="*/ 12 w 14"/>
                <a:gd name="T35" fmla="*/ 9 h 19"/>
                <a:gd name="T36" fmla="*/ 14 w 14"/>
                <a:gd name="T37" fmla="*/ 16 h 19"/>
                <a:gd name="T38" fmla="*/ 14 w 14"/>
                <a:gd name="T39" fmla="*/ 17 h 19"/>
                <a:gd name="T40" fmla="*/ 14 w 14"/>
                <a:gd name="T41" fmla="*/ 19 h 19"/>
                <a:gd name="T42" fmla="*/ 13 w 14"/>
                <a:gd name="T43" fmla="*/ 18 h 19"/>
                <a:gd name="T44" fmla="*/ 10 w 14"/>
                <a:gd name="T45" fmla="*/ 16 h 19"/>
                <a:gd name="T46" fmla="*/ 7 w 14"/>
                <a:gd name="T47" fmla="*/ 12 h 19"/>
                <a:gd name="T48" fmla="*/ 0 w 14"/>
                <a:gd name="T49" fmla="*/ 18 h 19"/>
                <a:gd name="T50" fmla="*/ 0 w 14"/>
                <a:gd name="T51" fmla="*/ 18 h 19"/>
                <a:gd name="T52" fmla="*/ 2 w 14"/>
                <a:gd name="T53" fmla="*/ 10 h 19"/>
                <a:gd name="T54" fmla="*/ 3 w 14"/>
                <a:gd name="T55" fmla="*/ 5 h 19"/>
                <a:gd name="T56" fmla="*/ 4 w 14"/>
                <a:gd name="T57" fmla="*/ 1 h 19"/>
                <a:gd name="T58" fmla="*/ 7 w 14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" h="19">
                  <a:moveTo>
                    <a:pt x="7" y="0"/>
                  </a:moveTo>
                  <a:cubicBezTo>
                    <a:pt x="7" y="2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7"/>
                    <a:pt x="7" y="9"/>
                    <a:pt x="7" y="10"/>
                  </a:cubicBezTo>
                  <a:cubicBezTo>
                    <a:pt x="7" y="10"/>
                    <a:pt x="7" y="11"/>
                    <a:pt x="7" y="11"/>
                  </a:cubicBezTo>
                  <a:cubicBezTo>
                    <a:pt x="5" y="13"/>
                    <a:pt x="3" y="15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3" y="16"/>
                    <a:pt x="5" y="13"/>
                    <a:pt x="7" y="11"/>
                  </a:cubicBezTo>
                  <a:cubicBezTo>
                    <a:pt x="9" y="13"/>
                    <a:pt x="11" y="16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15"/>
                    <a:pt x="9" y="13"/>
                    <a:pt x="7" y="11"/>
                  </a:cubicBezTo>
                  <a:cubicBezTo>
                    <a:pt x="7" y="9"/>
                    <a:pt x="7" y="8"/>
                    <a:pt x="7" y="6"/>
                  </a:cubicBezTo>
                  <a:cubicBezTo>
                    <a:pt x="8" y="6"/>
                    <a:pt x="7" y="5"/>
                    <a:pt x="8" y="5"/>
                  </a:cubicBezTo>
                  <a:cubicBezTo>
                    <a:pt x="8" y="3"/>
                    <a:pt x="8" y="2"/>
                    <a:pt x="8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2" y="4"/>
                    <a:pt x="12" y="6"/>
                    <a:pt x="12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12"/>
                    <a:pt x="13" y="14"/>
                    <a:pt x="14" y="16"/>
                  </a:cubicBezTo>
                  <a:cubicBezTo>
                    <a:pt x="14" y="16"/>
                    <a:pt x="14" y="17"/>
                    <a:pt x="14" y="17"/>
                  </a:cubicBezTo>
                  <a:cubicBezTo>
                    <a:pt x="14" y="18"/>
                    <a:pt x="14" y="18"/>
                    <a:pt x="14" y="19"/>
                  </a:cubicBezTo>
                  <a:cubicBezTo>
                    <a:pt x="14" y="19"/>
                    <a:pt x="13" y="18"/>
                    <a:pt x="13" y="18"/>
                  </a:cubicBezTo>
                  <a:cubicBezTo>
                    <a:pt x="12" y="17"/>
                    <a:pt x="11" y="16"/>
                    <a:pt x="10" y="16"/>
                  </a:cubicBezTo>
                  <a:cubicBezTo>
                    <a:pt x="9" y="15"/>
                    <a:pt x="8" y="13"/>
                    <a:pt x="7" y="12"/>
                  </a:cubicBezTo>
                  <a:cubicBezTo>
                    <a:pt x="5" y="14"/>
                    <a:pt x="2" y="16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6"/>
                    <a:pt x="1" y="13"/>
                    <a:pt x="2" y="10"/>
                  </a:cubicBezTo>
                  <a:cubicBezTo>
                    <a:pt x="3" y="9"/>
                    <a:pt x="3" y="7"/>
                    <a:pt x="3" y="5"/>
                  </a:cubicBezTo>
                  <a:cubicBezTo>
                    <a:pt x="4" y="4"/>
                    <a:pt x="4" y="3"/>
                    <a:pt x="4" y="1"/>
                  </a:cubicBezTo>
                  <a:cubicBezTo>
                    <a:pt x="5" y="1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67" name="Freeform 1903"/>
            <p:cNvSpPr>
              <a:spLocks/>
            </p:cNvSpPr>
            <p:nvPr/>
          </p:nvSpPr>
          <p:spPr bwMode="auto">
            <a:xfrm>
              <a:off x="1900" y="1910"/>
              <a:ext cx="38" cy="50"/>
            </a:xfrm>
            <a:custGeom>
              <a:avLst/>
              <a:gdLst>
                <a:gd name="T0" fmla="*/ 7 w 14"/>
                <a:gd name="T1" fmla="*/ 0 h 19"/>
                <a:gd name="T2" fmla="*/ 7 w 14"/>
                <a:gd name="T3" fmla="*/ 5 h 19"/>
                <a:gd name="T4" fmla="*/ 7 w 14"/>
                <a:gd name="T5" fmla="*/ 5 h 19"/>
                <a:gd name="T6" fmla="*/ 7 w 14"/>
                <a:gd name="T7" fmla="*/ 10 h 19"/>
                <a:gd name="T8" fmla="*/ 7 w 14"/>
                <a:gd name="T9" fmla="*/ 11 h 19"/>
                <a:gd name="T10" fmla="*/ 0 w 14"/>
                <a:gd name="T11" fmla="*/ 18 h 19"/>
                <a:gd name="T12" fmla="*/ 1 w 14"/>
                <a:gd name="T13" fmla="*/ 18 h 19"/>
                <a:gd name="T14" fmla="*/ 7 w 14"/>
                <a:gd name="T15" fmla="*/ 11 h 19"/>
                <a:gd name="T16" fmla="*/ 13 w 14"/>
                <a:gd name="T17" fmla="*/ 18 h 19"/>
                <a:gd name="T18" fmla="*/ 13 w 14"/>
                <a:gd name="T19" fmla="*/ 18 h 19"/>
                <a:gd name="T20" fmla="*/ 7 w 14"/>
                <a:gd name="T21" fmla="*/ 11 h 19"/>
                <a:gd name="T22" fmla="*/ 7 w 14"/>
                <a:gd name="T23" fmla="*/ 6 h 19"/>
                <a:gd name="T24" fmla="*/ 8 w 14"/>
                <a:gd name="T25" fmla="*/ 5 h 19"/>
                <a:gd name="T26" fmla="*/ 8 w 14"/>
                <a:gd name="T27" fmla="*/ 0 h 19"/>
                <a:gd name="T28" fmla="*/ 10 w 14"/>
                <a:gd name="T29" fmla="*/ 1 h 19"/>
                <a:gd name="T30" fmla="*/ 11 w 14"/>
                <a:gd name="T31" fmla="*/ 1 h 19"/>
                <a:gd name="T32" fmla="*/ 12 w 14"/>
                <a:gd name="T33" fmla="*/ 8 h 19"/>
                <a:gd name="T34" fmla="*/ 12 w 14"/>
                <a:gd name="T35" fmla="*/ 9 h 19"/>
                <a:gd name="T36" fmla="*/ 14 w 14"/>
                <a:gd name="T37" fmla="*/ 16 h 19"/>
                <a:gd name="T38" fmla="*/ 14 w 14"/>
                <a:gd name="T39" fmla="*/ 17 h 19"/>
                <a:gd name="T40" fmla="*/ 14 w 14"/>
                <a:gd name="T41" fmla="*/ 19 h 19"/>
                <a:gd name="T42" fmla="*/ 13 w 14"/>
                <a:gd name="T43" fmla="*/ 18 h 19"/>
                <a:gd name="T44" fmla="*/ 10 w 14"/>
                <a:gd name="T45" fmla="*/ 16 h 19"/>
                <a:gd name="T46" fmla="*/ 7 w 14"/>
                <a:gd name="T47" fmla="*/ 12 h 19"/>
                <a:gd name="T48" fmla="*/ 0 w 14"/>
                <a:gd name="T49" fmla="*/ 18 h 19"/>
                <a:gd name="T50" fmla="*/ 0 w 14"/>
                <a:gd name="T51" fmla="*/ 18 h 19"/>
                <a:gd name="T52" fmla="*/ 2 w 14"/>
                <a:gd name="T53" fmla="*/ 10 h 19"/>
                <a:gd name="T54" fmla="*/ 3 w 14"/>
                <a:gd name="T55" fmla="*/ 5 h 19"/>
                <a:gd name="T56" fmla="*/ 4 w 14"/>
                <a:gd name="T57" fmla="*/ 1 h 19"/>
                <a:gd name="T58" fmla="*/ 7 w 14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" h="19">
                  <a:moveTo>
                    <a:pt x="7" y="0"/>
                  </a:moveTo>
                  <a:cubicBezTo>
                    <a:pt x="7" y="2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7"/>
                    <a:pt x="7" y="9"/>
                    <a:pt x="7" y="10"/>
                  </a:cubicBezTo>
                  <a:cubicBezTo>
                    <a:pt x="7" y="10"/>
                    <a:pt x="7" y="11"/>
                    <a:pt x="7" y="11"/>
                  </a:cubicBezTo>
                  <a:cubicBezTo>
                    <a:pt x="5" y="13"/>
                    <a:pt x="3" y="15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3" y="16"/>
                    <a:pt x="5" y="13"/>
                    <a:pt x="7" y="11"/>
                  </a:cubicBezTo>
                  <a:cubicBezTo>
                    <a:pt x="9" y="13"/>
                    <a:pt x="11" y="16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15"/>
                    <a:pt x="9" y="13"/>
                    <a:pt x="7" y="11"/>
                  </a:cubicBezTo>
                  <a:cubicBezTo>
                    <a:pt x="7" y="9"/>
                    <a:pt x="7" y="8"/>
                    <a:pt x="7" y="6"/>
                  </a:cubicBezTo>
                  <a:cubicBezTo>
                    <a:pt x="8" y="6"/>
                    <a:pt x="7" y="5"/>
                    <a:pt x="8" y="5"/>
                  </a:cubicBezTo>
                  <a:cubicBezTo>
                    <a:pt x="8" y="3"/>
                    <a:pt x="8" y="2"/>
                    <a:pt x="8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2" y="4"/>
                    <a:pt x="12" y="6"/>
                    <a:pt x="12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12"/>
                    <a:pt x="13" y="14"/>
                    <a:pt x="14" y="16"/>
                  </a:cubicBezTo>
                  <a:cubicBezTo>
                    <a:pt x="14" y="16"/>
                    <a:pt x="14" y="17"/>
                    <a:pt x="14" y="17"/>
                  </a:cubicBezTo>
                  <a:cubicBezTo>
                    <a:pt x="14" y="18"/>
                    <a:pt x="14" y="18"/>
                    <a:pt x="14" y="19"/>
                  </a:cubicBezTo>
                  <a:cubicBezTo>
                    <a:pt x="14" y="19"/>
                    <a:pt x="13" y="18"/>
                    <a:pt x="13" y="18"/>
                  </a:cubicBezTo>
                  <a:cubicBezTo>
                    <a:pt x="12" y="17"/>
                    <a:pt x="11" y="16"/>
                    <a:pt x="10" y="16"/>
                  </a:cubicBezTo>
                  <a:cubicBezTo>
                    <a:pt x="9" y="15"/>
                    <a:pt x="8" y="13"/>
                    <a:pt x="7" y="12"/>
                  </a:cubicBezTo>
                  <a:cubicBezTo>
                    <a:pt x="5" y="14"/>
                    <a:pt x="2" y="16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6"/>
                    <a:pt x="1" y="13"/>
                    <a:pt x="2" y="10"/>
                  </a:cubicBezTo>
                  <a:cubicBezTo>
                    <a:pt x="3" y="9"/>
                    <a:pt x="3" y="7"/>
                    <a:pt x="3" y="5"/>
                  </a:cubicBezTo>
                  <a:cubicBezTo>
                    <a:pt x="4" y="4"/>
                    <a:pt x="4" y="3"/>
                    <a:pt x="4" y="1"/>
                  </a:cubicBezTo>
                  <a:cubicBezTo>
                    <a:pt x="5" y="1"/>
                    <a:pt x="6" y="0"/>
                    <a:pt x="7" y="0"/>
                  </a:cubicBezTo>
                  <a:close/>
                </a:path>
              </a:pathLst>
            </a:cu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68" name="Freeform 1904"/>
            <p:cNvSpPr>
              <a:spLocks/>
            </p:cNvSpPr>
            <p:nvPr/>
          </p:nvSpPr>
          <p:spPr bwMode="auto">
            <a:xfrm>
              <a:off x="1911" y="1944"/>
              <a:ext cx="16" cy="22"/>
            </a:xfrm>
            <a:custGeom>
              <a:avLst/>
              <a:gdLst>
                <a:gd name="T0" fmla="*/ 6 w 6"/>
                <a:gd name="T1" fmla="*/ 2 h 8"/>
                <a:gd name="T2" fmla="*/ 6 w 6"/>
                <a:gd name="T3" fmla="*/ 2 h 8"/>
                <a:gd name="T4" fmla="*/ 5 w 6"/>
                <a:gd name="T5" fmla="*/ 2 h 8"/>
                <a:gd name="T6" fmla="*/ 2 w 6"/>
                <a:gd name="T7" fmla="*/ 8 h 8"/>
                <a:gd name="T8" fmla="*/ 0 w 6"/>
                <a:gd name="T9" fmla="*/ 2 h 8"/>
                <a:gd name="T10" fmla="*/ 3 w 6"/>
                <a:gd name="T11" fmla="*/ 0 h 8"/>
                <a:gd name="T12" fmla="*/ 6 w 6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4"/>
                    <a:pt x="4" y="6"/>
                    <a:pt x="2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69" name="Freeform 1905"/>
            <p:cNvSpPr>
              <a:spLocks/>
            </p:cNvSpPr>
            <p:nvPr/>
          </p:nvSpPr>
          <p:spPr bwMode="auto">
            <a:xfrm>
              <a:off x="1911" y="1944"/>
              <a:ext cx="16" cy="22"/>
            </a:xfrm>
            <a:custGeom>
              <a:avLst/>
              <a:gdLst>
                <a:gd name="T0" fmla="*/ 6 w 6"/>
                <a:gd name="T1" fmla="*/ 2 h 8"/>
                <a:gd name="T2" fmla="*/ 6 w 6"/>
                <a:gd name="T3" fmla="*/ 2 h 8"/>
                <a:gd name="T4" fmla="*/ 5 w 6"/>
                <a:gd name="T5" fmla="*/ 2 h 8"/>
                <a:gd name="T6" fmla="*/ 2 w 6"/>
                <a:gd name="T7" fmla="*/ 8 h 8"/>
                <a:gd name="T8" fmla="*/ 0 w 6"/>
                <a:gd name="T9" fmla="*/ 2 h 8"/>
                <a:gd name="T10" fmla="*/ 3 w 6"/>
                <a:gd name="T11" fmla="*/ 0 h 8"/>
                <a:gd name="T12" fmla="*/ 6 w 6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4"/>
                    <a:pt x="4" y="6"/>
                    <a:pt x="2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lose/>
                </a:path>
              </a:pathLst>
            </a:cu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70" name="Freeform 1906"/>
            <p:cNvSpPr>
              <a:spLocks/>
            </p:cNvSpPr>
            <p:nvPr/>
          </p:nvSpPr>
          <p:spPr bwMode="auto">
            <a:xfrm>
              <a:off x="1919" y="1944"/>
              <a:ext cx="0" cy="8"/>
            </a:xfrm>
            <a:custGeom>
              <a:avLst/>
              <a:gdLst>
                <a:gd name="T0" fmla="*/ 3 h 3"/>
                <a:gd name="T1" fmla="*/ 1 h 3"/>
                <a:gd name="T2" fmla="*/ 0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rgbClr val="C5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71" name="Freeform 1907"/>
            <p:cNvSpPr>
              <a:spLocks/>
            </p:cNvSpPr>
            <p:nvPr/>
          </p:nvSpPr>
          <p:spPr bwMode="auto">
            <a:xfrm>
              <a:off x="1919" y="1944"/>
              <a:ext cx="0" cy="8"/>
            </a:xfrm>
            <a:custGeom>
              <a:avLst/>
              <a:gdLst>
                <a:gd name="T0" fmla="*/ 3 h 3"/>
                <a:gd name="T1" fmla="*/ 1 h 3"/>
                <a:gd name="T2" fmla="*/ 0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noFill/>
            <a:ln w="2" cap="flat">
              <a:solidFill>
                <a:srgbClr val="0101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sz="300">
                <a:solidFill>
                  <a:srgbClr val="000000"/>
                </a:solidFill>
              </a:endParaRPr>
            </a:p>
          </p:txBody>
        </p:sp>
        <p:sp>
          <p:nvSpPr>
            <p:cNvPr id="172" name="Rectangle 1908"/>
            <p:cNvSpPr>
              <a:spLocks noChangeArrowheads="1"/>
            </p:cNvSpPr>
            <p:nvPr/>
          </p:nvSpPr>
          <p:spPr bwMode="auto">
            <a:xfrm>
              <a:off x="1911" y="2016"/>
              <a:ext cx="38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300" smtClean="0">
                  <a:solidFill>
                    <a:srgbClr val="010102"/>
                  </a:solidFill>
                  <a:cs typeface="Arial" pitchFamily="34" charset="0"/>
                </a:rPr>
                <a:t>J</a:t>
              </a:r>
              <a:endParaRPr lang="de-DE" sz="3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3" name="Rectangle 1909"/>
            <p:cNvSpPr>
              <a:spLocks noChangeArrowheads="1"/>
            </p:cNvSpPr>
            <p:nvPr/>
          </p:nvSpPr>
          <p:spPr bwMode="auto">
            <a:xfrm>
              <a:off x="1938" y="2016"/>
              <a:ext cx="54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300" smtClean="0">
                  <a:solidFill>
                    <a:srgbClr val="010102"/>
                  </a:solidFill>
                  <a:cs typeface="Arial" pitchFamily="34" charset="0"/>
                </a:rPr>
                <a:t>U</a:t>
              </a:r>
              <a:endParaRPr lang="de-DE" sz="3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cxnSp>
        <p:nvCxnSpPr>
          <p:cNvPr id="974" name="Straight Connector 1039"/>
          <p:cNvCxnSpPr/>
          <p:nvPr/>
        </p:nvCxnSpPr>
        <p:spPr bwMode="auto">
          <a:xfrm>
            <a:off x="3568968" y="3318707"/>
            <a:ext cx="16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5" name="Rectangle 1040">
            <a:hlinkClick r:id="" action="ppaction://noaction"/>
          </p:cNvPr>
          <p:cNvSpPr/>
          <p:nvPr/>
        </p:nvSpPr>
        <p:spPr bwMode="auto">
          <a:xfrm>
            <a:off x="3563888" y="2080716"/>
            <a:ext cx="1625079" cy="182627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100">
              <a:solidFill>
                <a:srgbClr val="000000"/>
              </a:solidFill>
            </a:endParaRPr>
          </a:p>
        </p:txBody>
      </p:sp>
      <p:sp>
        <p:nvSpPr>
          <p:cNvPr id="976" name="Content Placeholder 2"/>
          <p:cNvSpPr txBox="1">
            <a:spLocks/>
          </p:cNvSpPr>
          <p:nvPr/>
        </p:nvSpPr>
        <p:spPr bwMode="auto">
          <a:xfrm>
            <a:off x="3568969" y="3374967"/>
            <a:ext cx="1606080" cy="39074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3600" indent="-2921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431925" indent="-288925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90500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6695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7241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813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6385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957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Clr>
                <a:srgbClr val="999999"/>
              </a:buClr>
              <a:buFont typeface="Arial" pitchFamily="34" charset="0"/>
              <a:buNone/>
            </a:pPr>
            <a:r>
              <a:rPr lang="de-CH" sz="1400" b="1" dirty="0">
                <a:solidFill>
                  <a:srgbClr val="000000"/>
                </a:solidFill>
              </a:rPr>
              <a:t>Innovation and Technology</a:t>
            </a:r>
            <a:endParaRPr lang="de-CH" sz="1400" dirty="0">
              <a:solidFill>
                <a:srgbClr val="000000"/>
              </a:solidFill>
            </a:endParaRPr>
          </a:p>
        </p:txBody>
      </p:sp>
      <p:sp>
        <p:nvSpPr>
          <p:cNvPr id="977" name="Content Placeholder 2"/>
          <p:cNvSpPr txBox="1">
            <a:spLocks/>
          </p:cNvSpPr>
          <p:nvPr/>
        </p:nvSpPr>
        <p:spPr bwMode="auto">
          <a:xfrm>
            <a:off x="5368212" y="3398520"/>
            <a:ext cx="1617293" cy="46150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3600" indent="-2921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431925" indent="-288925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90500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6695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7241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813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6385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957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Clr>
                <a:srgbClr val="999999"/>
              </a:buClr>
              <a:buFont typeface="Arial" pitchFamily="34" charset="0"/>
              <a:buNone/>
            </a:pPr>
            <a:r>
              <a:rPr lang="de-CH" sz="1400" b="1" dirty="0">
                <a:solidFill>
                  <a:srgbClr val="000000"/>
                </a:solidFill>
              </a:rPr>
              <a:t>Security and Confidence</a:t>
            </a:r>
          </a:p>
        </p:txBody>
      </p:sp>
      <p:sp>
        <p:nvSpPr>
          <p:cNvPr id="978" name="Content Placeholder 2"/>
          <p:cNvSpPr txBox="1">
            <a:spLocks/>
          </p:cNvSpPr>
          <p:nvPr/>
        </p:nvSpPr>
        <p:spPr bwMode="auto">
          <a:xfrm>
            <a:off x="7118968" y="3398520"/>
            <a:ext cx="1620295" cy="36719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3600" indent="-2921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431925" indent="-288925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90500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6695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7241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813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6385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957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Aft>
                <a:spcPts val="0"/>
              </a:spcAft>
              <a:buClr>
                <a:srgbClr val="999999"/>
              </a:buClr>
              <a:buFont typeface="Arial" pitchFamily="34" charset="0"/>
              <a:buNone/>
            </a:pPr>
            <a:r>
              <a:rPr lang="de-CH" sz="1400" b="1" dirty="0" smtClean="0">
                <a:solidFill>
                  <a:srgbClr val="000000"/>
                </a:solidFill>
              </a:rPr>
              <a:t>Environment </a:t>
            </a:r>
            <a:r>
              <a:rPr lang="de-CH" sz="1400" b="1" dirty="0" err="1">
                <a:solidFill>
                  <a:srgbClr val="000000"/>
                </a:solidFill>
              </a:rPr>
              <a:t>and</a:t>
            </a:r>
            <a:r>
              <a:rPr lang="de-CH" sz="1400" b="1" dirty="0">
                <a:solidFill>
                  <a:srgbClr val="000000"/>
                </a:solidFill>
              </a:rPr>
              <a:t> </a:t>
            </a:r>
            <a:endParaRPr lang="de-CH" sz="1400" b="1" dirty="0" smtClean="0">
              <a:solidFill>
                <a:srgbClr val="000000"/>
              </a:solidFill>
            </a:endParaRPr>
          </a:p>
          <a:p>
            <a:pPr marL="0" indent="0">
              <a:spcAft>
                <a:spcPts val="0"/>
              </a:spcAft>
              <a:buClr>
                <a:srgbClr val="999999"/>
              </a:buClr>
              <a:buFont typeface="Arial" pitchFamily="34" charset="0"/>
              <a:buNone/>
            </a:pPr>
            <a:r>
              <a:rPr lang="de-CH" sz="1400" b="1" dirty="0" smtClean="0">
                <a:solidFill>
                  <a:srgbClr val="000000"/>
                </a:solidFill>
              </a:rPr>
              <a:t>Life</a:t>
            </a:r>
            <a:endParaRPr lang="de-CH" sz="1400" dirty="0">
              <a:solidFill>
                <a:srgbClr val="000000"/>
              </a:solidFill>
            </a:endParaRPr>
          </a:p>
        </p:txBody>
      </p:sp>
      <p:cxnSp>
        <p:nvCxnSpPr>
          <p:cNvPr id="979" name="Straight Connector 1047"/>
          <p:cNvCxnSpPr/>
          <p:nvPr/>
        </p:nvCxnSpPr>
        <p:spPr bwMode="auto">
          <a:xfrm>
            <a:off x="5313691" y="3323741"/>
            <a:ext cx="16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0" name="Straight Connector 1049"/>
          <p:cNvCxnSpPr/>
          <p:nvPr/>
        </p:nvCxnSpPr>
        <p:spPr bwMode="auto">
          <a:xfrm>
            <a:off x="7086013" y="3318234"/>
            <a:ext cx="16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1" name="Straight Connector 1052"/>
          <p:cNvCxnSpPr/>
          <p:nvPr/>
        </p:nvCxnSpPr>
        <p:spPr bwMode="auto">
          <a:xfrm>
            <a:off x="3568968" y="3860025"/>
            <a:ext cx="16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2" name="Straight Connector 1053"/>
          <p:cNvCxnSpPr/>
          <p:nvPr/>
        </p:nvCxnSpPr>
        <p:spPr bwMode="auto">
          <a:xfrm>
            <a:off x="5313691" y="3850105"/>
            <a:ext cx="16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3" name="Straight Connector 1054"/>
          <p:cNvCxnSpPr/>
          <p:nvPr/>
        </p:nvCxnSpPr>
        <p:spPr bwMode="auto">
          <a:xfrm>
            <a:off x="7077491" y="3850105"/>
            <a:ext cx="16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4" name="Chevron 1332"/>
          <p:cNvSpPr/>
          <p:nvPr/>
        </p:nvSpPr>
        <p:spPr bwMode="auto">
          <a:xfrm rot="5400000">
            <a:off x="7323908" y="4305744"/>
            <a:ext cx="200611" cy="300916"/>
          </a:xfrm>
          <a:prstGeom prst="chevron">
            <a:avLst/>
          </a:prstGeom>
          <a:solidFill>
            <a:srgbClr val="38377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</a:endParaRPr>
          </a:p>
        </p:txBody>
      </p:sp>
      <p:pic>
        <p:nvPicPr>
          <p:cNvPr id="988" name="Bildplatzhalt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3258" y="2131624"/>
            <a:ext cx="1620189" cy="1080000"/>
          </a:xfrm>
          <a:prstGeom prst="rect">
            <a:avLst/>
          </a:prstGeom>
        </p:spPr>
      </p:pic>
      <p:pic>
        <p:nvPicPr>
          <p:cNvPr id="989" name="Bildplatzhalt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4"/>
          <a:stretch/>
        </p:blipFill>
        <p:spPr>
          <a:xfrm>
            <a:off x="3580088" y="2127817"/>
            <a:ext cx="1640226" cy="1080000"/>
          </a:xfrm>
          <a:prstGeom prst="rect">
            <a:avLst/>
          </a:prstGeom>
        </p:spPr>
      </p:pic>
      <p:pic>
        <p:nvPicPr>
          <p:cNvPr id="990" name="Bildplatzhalter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8513" y="2131624"/>
            <a:ext cx="1620000" cy="1080000"/>
          </a:xfrm>
          <a:prstGeom prst="rect">
            <a:avLst/>
          </a:prstGeom>
        </p:spPr>
      </p:pic>
      <p:pic>
        <p:nvPicPr>
          <p:cNvPr id="987" name="Picture 4"/>
          <p:cNvPicPr>
            <a:picLocks noChangeAspect="1" noChangeArrowheads="1"/>
          </p:cNvPicPr>
          <p:nvPr/>
        </p:nvPicPr>
        <p:blipFill>
          <a:blip r:embed="rId5" cstate="print"/>
          <a:srcRect b="2100"/>
          <a:stretch>
            <a:fillRect/>
          </a:stretch>
        </p:blipFill>
        <p:spPr bwMode="auto">
          <a:xfrm>
            <a:off x="0" y="-27384"/>
            <a:ext cx="91440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5" name="Rectangle 2"/>
          <p:cNvSpPr>
            <a:spLocks noChangeArrowheads="1"/>
          </p:cNvSpPr>
          <p:nvPr/>
        </p:nvSpPr>
        <p:spPr bwMode="auto">
          <a:xfrm>
            <a:off x="0" y="1266825"/>
            <a:ext cx="9144000" cy="5715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Verdana" pitchFamily="34" charset="0"/>
              </a:rPr>
              <a:t>  </a:t>
            </a:r>
            <a:r>
              <a:rPr lang="de-CH" sz="2400" b="1" dirty="0" smtClean="0">
                <a:solidFill>
                  <a:srgbClr val="000066"/>
                </a:solidFill>
                <a:latin typeface="Verdana" pitchFamily="34" charset="0"/>
              </a:rPr>
              <a:t>Market entry project; Different phases for success</a:t>
            </a:r>
            <a:endParaRPr lang="en-US" sz="2400" b="1" dirty="0" smtClean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0314" y="4164484"/>
            <a:ext cx="2015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smtClean="0">
                <a:solidFill>
                  <a:srgbClr val="002060"/>
                </a:solidFill>
              </a:rPr>
              <a:t>Support regionally</a:t>
            </a:r>
          </a:p>
          <a:p>
            <a:pPr algn="ctr"/>
            <a:r>
              <a:rPr lang="de-CH" sz="1600" b="1" dirty="0" smtClean="0">
                <a:solidFill>
                  <a:srgbClr val="002060"/>
                </a:solidFill>
              </a:rPr>
              <a:t>organized</a:t>
            </a:r>
            <a:endParaRPr lang="de-CH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0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 b="2100"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B36E5-A5B8-409F-BD86-A45BEF24CEB5}" type="slidenum">
              <a:rPr lang="cs-CZ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defRPr/>
              </a:pPr>
              <a:t>9</a:t>
            </a:fld>
            <a:endParaRPr lang="cs-CZ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0" y="1266825"/>
            <a:ext cx="9144000" cy="5715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>
                <a:solidFill>
                  <a:srgbClr val="000066"/>
                </a:solidFill>
                <a:latin typeface="Verdana" pitchFamily="34" charset="0"/>
              </a:rPr>
              <a:t> </a:t>
            </a:r>
            <a:r>
              <a:rPr lang="en-US" sz="2400" b="1" dirty="0" smtClean="0">
                <a:solidFill>
                  <a:srgbClr val="000066"/>
                </a:solidFill>
                <a:latin typeface="Verdana" pitchFamily="34" charset="0"/>
              </a:rPr>
              <a:t>    Partners: Must to have and nice to have</a:t>
            </a:r>
            <a:endParaRPr lang="en-US" sz="2400" b="1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07504" y="1988840"/>
            <a:ext cx="8496300" cy="434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4460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50000"/>
              </a:spcBef>
            </a:pPr>
            <a:endParaRPr lang="de-DE" altLang="de-DE" sz="800" dirty="0" smtClean="0">
              <a:solidFill>
                <a:srgbClr val="000000"/>
              </a:solidFill>
              <a:latin typeface="Arial" charset="0"/>
              <a:cs typeface="Arial"/>
            </a:endParaRPr>
          </a:p>
          <a:p>
            <a:pPr lvl="1">
              <a:lnSpc>
                <a:spcPct val="115000"/>
              </a:lnSpc>
              <a:spcBef>
                <a:spcPct val="50000"/>
              </a:spcBef>
              <a:buFontTx/>
              <a:buChar char="-"/>
            </a:pPr>
            <a:r>
              <a:rPr lang="en-US" altLang="de-DE" b="1" dirty="0" smtClean="0">
                <a:solidFill>
                  <a:srgbClr val="000376"/>
                </a:solidFill>
                <a:latin typeface="Arial" charset="0"/>
                <a:cs typeface="Arial"/>
              </a:rPr>
              <a:t> Must to have:</a:t>
            </a:r>
          </a:p>
          <a:p>
            <a:pPr lvl="2">
              <a:lnSpc>
                <a:spcPct val="115000"/>
              </a:lnSpc>
              <a:spcBef>
                <a:spcPct val="50000"/>
              </a:spcBef>
              <a:buFontTx/>
              <a:buChar char="-"/>
            </a:pPr>
            <a:r>
              <a:rPr lang="en-US" altLang="de-DE" dirty="0" smtClean="0">
                <a:solidFill>
                  <a:srgbClr val="000000"/>
                </a:solidFill>
                <a:latin typeface="Arial" charset="0"/>
                <a:cs typeface="Arial"/>
              </a:rPr>
              <a:t> Entrepreneur, Distributor</a:t>
            </a:r>
          </a:p>
          <a:p>
            <a:pPr lvl="2">
              <a:lnSpc>
                <a:spcPct val="115000"/>
              </a:lnSpc>
              <a:spcBef>
                <a:spcPct val="50000"/>
              </a:spcBef>
              <a:buFontTx/>
              <a:buChar char="-"/>
            </a:pPr>
            <a:r>
              <a:rPr lang="en-US" altLang="de-DE" dirty="0" smtClean="0">
                <a:solidFill>
                  <a:srgbClr val="000000"/>
                </a:solidFill>
                <a:latin typeface="Arial" charset="0"/>
                <a:cs typeface="Arial"/>
              </a:rPr>
              <a:t> Notary</a:t>
            </a:r>
          </a:p>
          <a:p>
            <a:pPr lvl="2">
              <a:lnSpc>
                <a:spcPct val="115000"/>
              </a:lnSpc>
              <a:spcBef>
                <a:spcPct val="50000"/>
              </a:spcBef>
              <a:buFontTx/>
              <a:buChar char="-"/>
            </a:pPr>
            <a:r>
              <a:rPr lang="en-US" altLang="de-DE" dirty="0" smtClean="0">
                <a:solidFill>
                  <a:srgbClr val="000000"/>
                </a:solidFill>
                <a:latin typeface="Arial" charset="0"/>
                <a:cs typeface="Arial"/>
              </a:rPr>
              <a:t> Administrator</a:t>
            </a:r>
          </a:p>
          <a:p>
            <a:pPr lvl="1">
              <a:lnSpc>
                <a:spcPct val="115000"/>
              </a:lnSpc>
              <a:spcBef>
                <a:spcPct val="50000"/>
              </a:spcBef>
              <a:buFontTx/>
              <a:buChar char="-"/>
            </a:pPr>
            <a:r>
              <a:rPr lang="en-US" altLang="de-DE" b="1" smtClean="0">
                <a:solidFill>
                  <a:srgbClr val="000376"/>
                </a:solidFill>
                <a:latin typeface="Arial" charset="0"/>
                <a:cs typeface="Arial"/>
              </a:rPr>
              <a:t> Nice </a:t>
            </a:r>
            <a:r>
              <a:rPr lang="en-US" altLang="de-DE" b="1" dirty="0">
                <a:solidFill>
                  <a:srgbClr val="000376"/>
                </a:solidFill>
                <a:latin typeface="Arial" charset="0"/>
                <a:cs typeface="Arial"/>
              </a:rPr>
              <a:t>to have:</a:t>
            </a:r>
            <a:endParaRPr lang="en-US" altLang="de-DE" b="1" dirty="0" smtClean="0">
              <a:solidFill>
                <a:srgbClr val="000376"/>
              </a:solidFill>
              <a:latin typeface="Arial" charset="0"/>
              <a:cs typeface="Arial"/>
            </a:endParaRPr>
          </a:p>
          <a:p>
            <a:pPr lvl="2">
              <a:lnSpc>
                <a:spcPct val="115000"/>
              </a:lnSpc>
              <a:spcBef>
                <a:spcPct val="50000"/>
              </a:spcBef>
              <a:buFontTx/>
              <a:buChar char="-"/>
            </a:pPr>
            <a:r>
              <a:rPr lang="en-US" altLang="de-DE" dirty="0" smtClean="0">
                <a:solidFill>
                  <a:srgbClr val="000000"/>
                </a:solidFill>
                <a:latin typeface="Arial" charset="0"/>
                <a:cs typeface="Arial"/>
              </a:rPr>
              <a:t> Economic promotion agencies as S-GE</a:t>
            </a:r>
          </a:p>
          <a:p>
            <a:pPr lvl="2">
              <a:lnSpc>
                <a:spcPct val="115000"/>
              </a:lnSpc>
              <a:spcBef>
                <a:spcPct val="50000"/>
              </a:spcBef>
              <a:buFontTx/>
              <a:buChar char="-"/>
            </a:pPr>
            <a:r>
              <a:rPr lang="en-US" altLang="de-DE" dirty="0" smtClean="0">
                <a:solidFill>
                  <a:srgbClr val="000000"/>
                </a:solidFill>
                <a:latin typeface="Arial" charset="0"/>
                <a:cs typeface="Arial"/>
              </a:rPr>
              <a:t> Consultants (for example as prime contractor)</a:t>
            </a:r>
          </a:p>
          <a:p>
            <a:pPr lvl="2">
              <a:lnSpc>
                <a:spcPct val="115000"/>
              </a:lnSpc>
              <a:spcBef>
                <a:spcPct val="50000"/>
              </a:spcBef>
            </a:pPr>
            <a:r>
              <a:rPr lang="en-US" altLang="de-DE" dirty="0" smtClean="0">
                <a:solidFill>
                  <a:srgbClr val="000000"/>
                </a:solidFill>
                <a:latin typeface="Arial" charset="0"/>
                <a:cs typeface="Arial"/>
              </a:rPr>
              <a:t>- Lawyer</a:t>
            </a:r>
          </a:p>
          <a:p>
            <a:pPr lvl="2">
              <a:lnSpc>
                <a:spcPct val="115000"/>
              </a:lnSpc>
              <a:spcBef>
                <a:spcPct val="50000"/>
              </a:spcBef>
              <a:buFontTx/>
              <a:buChar char="-"/>
            </a:pPr>
            <a:r>
              <a:rPr lang="en-US" altLang="de-DE" dirty="0" smtClean="0">
                <a:solidFill>
                  <a:srgbClr val="000000"/>
                </a:solidFill>
                <a:latin typeface="Arial" charset="0"/>
                <a:cs typeface="Arial"/>
              </a:rPr>
              <a:t> Real estate and/or HR agency</a:t>
            </a:r>
          </a:p>
        </p:txBody>
      </p:sp>
      <p:sp>
        <p:nvSpPr>
          <p:cNvPr id="8" name="Zástupný symbol päty 4"/>
          <p:cNvSpPr txBox="1">
            <a:spLocks/>
          </p:cNvSpPr>
          <p:nvPr/>
        </p:nvSpPr>
        <p:spPr>
          <a:xfrm>
            <a:off x="611560" y="6381750"/>
            <a:ext cx="252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r>
              <a:rPr lang="cs-CZ" sz="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SwissCEE</a:t>
            </a:r>
            <a:r>
              <a:rPr lang="de-CH" sz="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02</a:t>
            </a:r>
            <a:r>
              <a:rPr lang="cs-CZ" sz="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de-CH" sz="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  <a:r>
              <a:rPr lang="cs-CZ" sz="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.201</a:t>
            </a:r>
            <a:r>
              <a:rPr lang="de-CH" sz="8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cs-CZ" sz="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de-CH" sz="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HSSR Bratislava</a:t>
            </a:r>
            <a:endParaRPr lang="cs-CZ" sz="800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Inhaltsplatzhalter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22" b="-20271"/>
          <a:stretch/>
        </p:blipFill>
        <p:spPr>
          <a:xfrm>
            <a:off x="5724128" y="2019284"/>
            <a:ext cx="2739245" cy="313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5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iv sady Office">
  <a:themeElements>
    <a:clrScheme name="1_Motiv sady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Motiv sady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tiv sady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iv sady Office">
  <a:themeElements>
    <a:clrScheme name="1_Motiv sady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Motiv sady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tiv sady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EC40BC5161E4418904D3B772704B76" ma:contentTypeVersion="1" ma:contentTypeDescription="Create a new document." ma:contentTypeScope="" ma:versionID="772daa3da5218df00754cf33b5b84107">
  <xsd:schema xmlns:xsd="http://www.w3.org/2001/XMLSchema" xmlns:xs="http://www.w3.org/2001/XMLSchema" xmlns:p="http://schemas.microsoft.com/office/2006/metadata/properties" xmlns:ns3="2c3ea46e-6544-42be-8baa-9d57eac63f46" targetNamespace="http://schemas.microsoft.com/office/2006/metadata/properties" ma:root="true" ma:fieldsID="7c54dc9e8a54cef9bff8a82f1a91f45d" ns3:_="">
    <xsd:import namespace="2c3ea46e-6544-42be-8baa-9d57eac63f46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ea46e-6544-42be-8baa-9d57eac63f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A4CE6E-BBC7-41B0-B6AA-318A33CA54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F1539C-2A20-4A72-AE14-7D24AA5A8B95}">
  <ds:schemaRefs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2c3ea46e-6544-42be-8baa-9d57eac63f46"/>
  </ds:schemaRefs>
</ds:datastoreItem>
</file>

<file path=customXml/itemProps3.xml><?xml version="1.0" encoding="utf-8"?>
<ds:datastoreItem xmlns:ds="http://schemas.openxmlformats.org/officeDocument/2006/customXml" ds:itemID="{6732FD18-0152-4980-9D8B-1BB30E930C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3ea46e-6544-42be-8baa-9d57eac63f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748</Words>
  <Application>Microsoft Office PowerPoint</Application>
  <PresentationFormat>On-screen Show (4:3)</PresentationFormat>
  <Paragraphs>214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1_Motiv sady Office</vt:lpstr>
      <vt:lpstr>Vlastní návrh</vt:lpstr>
      <vt:lpstr>2_Motiv sady Office</vt:lpstr>
      <vt:lpstr>1_Vlastní návrh</vt:lpstr>
      <vt:lpstr>2_Vlastní návrh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Roger J.M. Hutter</Manager>
  <Company>SwissCEE Agency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</dc:title>
  <dc:subject>HSSR Bratislava</dc:subject>
  <dc:creator>Roger J.M. Hutter</dc:creator>
  <cp:lastModifiedBy>Roger Hutter</cp:lastModifiedBy>
  <cp:revision>662</cp:revision>
  <cp:lastPrinted>2015-12-01T22:52:28Z</cp:lastPrinted>
  <dcterms:created xsi:type="dcterms:W3CDTF">2008-11-06T12:04:37Z</dcterms:created>
  <dcterms:modified xsi:type="dcterms:W3CDTF">2015-12-02T06:05:17Z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0x0101000BEC40BC5161E4418904D3B772704B76</vt:lpwstr>
  </property>
</Properties>
</file>