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  <p:sldMasterId id="2147483692" r:id="rId5"/>
  </p:sldMasterIdLst>
  <p:notesMasterIdLst>
    <p:notesMasterId r:id="rId14"/>
  </p:notesMasterIdLst>
  <p:sldIdLst>
    <p:sldId id="256" r:id="rId6"/>
    <p:sldId id="1377" r:id="rId7"/>
    <p:sldId id="1378" r:id="rId8"/>
    <p:sldId id="270" r:id="rId9"/>
    <p:sldId id="1341" r:id="rId10"/>
    <p:sldId id="1373" r:id="rId11"/>
    <p:sldId id="1379" r:id="rId12"/>
    <p:sldId id="300" r:id="rId13"/>
  </p:sldIdLst>
  <p:sldSz cx="12192000" cy="6858000"/>
  <p:notesSz cx="6858000" cy="9777413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go="http://customooxmlschemas.google.com/" xmlns:p15="http://schemas.microsoft.com/office/powerpoint/2012/main" roundtripDataSignature="AMtx7mgF4jwAeEet6E/UFD6eoYgXDF7pUQ==" r:id="rId6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Zemmrich" initials="" lastIdx="15" clrIdx="0"/>
  <p:cmAuthor id="1" name="Mulder, Marianne {DXPM~Rotkreuz-Tro}" initials="" lastIdx="1" clrIdx="1"/>
  <p:cmAuthor id="2" name="Dr. Claudia Zemmrich" initials="" lastIdx="1" clrIdx="2"/>
  <p:cmAuthor id="3" name="von Holtey, Maria {DXMA~Rotkreuz-Tro}" initials="vHM{" lastIdx="32" clrIdx="3">
    <p:extLst>
      <p:ext uri="{19B8F6BF-5375-455C-9EA6-DF929625EA0E}">
        <p15:presenceInfo xmlns:p15="http://schemas.microsoft.com/office/powerpoint/2012/main" userId="von Holtey, Maria {DXMA~Rotkreuz-Tro}" providerId="None"/>
      </p:ext>
    </p:extLst>
  </p:cmAuthor>
  <p:cmAuthor id="4" name="Buettner, Julia {DXPS~Rotkreuz-Tro}" initials="BJ{" lastIdx="30" clrIdx="4">
    <p:extLst>
      <p:ext uri="{19B8F6BF-5375-455C-9EA6-DF929625EA0E}">
        <p15:presenceInfo xmlns:p15="http://schemas.microsoft.com/office/powerpoint/2012/main" userId="Buettner, Julia {DXPS~Rotkreuz-Tro}" providerId="None"/>
      </p:ext>
    </p:extLst>
  </p:cmAuthor>
  <p:cmAuthor id="5" name="Mulder, Marianne {DXPM~Rotkreuz-Tro}" initials="MM" lastIdx="50" clrIdx="5">
    <p:extLst>
      <p:ext uri="{19B8F6BF-5375-455C-9EA6-DF929625EA0E}">
        <p15:presenceInfo xmlns:p15="http://schemas.microsoft.com/office/powerpoint/2012/main" userId="Mulder, Marianne {DXPM~Rotkreuz-Tro}" providerId="None"/>
      </p:ext>
    </p:extLst>
  </p:cmAuthor>
  <p:cmAuthor id="6" name="Dr. Claudia Zemmrich" initials="DCZ" lastIdx="35" clrIdx="6">
    <p:extLst>
      <p:ext uri="{19B8F6BF-5375-455C-9EA6-DF929625EA0E}">
        <p15:presenceInfo xmlns:p15="http://schemas.microsoft.com/office/powerpoint/2012/main" userId="Dr. Claudia Zemmr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E21B47"/>
    <a:srgbClr val="E0E1E1"/>
    <a:srgbClr val="EFEFEF"/>
    <a:srgbClr val="F8F4F9"/>
    <a:srgbClr val="C6D0DA"/>
    <a:srgbClr val="969696"/>
    <a:srgbClr val="67A2DC"/>
    <a:srgbClr val="47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855CE-4813-46AD-9277-9E25CB039317}" v="3797" dt="2020-10-07T15:58:51.567"/>
    <p1510:client id="{837E189E-101B-47CA-98BA-4133FEB102E5}" v="91" dt="2020-10-07T15:45:07.255"/>
    <p1510:client id="{EE438E8F-DE4D-459B-A50B-40C60C2B762F}" vWet="2" dt="2020-10-07T13:07:49.880"/>
  </p1510:revLst>
</p1510:revInfo>
</file>

<file path=ppt/tableStyles.xml><?xml version="1.0" encoding="utf-8"?>
<a:tblStyleLst xmlns:a="http://schemas.openxmlformats.org/drawingml/2006/main" def="{88A2B06E-B75E-4BB2-AF05-8C6A0DB24F43}">
  <a:tblStyle styleId="{88A2B06E-B75E-4BB2-AF05-8C6A0DB24F43}" styleName="Table_0">
    <a:wholeTbl>
      <a:tcTxStyle b="off" i="off">
        <a:font>
          <a:latin typeface="Imago"/>
          <a:ea typeface="Imago"/>
          <a:cs typeface="Imag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6"/>
          </a:solidFill>
        </a:fill>
      </a:tcStyle>
    </a:wholeTbl>
    <a:band1H>
      <a:tcTxStyle/>
      <a:tcStyle>
        <a:tcBdr/>
        <a:fill>
          <a:solidFill>
            <a:srgbClr val="CAD2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mago"/>
          <a:ea typeface="Imago"/>
          <a:cs typeface="Imag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mago"/>
          <a:ea typeface="Imago"/>
          <a:cs typeface="Imag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mago"/>
          <a:ea typeface="Imago"/>
          <a:cs typeface="Imag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mago"/>
          <a:ea typeface="Imago"/>
          <a:cs typeface="Imag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81" autoAdjust="0"/>
  </p:normalViewPr>
  <p:slideViewPr>
    <p:cSldViewPr snapToGrid="0" showGuides="1">
      <p:cViewPr varScale="1">
        <p:scale>
          <a:sx n="91" d="100"/>
          <a:sy n="91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66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6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Imago" panose="020B0500060000020004" pitchFamily="34" charset="0"/>
        <a:ea typeface="Imago" panose="020B05000600000200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Imago" panose="020B0500060000020004" pitchFamily="34" charset="0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37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673100"/>
            <a:ext cx="5984875" cy="3367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" name="Google Shape;342;p71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5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9" name="Google Shape;419;p14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Imago" panose="020B05000600000200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8" name="Google Shape;988;p26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>
              <a:latin typeface="Imago" panose="020B050006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2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latin typeface="Imago" panose="020B0500060000020004" pitchFamily="34" charset="0"/>
            </a:endParaRPr>
          </a:p>
        </p:txBody>
      </p:sp>
      <p:sp>
        <p:nvSpPr>
          <p:cNvPr id="383" name="Google Shape;3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1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44:notes"/>
          <p:cNvSpPr txBox="1">
            <a:spLocks noGrp="1"/>
          </p:cNvSpPr>
          <p:nvPr>
            <p:ph type="body" idx="1"/>
          </p:nvPr>
        </p:nvSpPr>
        <p:spPr>
          <a:xfrm>
            <a:off x="914400" y="4641850"/>
            <a:ext cx="5029200" cy="4516438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Imago" panose="020B0500060000020004" pitchFamily="34" charset="0"/>
            </a:endParaRPr>
          </a:p>
        </p:txBody>
      </p:sp>
      <p:sp>
        <p:nvSpPr>
          <p:cNvPr id="2391" name="Google Shape;23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850900"/>
            <a:ext cx="6099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D62E65D-C741-4CFB-A1F1-5C0748901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3681772"/>
            <a:ext cx="11288712" cy="3457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tx2"/>
                </a:solidFill>
                <a:latin typeface="Minion" panose="02040503050201090203" pitchFamily="18" charset="0"/>
              </a:defRPr>
            </a:lvl1pPr>
          </a:lstStyle>
          <a:p>
            <a:pPr lvl="0"/>
            <a:r>
              <a:rPr lang="en-US" noProof="0"/>
              <a:t>Add presenter name</a:t>
            </a:r>
          </a:p>
        </p:txBody>
      </p:sp>
      <p:sp>
        <p:nvSpPr>
          <p:cNvPr id="14" name="shpTitleLine">
            <a:extLst>
              <a:ext uri="{FF2B5EF4-FFF2-40B4-BE49-F238E27FC236}">
                <a16:creationId xmlns:a16="http://schemas.microsoft.com/office/drawing/2014/main" id="{CA5D5463-5E54-4135-80C6-AC69E828D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55775"/>
            <a:ext cx="107822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21" name="shpPlaceholderTitle">
            <a:extLst>
              <a:ext uri="{FF2B5EF4-FFF2-40B4-BE49-F238E27FC236}">
                <a16:creationId xmlns:a16="http://schemas.microsoft.com/office/drawing/2014/main" id="{5E9AB9BC-317D-425B-A60D-696C5A9AD2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0849" y="2133602"/>
            <a:ext cx="11288711" cy="515932"/>
          </a:xfrm>
        </p:spPr>
        <p:txBody>
          <a:bodyPr lIns="0" tIns="0" rIns="0" anchor="ctr">
            <a:noAutofit/>
          </a:bodyPr>
          <a:lstStyle>
            <a:lvl1pPr>
              <a:defRPr sz="3000"/>
            </a:lvl1pPr>
          </a:lstStyle>
          <a:p>
            <a:pPr lvl="0"/>
            <a:r>
              <a:rPr lang="en-US" noProof="0"/>
              <a:t>Click to edit Master title style</a:t>
            </a:r>
            <a:endParaRPr lang="fr-CH" noProof="0"/>
          </a:p>
        </p:txBody>
      </p:sp>
      <p:sp>
        <p:nvSpPr>
          <p:cNvPr id="22" name="shpPlaceholderMain">
            <a:extLst>
              <a:ext uri="{FF2B5EF4-FFF2-40B4-BE49-F238E27FC236}">
                <a16:creationId xmlns:a16="http://schemas.microsoft.com/office/drawing/2014/main" id="{EA849A34-0079-4C09-8820-D67461254A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0850" y="2690749"/>
            <a:ext cx="11288710" cy="6131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FontTx/>
              <a:buNone/>
              <a:defRPr sz="3300" b="0" i="1">
                <a:latin typeface="Minion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fr-CH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6D7A9F-59B0-4CE3-AAFF-D89547DFBDA9}"/>
              </a:ext>
            </a:extLst>
          </p:cNvPr>
          <p:cNvSpPr/>
          <p:nvPr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895583A-0704-42EE-A2D5-8888072631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08467"/>
            <a:ext cx="12192000" cy="264953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 sz="20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lang="en-US" noProof="0"/>
              <a:t>Add momentary image, product </a:t>
            </a:r>
            <a:br>
              <a:rPr lang="en-US" noProof="0"/>
            </a:br>
            <a:r>
              <a:rPr lang="en-US" noProof="0"/>
              <a:t>photography or render, icon or </a:t>
            </a:r>
            <a:br>
              <a:rPr lang="en-US" noProof="0"/>
            </a:br>
            <a:r>
              <a:rPr lang="en-US" noProof="0"/>
              <a:t>illustration</a:t>
            </a:r>
          </a:p>
        </p:txBody>
      </p:sp>
      <p:sp>
        <p:nvSpPr>
          <p:cNvPr id="8" name="shpTitleLine">
            <a:extLst>
              <a:ext uri="{FF2B5EF4-FFF2-40B4-BE49-F238E27FC236}">
                <a16:creationId xmlns:a16="http://schemas.microsoft.com/office/drawing/2014/main" id="{7D06443D-9071-49C6-88B0-42A9B68F5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1755775"/>
            <a:ext cx="107822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0E800-89CB-40A2-B8D3-FDA9F483F237}"/>
              </a:ext>
            </a:extLst>
          </p:cNvPr>
          <p:cNvSpPr/>
          <p:nvPr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0" name="shpTitleLine">
            <a:extLst>
              <a:ext uri="{FF2B5EF4-FFF2-40B4-BE49-F238E27FC236}">
                <a16:creationId xmlns:a16="http://schemas.microsoft.com/office/drawing/2014/main" id="{FEAAF75E-FFA6-4E2B-A6C8-96DA07F270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1755775"/>
            <a:ext cx="107822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ACD20-2754-44A2-BFD7-87A6AF9B4011}"/>
              </a:ext>
            </a:extLst>
          </p:cNvPr>
          <p:cNvSpPr/>
          <p:nvPr userDrawn="1"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90000" rIns="91440" bIns="90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1175" y="461017"/>
            <a:ext cx="9720000" cy="4080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513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175" y="461017"/>
            <a:ext cx="9720000" cy="4080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872489"/>
            <a:ext cx="9720000" cy="8604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900" i="1">
                <a:latin typeface="Minion" panose="02040503050201090203" pitchFamily="18" charset="0"/>
              </a:defRPr>
            </a:lvl1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5" y="2147888"/>
            <a:ext cx="11245851" cy="38227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625"/>
              </a:spcAft>
              <a:buFontTx/>
              <a:buNone/>
              <a:defRPr b="1" baseline="0"/>
            </a:lvl1pPr>
            <a:lvl2pPr marL="357188" indent="0">
              <a:buFontTx/>
              <a:buNone/>
              <a:defRPr b="1"/>
            </a:lvl2pPr>
            <a:lvl3pPr marL="715565" indent="0">
              <a:buFontTx/>
              <a:buNone/>
              <a:defRPr b="1"/>
            </a:lvl3pPr>
            <a:lvl4pPr marL="1073944" indent="0">
              <a:buFontTx/>
              <a:buNone/>
              <a:defRPr b="1"/>
            </a:lvl4pPr>
            <a:lvl5pPr marL="1432322" indent="0">
              <a:buFontTx/>
              <a:buNone/>
              <a:defRPr b="1"/>
            </a:lvl5pPr>
          </a:lstStyle>
          <a:p>
            <a:pPr lvl="0"/>
            <a:r>
              <a:rPr lang="en-US" noProof="0"/>
              <a:t>Section 1</a:t>
            </a:r>
          </a:p>
          <a:p>
            <a:pPr lvl="0"/>
            <a:r>
              <a:rPr lang="en-US" noProof="0"/>
              <a:t>Section 2</a:t>
            </a:r>
          </a:p>
          <a:p>
            <a:pPr lvl="0"/>
            <a:r>
              <a:rPr lang="en-US" noProof="0"/>
              <a:t>Section 3</a:t>
            </a:r>
          </a:p>
          <a:p>
            <a:pPr lvl="0"/>
            <a:r>
              <a:rPr lang="en-US" noProof="0"/>
              <a:t>Section 4</a:t>
            </a:r>
          </a:p>
          <a:p>
            <a:pPr lvl="0"/>
            <a:r>
              <a:rPr lang="en-US" noProof="0"/>
              <a:t>Section 5</a:t>
            </a:r>
          </a:p>
        </p:txBody>
      </p:sp>
    </p:spTree>
    <p:extLst>
      <p:ext uri="{BB962C8B-B14F-4D97-AF65-F5344CB8AC3E}">
        <p14:creationId xmlns:p14="http://schemas.microsoft.com/office/powerpoint/2010/main" val="3762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11174" y="461017"/>
            <a:ext cx="9720000" cy="4080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BBCB1-F2C9-4F32-9214-C0BB2AA62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B8E8391-BDAB-4C01-8FE5-EA01CE6F06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74" y="877994"/>
            <a:ext cx="9720000" cy="8604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900" i="1">
                <a:latin typeface="Minion" panose="02040503050201090203" pitchFamily="18" charset="0"/>
              </a:defRPr>
            </a:lvl1pPr>
          </a:lstStyle>
          <a:p>
            <a:pPr lvl="0"/>
            <a:r>
              <a:rPr lang="en-US" noProof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9377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preserve="1">
  <p:cSld name="2_Title &amp; Sub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Imago" panose="020B0500060000020004" pitchFamily="34" charset="0"/>
                <a:ea typeface="Imago" panose="020B0500060000020004" pitchFamily="3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Imago" panose="020B0500060000020004" pitchFamily="34" charset="0"/>
                <a:ea typeface="Imago" panose="020B0500060000020004" pitchFamily="34" charset="0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450000" y="5954775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Imago" panose="020B0500060000020004" pitchFamily="34" charset="0"/>
                <a:ea typeface="Imago" panose="020B0500060000020004" pitchFamily="34" charset="0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8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AFC9-3A22-4034-BBE4-8E0854D0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8AABC-5269-4D1F-BE79-8AFF67CE5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</p:spPr>
        <p:txBody>
          <a:bodyPr lIns="0" tIns="90000" rIns="90000" bIns="46800"/>
          <a:lstStyle>
            <a:lvl1pPr marL="0" indent="0">
              <a:lnSpc>
                <a:spcPct val="100000"/>
              </a:lnSpc>
              <a:buNone/>
              <a:defRPr sz="290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GB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2EB50B-545D-4A05-B312-235FBF465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5967413"/>
            <a:ext cx="9375775" cy="440531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 sz="900" i="1">
                <a:solidFill>
                  <a:schemeClr val="tx2"/>
                </a:solidFill>
                <a:latin typeface="Minion" panose="02040503050201020203" pitchFamily="18" charset="0"/>
              </a:defRPr>
            </a:lvl1pPr>
          </a:lstStyle>
          <a:p>
            <a:pPr lvl="0"/>
            <a:r>
              <a:rPr lang="en-GB"/>
              <a:t>Sources: </a:t>
            </a:r>
          </a:p>
        </p:txBody>
      </p:sp>
    </p:spTree>
    <p:extLst>
      <p:ext uri="{BB962C8B-B14F-4D97-AF65-F5344CB8AC3E}">
        <p14:creationId xmlns:p14="http://schemas.microsoft.com/office/powerpoint/2010/main" val="27362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AFC9-3A22-4034-BBE4-8E0854D0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8AABC-5269-4D1F-BE79-8AFF67CE5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</p:spPr>
        <p:txBody>
          <a:bodyPr lIns="0" tIns="90000" rIns="90000" bIns="46800"/>
          <a:lstStyle>
            <a:lvl1pPr marL="0" indent="0">
              <a:lnSpc>
                <a:spcPct val="100000"/>
              </a:lnSpc>
              <a:buNone/>
              <a:defRPr sz="2900" b="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AEBC330-88E2-4644-AFCA-E6DA86D76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6015590"/>
            <a:ext cx="8601925" cy="292521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 sz="900" i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Sources: </a:t>
            </a:r>
          </a:p>
        </p:txBody>
      </p:sp>
    </p:spTree>
    <p:extLst>
      <p:ext uri="{BB962C8B-B14F-4D97-AF65-F5344CB8AC3E}">
        <p14:creationId xmlns:p14="http://schemas.microsoft.com/office/powerpoint/2010/main" val="394354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11175" y="461017"/>
            <a:ext cx="9720000" cy="4080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Add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1175" y="877995"/>
            <a:ext cx="9720000" cy="85873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Imago" panose="020B0604020202020204" pitchFamily="34" charset="0"/>
              <a:buNone/>
              <a:defRPr sz="2900" i="1">
                <a:latin typeface="Minion" panose="02040503050201090203" pitchFamily="18" charset="0"/>
              </a:defRPr>
            </a:lvl1pPr>
          </a:lstStyle>
          <a:p>
            <a:pPr lvl="0"/>
            <a:r>
              <a:rPr lang="en-US" noProof="0"/>
              <a:t>Add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C0A3C3-05F5-41C8-A631-BB2DE838C9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89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56F734-4449-4AD3-9D10-252D5AAD9492}"/>
              </a:ext>
            </a:extLst>
          </p:cNvPr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9" name="shpPlaceholderTitle">
            <a:extLst>
              <a:ext uri="{FF2B5EF4-FFF2-40B4-BE49-F238E27FC236}">
                <a16:creationId xmlns:a16="http://schemas.microsoft.com/office/drawing/2014/main" id="{8D964FDD-B5C8-42FB-95A8-ACB0264BB60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88075" y="2037597"/>
            <a:ext cx="5532438" cy="851653"/>
          </a:xfrm>
        </p:spPr>
        <p:txBody>
          <a:bodyPr anchor="b"/>
          <a:lstStyle>
            <a:lvl1pPr>
              <a:defRPr sz="2600">
                <a:latin typeface="+mj-lt"/>
              </a:defRPr>
            </a:lvl1pPr>
          </a:lstStyle>
          <a:p>
            <a:pPr lvl="0"/>
            <a:r>
              <a:rPr lang="en-US" noProof="0"/>
              <a:t>Add 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6EB23D-BCDC-44D9-81B8-440EDAED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" y="0"/>
            <a:ext cx="5222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noProof="0"/>
            </a:lvl1pPr>
          </a:lstStyle>
          <a:p>
            <a:pPr marL="285750" marR="0" lvl="0" indent="-285750" algn="ctr" defTabSz="914400" eaLnBrk="0" latinLnBrk="0" hangingPunct="0">
              <a:buClrTx/>
              <a:tabLst/>
            </a:pPr>
            <a:r>
              <a:rPr lang="en-US" noProof="0"/>
              <a:t>Add momentary image, product </a:t>
            </a:r>
            <a:br>
              <a:rPr lang="en-US" noProof="0"/>
            </a:br>
            <a:r>
              <a:rPr lang="en-US" noProof="0"/>
              <a:t>photography or render, icon or </a:t>
            </a:r>
            <a:br>
              <a:rPr lang="en-US" noProof="0"/>
            </a:br>
            <a:r>
              <a:rPr lang="en-US" noProof="0"/>
              <a:t>illustration</a:t>
            </a:r>
          </a:p>
          <a:p>
            <a:pPr marL="285750" marR="0" lvl="0" indent="-285750" algn="ctr" defTabSz="914400" eaLnBrk="0" latinLnBrk="0" hangingPunct="0">
              <a:buClrTx/>
              <a:tabLst/>
            </a:pPr>
            <a:endParaRPr lang="en-US" noProof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683A7B4-7762-40AF-B94F-210BD8992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8075" y="3068638"/>
            <a:ext cx="5532438" cy="17848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lang="en-US" sz="2900" b="0" i="1" noProof="0" dirty="0">
                <a:latin typeface="Minion" pitchFamily="2" charset="0"/>
              </a:defRPr>
            </a:lvl1pPr>
          </a:lstStyle>
          <a:p>
            <a:pPr marL="0" lvl="0" indent="0">
              <a:buFontTx/>
              <a:buNone/>
            </a:pPr>
            <a:r>
              <a:rPr lang="en-US" noProof="0"/>
              <a:t>Add subtitle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5EA599B-0851-4059-884C-36305DE1D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5" y="4863008"/>
            <a:ext cx="5532438" cy="3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>
                <a:solidFill>
                  <a:schemeClr val="tx2"/>
                </a:solidFill>
                <a:latin typeface="Minion" panose="02040503050201090203" pitchFamily="18" charset="0"/>
              </a:defRPr>
            </a:lvl1pPr>
          </a:lstStyle>
          <a:p>
            <a:pPr lvl="0"/>
            <a:r>
              <a:rPr lang="en-US" noProof="0"/>
              <a:t>Add presenter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5084B-346B-46F6-B316-1A4CA90026FA}"/>
              </a:ext>
            </a:extLst>
          </p:cNvPr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73596-6845-414F-AFA3-0000E887612F}"/>
              </a:ext>
            </a:extLst>
          </p:cNvPr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BE867-E824-4961-931C-6AC788306B4D}"/>
              </a:ext>
            </a:extLst>
          </p:cNvPr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4BBFA8-7C6D-4900-813E-0676271F3E24}"/>
              </a:ext>
            </a:extLst>
          </p:cNvPr>
          <p:cNvSpPr/>
          <p:nvPr userDrawn="1"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239AD0-0D9F-4732-AD0A-E958CC94EC1F}"/>
              </a:ext>
            </a:extLst>
          </p:cNvPr>
          <p:cNvSpPr/>
          <p:nvPr userDrawn="1"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151A520-821A-4490-B5FC-D23A2FE4D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827767"/>
            <a:ext cx="9375775" cy="928007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lnSpc>
                <a:spcPct val="100000"/>
              </a:lnSpc>
              <a:buNone/>
              <a:defRPr sz="2900" b="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679DF2F-B4C6-44B7-85D6-34C5EDD06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5785164"/>
            <a:ext cx="9381388" cy="523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800" dirty="0">
                <a:solidFill>
                  <a:schemeClr val="bg2"/>
                </a:solidFill>
                <a:latin typeface="Imago" panose="020B0500060000020004" pitchFamily="34" charset="0"/>
              </a:defRPr>
            </a:lvl1pPr>
          </a:lstStyle>
          <a:p>
            <a:pPr marL="285750" lvl="0" indent="-285750" defTabSz="914400" eaLnBrk="0" latinLnBrk="0" hangingPunct="0">
              <a:buClrTx/>
              <a:buNone/>
              <a:tabLst/>
            </a:pPr>
            <a:r>
              <a:rPr lang="en-US"/>
              <a:t>Sources: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8A8657-1AEE-4736-A36C-5E7CCD214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523423"/>
            <a:ext cx="9375775" cy="29252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">
  <p:cSld name="Contents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511175" y="872489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511175" y="2147888"/>
            <a:ext cx="11245851" cy="38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4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userDrawn="1">
  <p:cSld name="Title &amp; 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0"/>
          <p:cNvSpPr txBox="1">
            <a:spLocks noGrp="1"/>
          </p:cNvSpPr>
          <p:nvPr>
            <p:ph type="body" idx="2"/>
          </p:nvPr>
        </p:nvSpPr>
        <p:spPr>
          <a:xfrm>
            <a:off x="450000" y="5785164"/>
            <a:ext cx="9381388" cy="52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Imago" panose="020B0500060000020004" pitchFamily="34" charset="0"/>
                <a:ea typeface="Imago" panose="020B0500060000020004" pitchFamily="34" charset="0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467ECE6-7042-4743-B805-D18E6036C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1206500"/>
            <a:ext cx="9556014" cy="549274"/>
          </a:xfrm>
          <a:prstGeom prst="rect">
            <a:avLst/>
          </a:prstGeom>
        </p:spPr>
        <p:txBody>
          <a:bodyPr lIns="0" tIns="90000" rIns="90000" bIns="46800"/>
          <a:lstStyle>
            <a:lvl1pPr marL="0" indent="0">
              <a:lnSpc>
                <a:spcPct val="100000"/>
              </a:lnSpc>
              <a:buNone/>
              <a:defRPr sz="2900" b="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US"/>
              <a:t>Add single line subtitle</a:t>
            </a:r>
            <a:endParaRPr lang="en-GB"/>
          </a:p>
        </p:txBody>
      </p:sp>
      <p:sp>
        <p:nvSpPr>
          <p:cNvPr id="10" name="Google Shape;47;p61">
            <a:extLst>
              <a:ext uri="{FF2B5EF4-FFF2-40B4-BE49-F238E27FC236}">
                <a16:creationId xmlns:a16="http://schemas.microsoft.com/office/drawing/2014/main" id="{9FA9C4CA-9B35-438C-8F36-B2C7300C3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466725"/>
            <a:ext cx="937577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Imago" panose="020B05000600000200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3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Vertical)">
  <p:cSld name="Cover (Vertical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0"/>
          <p:cNvSpPr txBox="1">
            <a:spLocks noGrp="1"/>
          </p:cNvSpPr>
          <p:nvPr>
            <p:ph type="ctrTitle"/>
          </p:nvPr>
        </p:nvSpPr>
        <p:spPr>
          <a:xfrm>
            <a:off x="6188075" y="2037597"/>
            <a:ext cx="5532438" cy="85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0"/>
          <p:cNvSpPr>
            <a:spLocks noGrp="1"/>
          </p:cNvSpPr>
          <p:nvPr>
            <p:ph type="pic" idx="2"/>
          </p:nvPr>
        </p:nvSpPr>
        <p:spPr>
          <a:xfrm>
            <a:off x="7" y="0"/>
            <a:ext cx="52228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80"/>
          <p:cNvSpPr txBox="1">
            <a:spLocks noGrp="1"/>
          </p:cNvSpPr>
          <p:nvPr>
            <p:ph type="body" idx="1"/>
          </p:nvPr>
        </p:nvSpPr>
        <p:spPr>
          <a:xfrm>
            <a:off x="6188075" y="3068638"/>
            <a:ext cx="5532438" cy="17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495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Char char="•"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body" idx="3"/>
          </p:nvPr>
        </p:nvSpPr>
        <p:spPr>
          <a:xfrm>
            <a:off x="6188075" y="4863008"/>
            <a:ext cx="5532438" cy="305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0"/>
          <p:cNvSpPr/>
          <p:nvPr/>
        </p:nvSpPr>
        <p:spPr>
          <a:xfrm>
            <a:off x="367553" y="6230471"/>
            <a:ext cx="3083859" cy="484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0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Blue)">
  <p:cSld name="Divider (Blue)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1"/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1"/>
          <p:cNvSpPr txBox="1">
            <a:spLocks noGrp="1"/>
          </p:cNvSpPr>
          <p:nvPr>
            <p:ph type="body" idx="1"/>
          </p:nvPr>
        </p:nvSpPr>
        <p:spPr>
          <a:xfrm>
            <a:off x="450851" y="3225800"/>
            <a:ext cx="9390062" cy="200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body" idx="2"/>
          </p:nvPr>
        </p:nvSpPr>
        <p:spPr>
          <a:xfrm>
            <a:off x="450851" y="2581468"/>
            <a:ext cx="9390062" cy="4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20"/>
              <a:buFont typeface="Arial"/>
              <a:buNone/>
              <a:defRPr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1"/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&amp; Subtitle">
  <p:cSld name="4_Title &amp; Sub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2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2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body" idx="2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2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1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4"/>
          <p:cNvSpPr txBox="1"/>
          <p:nvPr/>
        </p:nvSpPr>
        <p:spPr>
          <a:xfrm>
            <a:off x="-3175" y="6843713"/>
            <a:ext cx="57150" cy="46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4"/>
          <p:cNvSpPr txBox="1"/>
          <p:nvPr/>
        </p:nvSpPr>
        <p:spPr>
          <a:xfrm>
            <a:off x="451643" y="3101296"/>
            <a:ext cx="11288713" cy="89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80"/>
              <a:buFont typeface="Arial"/>
              <a:buNone/>
            </a:pPr>
            <a:r>
              <a:rPr lang="en-US" sz="54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Doing now what patients need next</a:t>
            </a:r>
            <a:endParaRPr/>
          </a:p>
        </p:txBody>
      </p:sp>
      <p:sp>
        <p:nvSpPr>
          <p:cNvPr id="40" name="Google Shape;40;p84"/>
          <p:cNvSpPr txBox="1"/>
          <p:nvPr/>
        </p:nvSpPr>
        <p:spPr>
          <a:xfrm>
            <a:off x="-3175" y="6843713"/>
            <a:ext cx="57150" cy="46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4"/>
          <p:cNvSpPr txBox="1"/>
          <p:nvPr/>
        </p:nvSpPr>
        <p:spPr>
          <a:xfrm>
            <a:off x="451643" y="3101296"/>
            <a:ext cx="11288713" cy="89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80"/>
              <a:buFont typeface="Arial"/>
              <a:buNone/>
            </a:pPr>
            <a:r>
              <a:rPr lang="en-US" sz="54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Doing now what patients need next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02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(Horizontal)">
  <p:cSld name="Cover (Horizontal)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5"/>
          <p:cNvSpPr txBox="1">
            <a:spLocks noGrp="1"/>
          </p:cNvSpPr>
          <p:nvPr>
            <p:ph type="body" idx="1"/>
          </p:nvPr>
        </p:nvSpPr>
        <p:spPr>
          <a:xfrm>
            <a:off x="450850" y="3681772"/>
            <a:ext cx="11288712" cy="3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"/>
              <a:buNone/>
              <a:defRPr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4" name="Google Shape;44;p85"/>
          <p:cNvCxnSpPr/>
          <p:nvPr/>
        </p:nvCxnSpPr>
        <p:spPr>
          <a:xfrm>
            <a:off x="1" y="1755775"/>
            <a:ext cx="107822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85"/>
          <p:cNvSpPr txBox="1">
            <a:spLocks noGrp="1"/>
          </p:cNvSpPr>
          <p:nvPr>
            <p:ph type="ctrTitle"/>
          </p:nvPr>
        </p:nvSpPr>
        <p:spPr>
          <a:xfrm>
            <a:off x="450849" y="2133602"/>
            <a:ext cx="11288711" cy="5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subTitle" idx="2"/>
          </p:nvPr>
        </p:nvSpPr>
        <p:spPr>
          <a:xfrm>
            <a:off x="450850" y="2690749"/>
            <a:ext cx="11288710" cy="61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  <a:defRPr sz="3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5"/>
          <p:cNvSpPr/>
          <p:nvPr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5"/>
          <p:cNvSpPr>
            <a:spLocks noGrp="1"/>
          </p:cNvSpPr>
          <p:nvPr>
            <p:ph type="pic" idx="3"/>
          </p:nvPr>
        </p:nvSpPr>
        <p:spPr>
          <a:xfrm>
            <a:off x="0" y="4208467"/>
            <a:ext cx="12192000" cy="264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9" name="Google Shape;49;p85"/>
          <p:cNvCxnSpPr/>
          <p:nvPr/>
        </p:nvCxnSpPr>
        <p:spPr>
          <a:xfrm>
            <a:off x="1" y="1755775"/>
            <a:ext cx="107822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85"/>
          <p:cNvSpPr/>
          <p:nvPr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85"/>
          <p:cNvCxnSpPr/>
          <p:nvPr/>
        </p:nvCxnSpPr>
        <p:spPr>
          <a:xfrm>
            <a:off x="1" y="1755775"/>
            <a:ext cx="10782299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85"/>
          <p:cNvSpPr/>
          <p:nvPr/>
        </p:nvSpPr>
        <p:spPr>
          <a:xfrm>
            <a:off x="9234535" y="6218029"/>
            <a:ext cx="2652665" cy="347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0000" rIns="91425" bIns="9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8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6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body" idx="1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7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AFC9-3A22-4034-BBE4-8E0854D0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9ABA76B-9114-445F-9027-BC5266314B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00" i="0" dirty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tabLst/>
            </a:pPr>
            <a:r>
              <a:rPr lang="en-US"/>
              <a:t>Sources: </a:t>
            </a:r>
          </a:p>
        </p:txBody>
      </p:sp>
    </p:spTree>
    <p:extLst>
      <p:ext uri="{BB962C8B-B14F-4D97-AF65-F5344CB8AC3E}">
        <p14:creationId xmlns:p14="http://schemas.microsoft.com/office/powerpoint/2010/main" val="40718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s Title &amp; Subtitle">
  <p:cSld name="2 Lines Title &amp; Sub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7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body" idx="1"/>
          </p:nvPr>
        </p:nvSpPr>
        <p:spPr>
          <a:xfrm>
            <a:off x="450000" y="1206500"/>
            <a:ext cx="9556014" cy="54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7"/>
          <p:cNvSpPr txBox="1">
            <a:spLocks noGrp="1"/>
          </p:cNvSpPr>
          <p:nvPr>
            <p:ph type="body" idx="2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5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(Blue)">
  <p:cSld name="Quote (Blue)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8"/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8"/>
          <p:cNvSpPr txBox="1">
            <a:spLocks noGrp="1"/>
          </p:cNvSpPr>
          <p:nvPr>
            <p:ph type="body" idx="1"/>
          </p:nvPr>
        </p:nvSpPr>
        <p:spPr>
          <a:xfrm>
            <a:off x="1403350" y="2337339"/>
            <a:ext cx="9378950" cy="33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0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80"/>
              <a:buFont typeface="Arial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8"/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1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9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888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">
  <p:cSld name="Contents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0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0"/>
          <p:cNvSpPr txBox="1">
            <a:spLocks noGrp="1"/>
          </p:cNvSpPr>
          <p:nvPr>
            <p:ph type="body" idx="1"/>
          </p:nvPr>
        </p:nvSpPr>
        <p:spPr>
          <a:xfrm>
            <a:off x="511175" y="872489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0"/>
          <p:cNvSpPr txBox="1">
            <a:spLocks noGrp="1"/>
          </p:cNvSpPr>
          <p:nvPr>
            <p:ph type="body" idx="2"/>
          </p:nvPr>
        </p:nvSpPr>
        <p:spPr>
          <a:xfrm>
            <a:off x="511175" y="2147888"/>
            <a:ext cx="11245851" cy="38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6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06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1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1"/>
          <p:cNvSpPr txBox="1">
            <a:spLocks noGrp="1"/>
          </p:cNvSpPr>
          <p:nvPr>
            <p:ph type="body" idx="1"/>
          </p:nvPr>
        </p:nvSpPr>
        <p:spPr>
          <a:xfrm rot="5400000"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9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5594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2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2"/>
          <p:cNvSpPr txBox="1">
            <a:spLocks noGrp="1"/>
          </p:cNvSpPr>
          <p:nvPr>
            <p:ph type="body" idx="1"/>
          </p:nvPr>
        </p:nvSpPr>
        <p:spPr>
          <a:xfrm>
            <a:off x="529493" y="1806575"/>
            <a:ext cx="5474677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57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2"/>
              <a:buFont typeface="Arial"/>
              <a:buChar char="•"/>
              <a:defRPr sz="25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738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8"/>
              <a:buFont typeface="Arial"/>
              <a:buChar char="•"/>
              <a:defRPr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926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sz="18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2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2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92"/>
          <p:cNvSpPr txBox="1">
            <a:spLocks noGrp="1"/>
          </p:cNvSpPr>
          <p:nvPr>
            <p:ph type="body" idx="2"/>
          </p:nvPr>
        </p:nvSpPr>
        <p:spPr>
          <a:xfrm>
            <a:off x="6191739" y="1806575"/>
            <a:ext cx="5476631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57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2"/>
              <a:buFont typeface="Arial"/>
              <a:buChar char="•"/>
              <a:defRPr sz="25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738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8"/>
              <a:buFont typeface="Arial"/>
              <a:buChar char="•"/>
              <a:defRPr sz="22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926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5"/>
              <a:buFont typeface="Arial"/>
              <a:buChar char="•"/>
              <a:defRPr sz="18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2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24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Char char="•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136" algn="l" rtl="0">
              <a:spcBef>
                <a:spcPts val="332"/>
              </a:spcBef>
              <a:spcAft>
                <a:spcPts val="0"/>
              </a:spcAft>
              <a:buClr>
                <a:schemeClr val="dk1"/>
              </a:buClr>
              <a:buSzPts val="1662"/>
              <a:buFont typeface="Arial"/>
              <a:buChar char="»"/>
              <a:defRPr sz="166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9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713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&amp; subtitle">
  <p:cSld name="2_Title &amp; sub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3"/>
          <p:cNvSpPr txBox="1">
            <a:spLocks noGrp="1"/>
          </p:cNvSpPr>
          <p:nvPr>
            <p:ph type="title"/>
          </p:nvPr>
        </p:nvSpPr>
        <p:spPr>
          <a:xfrm>
            <a:off x="511174" y="461017"/>
            <a:ext cx="9720000" cy="4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93"/>
          <p:cNvSpPr txBox="1">
            <a:spLocks noGrp="1"/>
          </p:cNvSpPr>
          <p:nvPr>
            <p:ph type="body" idx="1"/>
          </p:nvPr>
        </p:nvSpPr>
        <p:spPr>
          <a:xfrm>
            <a:off x="511174" y="877994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709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4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4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94"/>
          <p:cNvSpPr txBox="1">
            <a:spLocks noGrp="1"/>
          </p:cNvSpPr>
          <p:nvPr>
            <p:ph type="body" idx="2"/>
          </p:nvPr>
        </p:nvSpPr>
        <p:spPr>
          <a:xfrm>
            <a:off x="450000" y="5954775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3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&amp; Subtitle">
  <p:cSld name="3_Title &amp; Sub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5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5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95"/>
          <p:cNvSpPr txBox="1">
            <a:spLocks noGrp="1"/>
          </p:cNvSpPr>
          <p:nvPr>
            <p:ph type="body" idx="2"/>
          </p:nvPr>
        </p:nvSpPr>
        <p:spPr>
          <a:xfrm>
            <a:off x="450000" y="5967413"/>
            <a:ext cx="9375775" cy="44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9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3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Subtitle">
  <p:cSld name="1_Title &amp; Sub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6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6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96"/>
          <p:cNvSpPr txBox="1">
            <a:spLocks noGrp="1"/>
          </p:cNvSpPr>
          <p:nvPr>
            <p:ph type="body" idx="2"/>
          </p:nvPr>
        </p:nvSpPr>
        <p:spPr>
          <a:xfrm>
            <a:off x="450000" y="6015590"/>
            <a:ext cx="8601925" cy="29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07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AFC9-3A22-4034-BBE4-8E0854D0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8AABC-5269-4D1F-BE79-8AFF67CE5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</p:spPr>
        <p:txBody>
          <a:bodyPr lIns="0" tIns="90000" rIns="90000" bIns="46800"/>
          <a:lstStyle>
            <a:lvl1pPr marL="0" indent="0">
              <a:lnSpc>
                <a:spcPct val="100000"/>
              </a:lnSpc>
              <a:buNone/>
              <a:defRPr sz="2900" b="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0E2B8C1-ACAD-4046-8378-0CFFD1638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00" i="0" dirty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tabLst/>
            </a:pPr>
            <a:r>
              <a:rPr lang="en-US"/>
              <a:t>Sources: </a:t>
            </a:r>
          </a:p>
        </p:txBody>
      </p:sp>
    </p:spTree>
    <p:extLst>
      <p:ext uri="{BB962C8B-B14F-4D97-AF65-F5344CB8AC3E}">
        <p14:creationId xmlns:p14="http://schemas.microsoft.com/office/powerpoint/2010/main" val="16969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&amp; subtitle">
  <p:cSld name="5_Title &amp; sub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7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7"/>
          <p:cNvSpPr txBox="1">
            <a:spLocks noGrp="1"/>
          </p:cNvSpPr>
          <p:nvPr>
            <p:ph type="body" idx="1"/>
          </p:nvPr>
        </p:nvSpPr>
        <p:spPr>
          <a:xfrm>
            <a:off x="511175" y="877995"/>
            <a:ext cx="9720000" cy="85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Font typeface="Arial"/>
              <a:buNone/>
              <a:defRPr sz="2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9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068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8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9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9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66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AFC9-3A22-4034-BBE4-8E0854D03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426720"/>
            <a:ext cx="9375775" cy="7797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a two line title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98AABC-5269-4D1F-BE79-8AFF67CE5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00" y="1206500"/>
            <a:ext cx="9556014" cy="549274"/>
          </a:xfrm>
          <a:prstGeom prst="rect">
            <a:avLst/>
          </a:prstGeom>
        </p:spPr>
        <p:txBody>
          <a:bodyPr lIns="0" tIns="90000" rIns="90000" bIns="46800"/>
          <a:lstStyle>
            <a:lvl1pPr marL="0" indent="0">
              <a:lnSpc>
                <a:spcPct val="100000"/>
              </a:lnSpc>
              <a:buNone/>
              <a:defRPr sz="2900" b="0" i="1">
                <a:latin typeface="Minion" panose="02040503050201020203" pitchFamily="18" charset="0"/>
              </a:defRPr>
            </a:lvl1pPr>
            <a:lvl2pPr marL="476250" indent="0">
              <a:buNone/>
              <a:defRPr/>
            </a:lvl2pPr>
            <a:lvl3pPr marL="954087" indent="0">
              <a:buNone/>
              <a:defRPr/>
            </a:lvl3pPr>
            <a:lvl4pPr marL="1431925" indent="0">
              <a:buNone/>
              <a:defRPr/>
            </a:lvl4pPr>
            <a:lvl5pPr marL="1909763" indent="0">
              <a:buNone/>
              <a:defRPr/>
            </a:lvl5pPr>
          </a:lstStyle>
          <a:p>
            <a:pPr lvl="0"/>
            <a:r>
              <a:rPr lang="en-US"/>
              <a:t>Add single line subtitle</a:t>
            </a:r>
            <a:endParaRPr lang="en-GB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0D00452-DD2D-48B7-B202-05AFADDA5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900" i="0" dirty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marL="285750" marR="0" lvl="0" indent="-285750" defTabSz="914400" eaLnBrk="0" latinLnBrk="0" hangingPunct="0">
              <a:lnSpc>
                <a:spcPct val="100000"/>
              </a:lnSpc>
              <a:buClrTx/>
              <a:tabLst/>
            </a:pPr>
            <a:r>
              <a:rPr lang="en-US"/>
              <a:t>Sources: </a:t>
            </a:r>
          </a:p>
        </p:txBody>
      </p:sp>
    </p:spTree>
    <p:extLst>
      <p:ext uri="{BB962C8B-B14F-4D97-AF65-F5344CB8AC3E}">
        <p14:creationId xmlns:p14="http://schemas.microsoft.com/office/powerpoint/2010/main" val="8362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635513-B61F-4333-9F99-95DB80DDA48D}"/>
              </a:ext>
            </a:extLst>
          </p:cNvPr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BFA412-A285-45B3-BCA0-8E731C762D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51" y="3225800"/>
            <a:ext cx="9390062" cy="200342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Tx/>
              <a:buNone/>
              <a:defRPr sz="2900" i="1">
                <a:solidFill>
                  <a:schemeClr val="bg1"/>
                </a:solidFill>
                <a:latin typeface="Minion" panose="02040503050201090203" pitchFamily="18" charset="0"/>
              </a:defRPr>
            </a:lvl1pPr>
            <a:lvl2pPr marL="476250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2pPr>
            <a:lvl3pPr marL="954087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3pPr>
            <a:lvl4pPr marL="1431925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4pPr>
            <a:lvl5pPr marL="1909763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5pPr>
          </a:lstStyle>
          <a:p>
            <a:pPr lvl="0"/>
            <a:r>
              <a:rPr lang="en-US" noProof="0"/>
              <a:t>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D2BF5FF-D548-4DFE-9526-577D1AC46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1" y="2581468"/>
            <a:ext cx="9390062" cy="46970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476250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2pPr>
            <a:lvl3pPr marL="954087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3pPr>
            <a:lvl4pPr marL="1431925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4pPr>
            <a:lvl5pPr marL="1909763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5pPr>
          </a:lstStyle>
          <a:p>
            <a:pPr lvl="0"/>
            <a:r>
              <a:rPr lang="en-US" noProof="0"/>
              <a:t>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BFCB7-68E3-4833-8454-5F89B56A2A90}"/>
              </a:ext>
            </a:extLst>
          </p:cNvPr>
          <p:cNvSpPr/>
          <p:nvPr userDrawn="1"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635513-B61F-4333-9F99-95DB80DDA48D}"/>
              </a:ext>
            </a:extLst>
          </p:cNvPr>
          <p:cNvSpPr/>
          <p:nvPr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DAB1FED-D233-4FAE-A9F5-347D446A24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2337339"/>
            <a:ext cx="9378950" cy="338982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4000" i="1">
                <a:solidFill>
                  <a:schemeClr val="bg1"/>
                </a:solidFill>
                <a:latin typeface="Minion" panose="02040503050201090203" pitchFamily="18" charset="0"/>
              </a:defRPr>
            </a:lvl1pPr>
            <a:lvl2pPr marL="476250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2pPr>
            <a:lvl3pPr marL="954087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3pPr>
            <a:lvl4pPr marL="1431925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4pPr>
            <a:lvl5pPr marL="1909763" indent="0">
              <a:buFontTx/>
              <a:buNone/>
              <a:defRPr sz="2900">
                <a:solidFill>
                  <a:schemeClr val="bg1"/>
                </a:solidFill>
                <a:latin typeface="Minion" panose="02040503050201090203" pitchFamily="18" charset="0"/>
              </a:defRPr>
            </a:lvl5pPr>
          </a:lstStyle>
          <a:p>
            <a:pPr lvl="0"/>
            <a:r>
              <a:rPr lang="en-US" noProof="0"/>
              <a:t>“Add quote”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AF737-DB02-4C03-ABB0-BA0A5DD52B9E}"/>
              </a:ext>
            </a:extLst>
          </p:cNvPr>
          <p:cNvSpPr/>
          <p:nvPr userDrawn="1"/>
        </p:nvSpPr>
        <p:spPr>
          <a:xfrm>
            <a:off x="0" y="1755775"/>
            <a:ext cx="12192000" cy="4552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Imag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EndCoverShape">
            <a:extLst>
              <a:ext uri="{FF2B5EF4-FFF2-40B4-BE49-F238E27FC236}">
                <a16:creationId xmlns:a16="http://schemas.microsoft.com/office/drawing/2014/main" id="{01E58726-2328-4121-9B95-46A48066558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-3175" y="6843713"/>
            <a:ext cx="5715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742950" indent="-28575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0AD2E-9D7A-49E9-A5BB-2AE61C80F2BD}"/>
              </a:ext>
            </a:extLst>
          </p:cNvPr>
          <p:cNvSpPr txBox="1"/>
          <p:nvPr/>
        </p:nvSpPr>
        <p:spPr>
          <a:xfrm>
            <a:off x="451643" y="3101296"/>
            <a:ext cx="11288713" cy="8933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5400" i="1">
                <a:solidFill>
                  <a:schemeClr val="accent1"/>
                </a:solidFill>
                <a:latin typeface="Minion" panose="02040503050201020203" pitchFamily="18" charset="0"/>
                <a:ea typeface="+mn-ea"/>
                <a:cs typeface="+mn-cs"/>
              </a:rPr>
              <a:t>Doing now what patients need next</a:t>
            </a:r>
          </a:p>
        </p:txBody>
      </p:sp>
      <p:sp>
        <p:nvSpPr>
          <p:cNvPr id="4" name="shpEndCoverShape">
            <a:extLst>
              <a:ext uri="{FF2B5EF4-FFF2-40B4-BE49-F238E27FC236}">
                <a16:creationId xmlns:a16="http://schemas.microsoft.com/office/drawing/2014/main" id="{8D6CF756-3CA3-44A9-A1B8-C6FC363CC85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-3175" y="6843713"/>
            <a:ext cx="5715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75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742950" indent="-28575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Imago" panose="02000500060000020004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742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D8276DA-4211-48BB-9E67-8CF21BC4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9A302-9311-437C-ADC3-10332BA6CFFF}"/>
              </a:ext>
            </a:extLst>
          </p:cNvPr>
          <p:cNvSpPr txBox="1"/>
          <p:nvPr/>
        </p:nvSpPr>
        <p:spPr>
          <a:xfrm>
            <a:off x="11451531" y="6395687"/>
            <a:ext cx="288032" cy="20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defRPr sz="900" b="1"/>
            </a:lvl1pPr>
          </a:lstStyle>
          <a:p>
            <a:pPr algn="r" eaLnBrk="0" hangingPunct="0"/>
            <a:fld id="{6C33C606-CCB6-4873-BCC2-A8E2A449B9FA}" type="slidenum">
              <a:rPr lang="en-US" sz="900" smtClean="0">
                <a:solidFill>
                  <a:srgbClr val="808285"/>
                </a:solidFill>
                <a:latin typeface="Imago" pitchFamily="2" charset="0"/>
                <a:cs typeface="+mn-cs"/>
              </a:rPr>
              <a:pPr algn="r" eaLnBrk="0" hangingPunct="0"/>
              <a:t>‹#›</a:t>
            </a:fld>
            <a:endParaRPr lang="en-US" sz="900">
              <a:solidFill>
                <a:srgbClr val="808285"/>
              </a:solidFill>
              <a:latin typeface="Imago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B8516-3889-4A4B-93E9-17DAC29BB322}"/>
              </a:ext>
            </a:extLst>
          </p:cNvPr>
          <p:cNvSpPr txBox="1"/>
          <p:nvPr/>
        </p:nvSpPr>
        <p:spPr>
          <a:xfrm>
            <a:off x="9356477" y="6333801"/>
            <a:ext cx="2046227" cy="32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spcBef>
                <a:spcPct val="0"/>
              </a:spcBef>
              <a:defRPr sz="900" b="0">
                <a:latin typeface="Imago" panose="020B0500060000020004" pitchFamily="34" charset="0"/>
              </a:defRPr>
            </a:lvl1pPr>
          </a:lstStyle>
          <a:p>
            <a:pPr eaLnBrk="0" hangingPunct="0"/>
            <a:fld id="{7C7B4256-3F8F-4050-82F8-289982B9F7A5}" type="datetime4">
              <a:rPr lang="en-US" sz="900" smtClean="0">
                <a:solidFill>
                  <a:srgbClr val="808285"/>
                </a:solidFill>
                <a:cs typeface="+mn-cs"/>
              </a:rPr>
              <a:t>December 18, 2020</a:t>
            </a:fld>
            <a:r>
              <a:rPr lang="en-US" sz="900">
                <a:solidFill>
                  <a:srgbClr val="808285"/>
                </a:solidFill>
                <a:cs typeface="+mn-cs"/>
              </a:rPr>
              <a:t>  |  © 2020 Roche </a:t>
            </a:r>
          </a:p>
        </p:txBody>
      </p:sp>
      <p:grpSp>
        <p:nvGrpSpPr>
          <p:cNvPr id="10" name="shpGridNormal" hidden="1">
            <a:extLst>
              <a:ext uri="{FF2B5EF4-FFF2-40B4-BE49-F238E27FC236}">
                <a16:creationId xmlns:a16="http://schemas.microsoft.com/office/drawing/2014/main" id="{C0853941-6ED2-4D50-AE4C-4EAD4D4965E4}"/>
              </a:ext>
            </a:extLst>
          </p:cNvPr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11" name="shpGridTitle" hidden="1">
              <a:extLst>
                <a:ext uri="{FF2B5EF4-FFF2-40B4-BE49-F238E27FC236}">
                  <a16:creationId xmlns:a16="http://schemas.microsoft.com/office/drawing/2014/main" id="{1882715E-C03F-453A-A3F4-E1F15620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" name="shpGridMain" hidden="1">
              <a:extLst>
                <a:ext uri="{FF2B5EF4-FFF2-40B4-BE49-F238E27FC236}">
                  <a16:creationId xmlns:a16="http://schemas.microsoft.com/office/drawing/2014/main" id="{96B6ACB5-3A68-4BF0-8CE5-B3145FA42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" name="shpGridFooter" hidden="1">
              <a:extLst>
                <a:ext uri="{FF2B5EF4-FFF2-40B4-BE49-F238E27FC236}">
                  <a16:creationId xmlns:a16="http://schemas.microsoft.com/office/drawing/2014/main" id="{F7682E7A-B69E-4FB4-85FA-B1ADD9F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E1DF0F-C014-4735-A15C-593ED4412DFC}"/>
              </a:ext>
            </a:extLst>
          </p:cNvPr>
          <p:cNvGrpSpPr>
            <a:grpSpLocks/>
          </p:cNvGrpSpPr>
          <p:nvPr/>
        </p:nvGrpSpPr>
        <p:grpSpPr>
          <a:xfrm>
            <a:off x="11157662" y="446781"/>
            <a:ext cx="643545" cy="334269"/>
            <a:chOff x="10186513" y="781051"/>
            <a:chExt cx="776761" cy="394584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950F858-25FD-40AA-ACBC-4BF3511E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5557" y="883945"/>
              <a:ext cx="80778" cy="162500"/>
            </a:xfrm>
            <a:custGeom>
              <a:avLst/>
              <a:gdLst>
                <a:gd name="T0" fmla="*/ 492 w 599"/>
                <a:gd name="T1" fmla="*/ 360 h 1205"/>
                <a:gd name="T2" fmla="*/ 450 w 599"/>
                <a:gd name="T3" fmla="*/ 338 h 1205"/>
                <a:gd name="T4" fmla="*/ 399 w 599"/>
                <a:gd name="T5" fmla="*/ 324 h 1205"/>
                <a:gd name="T6" fmla="*/ 344 w 599"/>
                <a:gd name="T7" fmla="*/ 319 h 1205"/>
                <a:gd name="T8" fmla="*/ 344 w 599"/>
                <a:gd name="T9" fmla="*/ 319 h 1205"/>
                <a:gd name="T10" fmla="*/ 286 w 599"/>
                <a:gd name="T11" fmla="*/ 326 h 1205"/>
                <a:gd name="T12" fmla="*/ 233 w 599"/>
                <a:gd name="T13" fmla="*/ 343 h 1205"/>
                <a:gd name="T14" fmla="*/ 187 w 599"/>
                <a:gd name="T15" fmla="*/ 370 h 1205"/>
                <a:gd name="T16" fmla="*/ 187 w 599"/>
                <a:gd name="T17" fmla="*/ 370 h 1205"/>
                <a:gd name="T18" fmla="*/ 187 w 599"/>
                <a:gd name="T19" fmla="*/ 0 h 1205"/>
                <a:gd name="T20" fmla="*/ 0 w 599"/>
                <a:gd name="T21" fmla="*/ 0 h 1205"/>
                <a:gd name="T22" fmla="*/ 0 w 599"/>
                <a:gd name="T23" fmla="*/ 1205 h 1205"/>
                <a:gd name="T24" fmla="*/ 187 w 599"/>
                <a:gd name="T25" fmla="*/ 1205 h 1205"/>
                <a:gd name="T26" fmla="*/ 187 w 599"/>
                <a:gd name="T27" fmla="*/ 577 h 1205"/>
                <a:gd name="T28" fmla="*/ 187 w 599"/>
                <a:gd name="T29" fmla="*/ 577 h 1205"/>
                <a:gd name="T30" fmla="*/ 200 w 599"/>
                <a:gd name="T31" fmla="*/ 533 h 1205"/>
                <a:gd name="T32" fmla="*/ 236 w 599"/>
                <a:gd name="T33" fmla="*/ 498 h 1205"/>
                <a:gd name="T34" fmla="*/ 294 w 599"/>
                <a:gd name="T35" fmla="*/ 481 h 1205"/>
                <a:gd name="T36" fmla="*/ 294 w 599"/>
                <a:gd name="T37" fmla="*/ 481 h 1205"/>
                <a:gd name="T38" fmla="*/ 328 w 599"/>
                <a:gd name="T39" fmla="*/ 485 h 1205"/>
                <a:gd name="T40" fmla="*/ 362 w 599"/>
                <a:gd name="T41" fmla="*/ 499 h 1205"/>
                <a:gd name="T42" fmla="*/ 390 w 599"/>
                <a:gd name="T43" fmla="*/ 525 h 1205"/>
                <a:gd name="T44" fmla="*/ 390 w 599"/>
                <a:gd name="T45" fmla="*/ 525 h 1205"/>
                <a:gd name="T46" fmla="*/ 406 w 599"/>
                <a:gd name="T47" fmla="*/ 562 h 1205"/>
                <a:gd name="T48" fmla="*/ 412 w 599"/>
                <a:gd name="T49" fmla="*/ 605 h 1205"/>
                <a:gd name="T50" fmla="*/ 413 w 599"/>
                <a:gd name="T51" fmla="*/ 653 h 1205"/>
                <a:gd name="T52" fmla="*/ 413 w 599"/>
                <a:gd name="T53" fmla="*/ 653 h 1205"/>
                <a:gd name="T54" fmla="*/ 413 w 599"/>
                <a:gd name="T55" fmla="*/ 1205 h 1205"/>
                <a:gd name="T56" fmla="*/ 599 w 599"/>
                <a:gd name="T57" fmla="*/ 1205 h 1205"/>
                <a:gd name="T58" fmla="*/ 599 w 599"/>
                <a:gd name="T59" fmla="*/ 645 h 1205"/>
                <a:gd name="T60" fmla="*/ 599 w 599"/>
                <a:gd name="T61" fmla="*/ 645 h 1205"/>
                <a:gd name="T62" fmla="*/ 597 w 599"/>
                <a:gd name="T63" fmla="*/ 589 h 1205"/>
                <a:gd name="T64" fmla="*/ 593 w 599"/>
                <a:gd name="T65" fmla="*/ 540 h 1205"/>
                <a:gd name="T66" fmla="*/ 587 w 599"/>
                <a:gd name="T67" fmla="*/ 499 h 1205"/>
                <a:gd name="T68" fmla="*/ 577 w 599"/>
                <a:gd name="T69" fmla="*/ 465 h 1205"/>
                <a:gd name="T70" fmla="*/ 563 w 599"/>
                <a:gd name="T71" fmla="*/ 434 h 1205"/>
                <a:gd name="T72" fmla="*/ 545 w 599"/>
                <a:gd name="T73" fmla="*/ 407 h 1205"/>
                <a:gd name="T74" fmla="*/ 521 w 599"/>
                <a:gd name="T75" fmla="*/ 384 h 1205"/>
                <a:gd name="T76" fmla="*/ 492 w 599"/>
                <a:gd name="T77" fmla="*/ 360 h 1205"/>
                <a:gd name="T78" fmla="*/ 492 w 599"/>
                <a:gd name="T79" fmla="*/ 360 h 1205"/>
                <a:gd name="T80" fmla="*/ 492 w 599"/>
                <a:gd name="T81" fmla="*/ 36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9" h="1205">
                  <a:moveTo>
                    <a:pt x="492" y="360"/>
                  </a:moveTo>
                  <a:lnTo>
                    <a:pt x="450" y="338"/>
                  </a:lnTo>
                  <a:lnTo>
                    <a:pt x="399" y="324"/>
                  </a:lnTo>
                  <a:lnTo>
                    <a:pt x="344" y="319"/>
                  </a:lnTo>
                  <a:lnTo>
                    <a:pt x="344" y="319"/>
                  </a:lnTo>
                  <a:lnTo>
                    <a:pt x="286" y="326"/>
                  </a:lnTo>
                  <a:lnTo>
                    <a:pt x="233" y="343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205"/>
                  </a:lnTo>
                  <a:lnTo>
                    <a:pt x="187" y="1205"/>
                  </a:lnTo>
                  <a:lnTo>
                    <a:pt x="187" y="577"/>
                  </a:lnTo>
                  <a:lnTo>
                    <a:pt x="187" y="577"/>
                  </a:lnTo>
                  <a:lnTo>
                    <a:pt x="200" y="533"/>
                  </a:lnTo>
                  <a:lnTo>
                    <a:pt x="236" y="498"/>
                  </a:lnTo>
                  <a:lnTo>
                    <a:pt x="294" y="481"/>
                  </a:lnTo>
                  <a:lnTo>
                    <a:pt x="294" y="481"/>
                  </a:lnTo>
                  <a:lnTo>
                    <a:pt x="328" y="485"/>
                  </a:lnTo>
                  <a:lnTo>
                    <a:pt x="362" y="499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406" y="562"/>
                  </a:lnTo>
                  <a:lnTo>
                    <a:pt x="412" y="605"/>
                  </a:lnTo>
                  <a:lnTo>
                    <a:pt x="413" y="653"/>
                  </a:lnTo>
                  <a:lnTo>
                    <a:pt x="413" y="653"/>
                  </a:lnTo>
                  <a:lnTo>
                    <a:pt x="413" y="1205"/>
                  </a:lnTo>
                  <a:lnTo>
                    <a:pt x="599" y="1205"/>
                  </a:lnTo>
                  <a:lnTo>
                    <a:pt x="599" y="645"/>
                  </a:lnTo>
                  <a:lnTo>
                    <a:pt x="599" y="645"/>
                  </a:lnTo>
                  <a:lnTo>
                    <a:pt x="597" y="589"/>
                  </a:lnTo>
                  <a:lnTo>
                    <a:pt x="593" y="540"/>
                  </a:lnTo>
                  <a:lnTo>
                    <a:pt x="587" y="499"/>
                  </a:lnTo>
                  <a:lnTo>
                    <a:pt x="577" y="465"/>
                  </a:lnTo>
                  <a:lnTo>
                    <a:pt x="563" y="434"/>
                  </a:lnTo>
                  <a:lnTo>
                    <a:pt x="545" y="407"/>
                  </a:lnTo>
                  <a:lnTo>
                    <a:pt x="521" y="384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5BE2167-CBDA-49F4-8EE8-E9255FD1B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0288" y="926963"/>
              <a:ext cx="81857" cy="122043"/>
            </a:xfrm>
            <a:custGeom>
              <a:avLst/>
              <a:gdLst>
                <a:gd name="T0" fmla="*/ 267 w 607"/>
                <a:gd name="T1" fmla="*/ 2 h 905"/>
                <a:gd name="T2" fmla="*/ 201 w 607"/>
                <a:gd name="T3" fmla="*/ 14 h 905"/>
                <a:gd name="T4" fmla="*/ 144 w 607"/>
                <a:gd name="T5" fmla="*/ 41 h 905"/>
                <a:gd name="T6" fmla="*/ 96 w 607"/>
                <a:gd name="T7" fmla="*/ 80 h 905"/>
                <a:gd name="T8" fmla="*/ 57 w 607"/>
                <a:gd name="T9" fmla="*/ 132 h 905"/>
                <a:gd name="T10" fmla="*/ 28 w 607"/>
                <a:gd name="T11" fmla="*/ 195 h 905"/>
                <a:gd name="T12" fmla="*/ 10 w 607"/>
                <a:gd name="T13" fmla="*/ 271 h 905"/>
                <a:gd name="T14" fmla="*/ 5 w 607"/>
                <a:gd name="T15" fmla="*/ 312 h 905"/>
                <a:gd name="T16" fmla="*/ 1 w 607"/>
                <a:gd name="T17" fmla="*/ 379 h 905"/>
                <a:gd name="T18" fmla="*/ 0 w 607"/>
                <a:gd name="T19" fmla="*/ 454 h 905"/>
                <a:gd name="T20" fmla="*/ 2 w 607"/>
                <a:gd name="T21" fmla="*/ 569 h 905"/>
                <a:gd name="T22" fmla="*/ 4 w 607"/>
                <a:gd name="T23" fmla="*/ 598 h 905"/>
                <a:gd name="T24" fmla="*/ 15 w 607"/>
                <a:gd name="T25" fmla="*/ 674 h 905"/>
                <a:gd name="T26" fmla="*/ 38 w 607"/>
                <a:gd name="T27" fmla="*/ 742 h 905"/>
                <a:gd name="T28" fmla="*/ 73 w 607"/>
                <a:gd name="T29" fmla="*/ 798 h 905"/>
                <a:gd name="T30" fmla="*/ 116 w 607"/>
                <a:gd name="T31" fmla="*/ 844 h 905"/>
                <a:gd name="T32" fmla="*/ 170 w 607"/>
                <a:gd name="T33" fmla="*/ 877 h 905"/>
                <a:gd name="T34" fmla="*/ 232 w 607"/>
                <a:gd name="T35" fmla="*/ 897 h 905"/>
                <a:gd name="T36" fmla="*/ 304 w 607"/>
                <a:gd name="T37" fmla="*/ 905 h 905"/>
                <a:gd name="T38" fmla="*/ 339 w 607"/>
                <a:gd name="T39" fmla="*/ 903 h 905"/>
                <a:gd name="T40" fmla="*/ 407 w 607"/>
                <a:gd name="T41" fmla="*/ 890 h 905"/>
                <a:gd name="T42" fmla="*/ 465 w 607"/>
                <a:gd name="T43" fmla="*/ 862 h 905"/>
                <a:gd name="T44" fmla="*/ 514 w 607"/>
                <a:gd name="T45" fmla="*/ 822 h 905"/>
                <a:gd name="T46" fmla="*/ 552 w 607"/>
                <a:gd name="T47" fmla="*/ 771 h 905"/>
                <a:gd name="T48" fmla="*/ 582 w 607"/>
                <a:gd name="T49" fmla="*/ 708 h 905"/>
                <a:gd name="T50" fmla="*/ 598 w 607"/>
                <a:gd name="T51" fmla="*/ 636 h 905"/>
                <a:gd name="T52" fmla="*/ 603 w 607"/>
                <a:gd name="T53" fmla="*/ 598 h 905"/>
                <a:gd name="T54" fmla="*/ 606 w 607"/>
                <a:gd name="T55" fmla="*/ 520 h 905"/>
                <a:gd name="T56" fmla="*/ 607 w 607"/>
                <a:gd name="T57" fmla="*/ 454 h 905"/>
                <a:gd name="T58" fmla="*/ 605 w 607"/>
                <a:gd name="T59" fmla="*/ 354 h 905"/>
                <a:gd name="T60" fmla="*/ 602 w 607"/>
                <a:gd name="T61" fmla="*/ 312 h 905"/>
                <a:gd name="T62" fmla="*/ 584 w 607"/>
                <a:gd name="T63" fmla="*/ 215 h 905"/>
                <a:gd name="T64" fmla="*/ 552 w 607"/>
                <a:gd name="T65" fmla="*/ 139 h 905"/>
                <a:gd name="T66" fmla="*/ 512 w 607"/>
                <a:gd name="T67" fmla="*/ 82 h 905"/>
                <a:gd name="T68" fmla="*/ 465 w 607"/>
                <a:gd name="T69" fmla="*/ 42 h 905"/>
                <a:gd name="T70" fmla="*/ 412 w 607"/>
                <a:gd name="T71" fmla="*/ 17 h 905"/>
                <a:gd name="T72" fmla="*/ 357 w 607"/>
                <a:gd name="T73" fmla="*/ 5 h 905"/>
                <a:gd name="T74" fmla="*/ 304 w 607"/>
                <a:gd name="T75" fmla="*/ 0 h 905"/>
                <a:gd name="T76" fmla="*/ 304 w 607"/>
                <a:gd name="T77" fmla="*/ 0 h 905"/>
                <a:gd name="T78" fmla="*/ 410 w 607"/>
                <a:gd name="T79" fmla="*/ 656 h 905"/>
                <a:gd name="T80" fmla="*/ 375 w 607"/>
                <a:gd name="T81" fmla="*/ 723 h 905"/>
                <a:gd name="T82" fmla="*/ 304 w 607"/>
                <a:gd name="T83" fmla="*/ 751 h 905"/>
                <a:gd name="T84" fmla="*/ 262 w 607"/>
                <a:gd name="T85" fmla="*/ 743 h 905"/>
                <a:gd name="T86" fmla="*/ 210 w 607"/>
                <a:gd name="T87" fmla="*/ 689 h 905"/>
                <a:gd name="T88" fmla="*/ 191 w 607"/>
                <a:gd name="T89" fmla="*/ 612 h 905"/>
                <a:gd name="T90" fmla="*/ 190 w 607"/>
                <a:gd name="T91" fmla="*/ 598 h 905"/>
                <a:gd name="T92" fmla="*/ 186 w 607"/>
                <a:gd name="T93" fmla="*/ 454 h 905"/>
                <a:gd name="T94" fmla="*/ 187 w 607"/>
                <a:gd name="T95" fmla="*/ 359 h 905"/>
                <a:gd name="T96" fmla="*/ 191 w 607"/>
                <a:gd name="T97" fmla="*/ 288 h 905"/>
                <a:gd name="T98" fmla="*/ 196 w 607"/>
                <a:gd name="T99" fmla="*/ 248 h 905"/>
                <a:gd name="T100" fmla="*/ 231 w 607"/>
                <a:gd name="T101" fmla="*/ 182 h 905"/>
                <a:gd name="T102" fmla="*/ 304 w 607"/>
                <a:gd name="T103" fmla="*/ 155 h 905"/>
                <a:gd name="T104" fmla="*/ 345 w 607"/>
                <a:gd name="T105" fmla="*/ 162 h 905"/>
                <a:gd name="T106" fmla="*/ 399 w 607"/>
                <a:gd name="T107" fmla="*/ 212 h 905"/>
                <a:gd name="T108" fmla="*/ 417 w 607"/>
                <a:gd name="T109" fmla="*/ 287 h 905"/>
                <a:gd name="T110" fmla="*/ 418 w 607"/>
                <a:gd name="T111" fmla="*/ 305 h 905"/>
                <a:gd name="T112" fmla="*/ 421 w 607"/>
                <a:gd name="T113" fmla="*/ 454 h 905"/>
                <a:gd name="T114" fmla="*/ 420 w 607"/>
                <a:gd name="T115" fmla="*/ 546 h 905"/>
                <a:gd name="T116" fmla="*/ 417 w 607"/>
                <a:gd name="T117" fmla="*/ 616 h 905"/>
                <a:gd name="T118" fmla="*/ 417 w 607"/>
                <a:gd name="T119" fmla="*/ 61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7" h="905">
                  <a:moveTo>
                    <a:pt x="304" y="0"/>
                  </a:moveTo>
                  <a:lnTo>
                    <a:pt x="267" y="2"/>
                  </a:lnTo>
                  <a:lnTo>
                    <a:pt x="233" y="7"/>
                  </a:lnTo>
                  <a:lnTo>
                    <a:pt x="201" y="14"/>
                  </a:lnTo>
                  <a:lnTo>
                    <a:pt x="172" y="26"/>
                  </a:lnTo>
                  <a:lnTo>
                    <a:pt x="144" y="41"/>
                  </a:lnTo>
                  <a:lnTo>
                    <a:pt x="119" y="59"/>
                  </a:lnTo>
                  <a:lnTo>
                    <a:pt x="96" y="80"/>
                  </a:lnTo>
                  <a:lnTo>
                    <a:pt x="76" y="104"/>
                  </a:lnTo>
                  <a:lnTo>
                    <a:pt x="57" y="132"/>
                  </a:lnTo>
                  <a:lnTo>
                    <a:pt x="41" y="161"/>
                  </a:lnTo>
                  <a:lnTo>
                    <a:pt x="28" y="195"/>
                  </a:lnTo>
                  <a:lnTo>
                    <a:pt x="18" y="231"/>
                  </a:lnTo>
                  <a:lnTo>
                    <a:pt x="10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1" y="37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519"/>
                  </a:lnTo>
                  <a:lnTo>
                    <a:pt x="2" y="569"/>
                  </a:lnTo>
                  <a:lnTo>
                    <a:pt x="4" y="598"/>
                  </a:lnTo>
                  <a:lnTo>
                    <a:pt x="4" y="598"/>
                  </a:lnTo>
                  <a:lnTo>
                    <a:pt x="8" y="637"/>
                  </a:lnTo>
                  <a:lnTo>
                    <a:pt x="15" y="674"/>
                  </a:lnTo>
                  <a:lnTo>
                    <a:pt x="26" y="709"/>
                  </a:lnTo>
                  <a:lnTo>
                    <a:pt x="38" y="742"/>
                  </a:lnTo>
                  <a:lnTo>
                    <a:pt x="54" y="771"/>
                  </a:lnTo>
                  <a:lnTo>
                    <a:pt x="73" y="798"/>
                  </a:lnTo>
                  <a:lnTo>
                    <a:pt x="93" y="823"/>
                  </a:lnTo>
                  <a:lnTo>
                    <a:pt x="116" y="844"/>
                  </a:lnTo>
                  <a:lnTo>
                    <a:pt x="141" y="863"/>
                  </a:lnTo>
                  <a:lnTo>
                    <a:pt x="170" y="877"/>
                  </a:lnTo>
                  <a:lnTo>
                    <a:pt x="200" y="890"/>
                  </a:lnTo>
                  <a:lnTo>
                    <a:pt x="232" y="897"/>
                  </a:lnTo>
                  <a:lnTo>
                    <a:pt x="267" y="903"/>
                  </a:lnTo>
                  <a:lnTo>
                    <a:pt x="304" y="905"/>
                  </a:lnTo>
                  <a:lnTo>
                    <a:pt x="304" y="905"/>
                  </a:lnTo>
                  <a:lnTo>
                    <a:pt x="339" y="903"/>
                  </a:lnTo>
                  <a:lnTo>
                    <a:pt x="375" y="897"/>
                  </a:lnTo>
                  <a:lnTo>
                    <a:pt x="407" y="890"/>
                  </a:lnTo>
                  <a:lnTo>
                    <a:pt x="437" y="877"/>
                  </a:lnTo>
                  <a:lnTo>
                    <a:pt x="465" y="862"/>
                  </a:lnTo>
                  <a:lnTo>
                    <a:pt x="491" y="843"/>
                  </a:lnTo>
                  <a:lnTo>
                    <a:pt x="514" y="822"/>
                  </a:lnTo>
                  <a:lnTo>
                    <a:pt x="535" y="797"/>
                  </a:lnTo>
                  <a:lnTo>
                    <a:pt x="552" y="771"/>
                  </a:lnTo>
                  <a:lnTo>
                    <a:pt x="569" y="741"/>
                  </a:lnTo>
                  <a:lnTo>
                    <a:pt x="582" y="708"/>
                  </a:lnTo>
                  <a:lnTo>
                    <a:pt x="592" y="674"/>
                  </a:lnTo>
                  <a:lnTo>
                    <a:pt x="598" y="636"/>
                  </a:lnTo>
                  <a:lnTo>
                    <a:pt x="603" y="598"/>
                  </a:lnTo>
                  <a:lnTo>
                    <a:pt x="603" y="598"/>
                  </a:lnTo>
                  <a:lnTo>
                    <a:pt x="605" y="570"/>
                  </a:lnTo>
                  <a:lnTo>
                    <a:pt x="606" y="520"/>
                  </a:lnTo>
                  <a:lnTo>
                    <a:pt x="607" y="454"/>
                  </a:lnTo>
                  <a:lnTo>
                    <a:pt x="607" y="454"/>
                  </a:lnTo>
                  <a:lnTo>
                    <a:pt x="606" y="409"/>
                  </a:lnTo>
                  <a:lnTo>
                    <a:pt x="605" y="354"/>
                  </a:lnTo>
                  <a:lnTo>
                    <a:pt x="602" y="312"/>
                  </a:lnTo>
                  <a:lnTo>
                    <a:pt x="602" y="312"/>
                  </a:lnTo>
                  <a:lnTo>
                    <a:pt x="594" y="261"/>
                  </a:lnTo>
                  <a:lnTo>
                    <a:pt x="584" y="215"/>
                  </a:lnTo>
                  <a:lnTo>
                    <a:pt x="570" y="173"/>
                  </a:lnTo>
                  <a:lnTo>
                    <a:pt x="552" y="139"/>
                  </a:lnTo>
                  <a:lnTo>
                    <a:pt x="533" y="107"/>
                  </a:lnTo>
                  <a:lnTo>
                    <a:pt x="512" y="82"/>
                  </a:lnTo>
                  <a:lnTo>
                    <a:pt x="489" y="60"/>
                  </a:lnTo>
                  <a:lnTo>
                    <a:pt x="465" y="42"/>
                  </a:lnTo>
                  <a:lnTo>
                    <a:pt x="438" y="28"/>
                  </a:lnTo>
                  <a:lnTo>
                    <a:pt x="412" y="17"/>
                  </a:lnTo>
                  <a:lnTo>
                    <a:pt x="385" y="9"/>
                  </a:lnTo>
                  <a:lnTo>
                    <a:pt x="357" y="5"/>
                  </a:lnTo>
                  <a:lnTo>
                    <a:pt x="330" y="1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417" y="616"/>
                  </a:moveTo>
                  <a:lnTo>
                    <a:pt x="410" y="656"/>
                  </a:lnTo>
                  <a:lnTo>
                    <a:pt x="397" y="691"/>
                  </a:lnTo>
                  <a:lnTo>
                    <a:pt x="375" y="723"/>
                  </a:lnTo>
                  <a:lnTo>
                    <a:pt x="345" y="744"/>
                  </a:lnTo>
                  <a:lnTo>
                    <a:pt x="304" y="751"/>
                  </a:lnTo>
                  <a:lnTo>
                    <a:pt x="304" y="751"/>
                  </a:lnTo>
                  <a:lnTo>
                    <a:pt x="262" y="743"/>
                  </a:lnTo>
                  <a:lnTo>
                    <a:pt x="231" y="721"/>
                  </a:lnTo>
                  <a:lnTo>
                    <a:pt x="210" y="689"/>
                  </a:lnTo>
                  <a:lnTo>
                    <a:pt x="197" y="652"/>
                  </a:lnTo>
                  <a:lnTo>
                    <a:pt x="191" y="612"/>
                  </a:lnTo>
                  <a:lnTo>
                    <a:pt x="191" y="612"/>
                  </a:lnTo>
                  <a:lnTo>
                    <a:pt x="190" y="598"/>
                  </a:lnTo>
                  <a:lnTo>
                    <a:pt x="187" y="548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7" y="359"/>
                  </a:lnTo>
                  <a:lnTo>
                    <a:pt x="190" y="305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196" y="248"/>
                  </a:lnTo>
                  <a:lnTo>
                    <a:pt x="209" y="212"/>
                  </a:lnTo>
                  <a:lnTo>
                    <a:pt x="231" y="182"/>
                  </a:lnTo>
                  <a:lnTo>
                    <a:pt x="262" y="162"/>
                  </a:lnTo>
                  <a:lnTo>
                    <a:pt x="304" y="155"/>
                  </a:lnTo>
                  <a:lnTo>
                    <a:pt x="304" y="155"/>
                  </a:lnTo>
                  <a:lnTo>
                    <a:pt x="345" y="162"/>
                  </a:lnTo>
                  <a:lnTo>
                    <a:pt x="377" y="182"/>
                  </a:lnTo>
                  <a:lnTo>
                    <a:pt x="399" y="212"/>
                  </a:lnTo>
                  <a:lnTo>
                    <a:pt x="412" y="248"/>
                  </a:lnTo>
                  <a:lnTo>
                    <a:pt x="417" y="287"/>
                  </a:lnTo>
                  <a:lnTo>
                    <a:pt x="417" y="287"/>
                  </a:lnTo>
                  <a:lnTo>
                    <a:pt x="418" y="305"/>
                  </a:lnTo>
                  <a:lnTo>
                    <a:pt x="420" y="359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0" y="546"/>
                  </a:lnTo>
                  <a:lnTo>
                    <a:pt x="418" y="596"/>
                  </a:lnTo>
                  <a:lnTo>
                    <a:pt x="417" y="616"/>
                  </a:lnTo>
                  <a:lnTo>
                    <a:pt x="417" y="616"/>
                  </a:lnTo>
                  <a:lnTo>
                    <a:pt x="417" y="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B5F7D75B-4247-471D-B30A-A1A2937C4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3596" y="926963"/>
              <a:ext cx="80778" cy="122043"/>
            </a:xfrm>
            <a:custGeom>
              <a:avLst/>
              <a:gdLst>
                <a:gd name="T0" fmla="*/ 597 w 599"/>
                <a:gd name="T1" fmla="*/ 382 h 905"/>
                <a:gd name="T2" fmla="*/ 594 w 599"/>
                <a:gd name="T3" fmla="*/ 312 h 905"/>
                <a:gd name="T4" fmla="*/ 588 w 599"/>
                <a:gd name="T5" fmla="*/ 266 h 905"/>
                <a:gd name="T6" fmla="*/ 559 w 599"/>
                <a:gd name="T7" fmla="*/ 174 h 905"/>
                <a:gd name="T8" fmla="*/ 513 w 599"/>
                <a:gd name="T9" fmla="*/ 97 h 905"/>
                <a:gd name="T10" fmla="*/ 485 w 599"/>
                <a:gd name="T11" fmla="*/ 68 h 905"/>
                <a:gd name="T12" fmla="*/ 419 w 599"/>
                <a:gd name="T13" fmla="*/ 25 h 905"/>
                <a:gd name="T14" fmla="*/ 342 w 599"/>
                <a:gd name="T15" fmla="*/ 3 h 905"/>
                <a:gd name="T16" fmla="*/ 299 w 599"/>
                <a:gd name="T17" fmla="*/ 0 h 905"/>
                <a:gd name="T18" fmla="*/ 230 w 599"/>
                <a:gd name="T19" fmla="*/ 7 h 905"/>
                <a:gd name="T20" fmla="*/ 171 w 599"/>
                <a:gd name="T21" fmla="*/ 26 h 905"/>
                <a:gd name="T22" fmla="*/ 119 w 599"/>
                <a:gd name="T23" fmla="*/ 59 h 905"/>
                <a:gd name="T24" fmla="*/ 77 w 599"/>
                <a:gd name="T25" fmla="*/ 103 h 905"/>
                <a:gd name="T26" fmla="*/ 43 w 599"/>
                <a:gd name="T27" fmla="*/ 160 h 905"/>
                <a:gd name="T28" fmla="*/ 19 w 599"/>
                <a:gd name="T29" fmla="*/ 231 h 905"/>
                <a:gd name="T30" fmla="*/ 5 w 599"/>
                <a:gd name="T31" fmla="*/ 312 h 905"/>
                <a:gd name="T32" fmla="*/ 3 w 599"/>
                <a:gd name="T33" fmla="*/ 336 h 905"/>
                <a:gd name="T34" fmla="*/ 0 w 599"/>
                <a:gd name="T35" fmla="*/ 454 h 905"/>
                <a:gd name="T36" fmla="*/ 1 w 599"/>
                <a:gd name="T37" fmla="*/ 520 h 905"/>
                <a:gd name="T38" fmla="*/ 5 w 599"/>
                <a:gd name="T39" fmla="*/ 598 h 905"/>
                <a:gd name="T40" fmla="*/ 9 w 599"/>
                <a:gd name="T41" fmla="*/ 639 h 905"/>
                <a:gd name="T42" fmla="*/ 28 w 599"/>
                <a:gd name="T43" fmla="*/ 716 h 905"/>
                <a:gd name="T44" fmla="*/ 60 w 599"/>
                <a:gd name="T45" fmla="*/ 781 h 905"/>
                <a:gd name="T46" fmla="*/ 104 w 599"/>
                <a:gd name="T47" fmla="*/ 833 h 905"/>
                <a:gd name="T48" fmla="*/ 159 w 599"/>
                <a:gd name="T49" fmla="*/ 872 h 905"/>
                <a:gd name="T50" fmla="*/ 224 w 599"/>
                <a:gd name="T51" fmla="*/ 897 h 905"/>
                <a:gd name="T52" fmla="*/ 299 w 599"/>
                <a:gd name="T53" fmla="*/ 905 h 905"/>
                <a:gd name="T54" fmla="*/ 334 w 599"/>
                <a:gd name="T55" fmla="*/ 903 h 905"/>
                <a:gd name="T56" fmla="*/ 400 w 599"/>
                <a:gd name="T57" fmla="*/ 890 h 905"/>
                <a:gd name="T58" fmla="*/ 456 w 599"/>
                <a:gd name="T59" fmla="*/ 862 h 905"/>
                <a:gd name="T60" fmla="*/ 505 w 599"/>
                <a:gd name="T61" fmla="*/ 822 h 905"/>
                <a:gd name="T62" fmla="*/ 543 w 599"/>
                <a:gd name="T63" fmla="*/ 769 h 905"/>
                <a:gd name="T64" fmla="*/ 572 w 599"/>
                <a:gd name="T65" fmla="*/ 704 h 905"/>
                <a:gd name="T66" fmla="*/ 589 w 599"/>
                <a:gd name="T67" fmla="*/ 629 h 905"/>
                <a:gd name="T68" fmla="*/ 594 w 599"/>
                <a:gd name="T69" fmla="*/ 588 h 905"/>
                <a:gd name="T70" fmla="*/ 414 w 599"/>
                <a:gd name="T71" fmla="*/ 588 h 905"/>
                <a:gd name="T72" fmla="*/ 414 w 599"/>
                <a:gd name="T73" fmla="*/ 602 h 905"/>
                <a:gd name="T74" fmla="*/ 412 w 599"/>
                <a:gd name="T75" fmla="*/ 618 h 905"/>
                <a:gd name="T76" fmla="*/ 397 w 599"/>
                <a:gd name="T77" fmla="*/ 683 h 905"/>
                <a:gd name="T78" fmla="*/ 345 w 599"/>
                <a:gd name="T79" fmla="*/ 741 h 905"/>
                <a:gd name="T80" fmla="*/ 299 w 599"/>
                <a:gd name="T81" fmla="*/ 751 h 905"/>
                <a:gd name="T82" fmla="*/ 227 w 599"/>
                <a:gd name="T83" fmla="*/ 723 h 905"/>
                <a:gd name="T84" fmla="*/ 193 w 599"/>
                <a:gd name="T85" fmla="*/ 654 h 905"/>
                <a:gd name="T86" fmla="*/ 187 w 599"/>
                <a:gd name="T87" fmla="*/ 613 h 905"/>
                <a:gd name="T88" fmla="*/ 184 w 599"/>
                <a:gd name="T89" fmla="*/ 557 h 905"/>
                <a:gd name="T90" fmla="*/ 183 w 599"/>
                <a:gd name="T91" fmla="*/ 498 h 905"/>
                <a:gd name="T92" fmla="*/ 599 w 599"/>
                <a:gd name="T93" fmla="*/ 498 h 905"/>
                <a:gd name="T94" fmla="*/ 599 w 599"/>
                <a:gd name="T95" fmla="*/ 443 h 905"/>
                <a:gd name="T96" fmla="*/ 598 w 599"/>
                <a:gd name="T97" fmla="*/ 400 h 905"/>
                <a:gd name="T98" fmla="*/ 184 w 599"/>
                <a:gd name="T99" fmla="*/ 347 h 905"/>
                <a:gd name="T100" fmla="*/ 185 w 599"/>
                <a:gd name="T101" fmla="*/ 299 h 905"/>
                <a:gd name="T102" fmla="*/ 186 w 599"/>
                <a:gd name="T103" fmla="*/ 287 h 905"/>
                <a:gd name="T104" fmla="*/ 206 w 599"/>
                <a:gd name="T105" fmla="*/ 210 h 905"/>
                <a:gd name="T106" fmla="*/ 258 w 599"/>
                <a:gd name="T107" fmla="*/ 161 h 905"/>
                <a:gd name="T108" fmla="*/ 299 w 599"/>
                <a:gd name="T109" fmla="*/ 155 h 905"/>
                <a:gd name="T110" fmla="*/ 377 w 599"/>
                <a:gd name="T111" fmla="*/ 187 h 905"/>
                <a:gd name="T112" fmla="*/ 409 w 599"/>
                <a:gd name="T113" fmla="*/ 255 h 905"/>
                <a:gd name="T114" fmla="*/ 413 w 599"/>
                <a:gd name="T115" fmla="*/ 288 h 905"/>
                <a:gd name="T116" fmla="*/ 417 w 599"/>
                <a:gd name="T117" fmla="*/ 329 h 905"/>
                <a:gd name="T118" fmla="*/ 417 w 599"/>
                <a:gd name="T119" fmla="*/ 347 h 905"/>
                <a:gd name="T120" fmla="*/ 184 w 599"/>
                <a:gd name="T121" fmla="*/ 34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" h="905">
                  <a:moveTo>
                    <a:pt x="598" y="400"/>
                  </a:moveTo>
                  <a:lnTo>
                    <a:pt x="597" y="382"/>
                  </a:lnTo>
                  <a:lnTo>
                    <a:pt x="596" y="355"/>
                  </a:lnTo>
                  <a:lnTo>
                    <a:pt x="594" y="312"/>
                  </a:lnTo>
                  <a:lnTo>
                    <a:pt x="594" y="312"/>
                  </a:lnTo>
                  <a:lnTo>
                    <a:pt x="588" y="266"/>
                  </a:lnTo>
                  <a:lnTo>
                    <a:pt x="576" y="219"/>
                  </a:lnTo>
                  <a:lnTo>
                    <a:pt x="559" y="174"/>
                  </a:lnTo>
                  <a:lnTo>
                    <a:pt x="538" y="132"/>
                  </a:lnTo>
                  <a:lnTo>
                    <a:pt x="513" y="97"/>
                  </a:lnTo>
                  <a:lnTo>
                    <a:pt x="513" y="97"/>
                  </a:lnTo>
                  <a:lnTo>
                    <a:pt x="485" y="68"/>
                  </a:lnTo>
                  <a:lnTo>
                    <a:pt x="453" y="44"/>
                  </a:lnTo>
                  <a:lnTo>
                    <a:pt x="419" y="25"/>
                  </a:lnTo>
                  <a:lnTo>
                    <a:pt x="382" y="11"/>
                  </a:lnTo>
                  <a:lnTo>
                    <a:pt x="342" y="3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4" y="2"/>
                  </a:lnTo>
                  <a:lnTo>
                    <a:pt x="230" y="7"/>
                  </a:lnTo>
                  <a:lnTo>
                    <a:pt x="200" y="14"/>
                  </a:lnTo>
                  <a:lnTo>
                    <a:pt x="171" y="26"/>
                  </a:lnTo>
                  <a:lnTo>
                    <a:pt x="144" y="40"/>
                  </a:lnTo>
                  <a:lnTo>
                    <a:pt x="119" y="59"/>
                  </a:lnTo>
                  <a:lnTo>
                    <a:pt x="97" y="79"/>
                  </a:lnTo>
                  <a:lnTo>
                    <a:pt x="77" y="103"/>
                  </a:lnTo>
                  <a:lnTo>
                    <a:pt x="58" y="131"/>
                  </a:lnTo>
                  <a:lnTo>
                    <a:pt x="43" y="160"/>
                  </a:lnTo>
                  <a:lnTo>
                    <a:pt x="30" y="194"/>
                  </a:lnTo>
                  <a:lnTo>
                    <a:pt x="19" y="231"/>
                  </a:lnTo>
                  <a:lnTo>
                    <a:pt x="11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1" y="378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1" y="520"/>
                  </a:lnTo>
                  <a:lnTo>
                    <a:pt x="4" y="570"/>
                  </a:lnTo>
                  <a:lnTo>
                    <a:pt x="5" y="598"/>
                  </a:lnTo>
                  <a:lnTo>
                    <a:pt x="5" y="598"/>
                  </a:lnTo>
                  <a:lnTo>
                    <a:pt x="9" y="639"/>
                  </a:lnTo>
                  <a:lnTo>
                    <a:pt x="17" y="678"/>
                  </a:lnTo>
                  <a:lnTo>
                    <a:pt x="28" y="716"/>
                  </a:lnTo>
                  <a:lnTo>
                    <a:pt x="43" y="749"/>
                  </a:lnTo>
                  <a:lnTo>
                    <a:pt x="60" y="781"/>
                  </a:lnTo>
                  <a:lnTo>
                    <a:pt x="81" y="809"/>
                  </a:lnTo>
                  <a:lnTo>
                    <a:pt x="104" y="833"/>
                  </a:lnTo>
                  <a:lnTo>
                    <a:pt x="131" y="855"/>
                  </a:lnTo>
                  <a:lnTo>
                    <a:pt x="159" y="872"/>
                  </a:lnTo>
                  <a:lnTo>
                    <a:pt x="191" y="887"/>
                  </a:lnTo>
                  <a:lnTo>
                    <a:pt x="224" y="897"/>
                  </a:lnTo>
                  <a:lnTo>
                    <a:pt x="260" y="903"/>
                  </a:lnTo>
                  <a:lnTo>
                    <a:pt x="299" y="905"/>
                  </a:lnTo>
                  <a:lnTo>
                    <a:pt x="299" y="905"/>
                  </a:lnTo>
                  <a:lnTo>
                    <a:pt x="334" y="903"/>
                  </a:lnTo>
                  <a:lnTo>
                    <a:pt x="368" y="897"/>
                  </a:lnTo>
                  <a:lnTo>
                    <a:pt x="400" y="890"/>
                  </a:lnTo>
                  <a:lnTo>
                    <a:pt x="430" y="877"/>
                  </a:lnTo>
                  <a:lnTo>
                    <a:pt x="456" y="862"/>
                  </a:lnTo>
                  <a:lnTo>
                    <a:pt x="483" y="843"/>
                  </a:lnTo>
                  <a:lnTo>
                    <a:pt x="505" y="822"/>
                  </a:lnTo>
                  <a:lnTo>
                    <a:pt x="526" y="797"/>
                  </a:lnTo>
                  <a:lnTo>
                    <a:pt x="543" y="769"/>
                  </a:lnTo>
                  <a:lnTo>
                    <a:pt x="559" y="738"/>
                  </a:lnTo>
                  <a:lnTo>
                    <a:pt x="572" y="704"/>
                  </a:lnTo>
                  <a:lnTo>
                    <a:pt x="583" y="669"/>
                  </a:lnTo>
                  <a:lnTo>
                    <a:pt x="589" y="629"/>
                  </a:lnTo>
                  <a:lnTo>
                    <a:pt x="594" y="588"/>
                  </a:lnTo>
                  <a:lnTo>
                    <a:pt x="59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92"/>
                  </a:lnTo>
                  <a:lnTo>
                    <a:pt x="414" y="602"/>
                  </a:lnTo>
                  <a:lnTo>
                    <a:pt x="412" y="618"/>
                  </a:lnTo>
                  <a:lnTo>
                    <a:pt x="412" y="618"/>
                  </a:lnTo>
                  <a:lnTo>
                    <a:pt x="407" y="648"/>
                  </a:lnTo>
                  <a:lnTo>
                    <a:pt x="397" y="683"/>
                  </a:lnTo>
                  <a:lnTo>
                    <a:pt x="377" y="716"/>
                  </a:lnTo>
                  <a:lnTo>
                    <a:pt x="345" y="741"/>
                  </a:lnTo>
                  <a:lnTo>
                    <a:pt x="299" y="751"/>
                  </a:lnTo>
                  <a:lnTo>
                    <a:pt x="299" y="751"/>
                  </a:lnTo>
                  <a:lnTo>
                    <a:pt x="257" y="744"/>
                  </a:lnTo>
                  <a:lnTo>
                    <a:pt x="227" y="723"/>
                  </a:lnTo>
                  <a:lnTo>
                    <a:pt x="206" y="691"/>
                  </a:lnTo>
                  <a:lnTo>
                    <a:pt x="193" y="654"/>
                  </a:lnTo>
                  <a:lnTo>
                    <a:pt x="187" y="613"/>
                  </a:lnTo>
                  <a:lnTo>
                    <a:pt x="187" y="613"/>
                  </a:lnTo>
                  <a:lnTo>
                    <a:pt x="185" y="591"/>
                  </a:lnTo>
                  <a:lnTo>
                    <a:pt x="184" y="557"/>
                  </a:lnTo>
                  <a:lnTo>
                    <a:pt x="183" y="498"/>
                  </a:lnTo>
                  <a:lnTo>
                    <a:pt x="183" y="498"/>
                  </a:lnTo>
                  <a:lnTo>
                    <a:pt x="599" y="498"/>
                  </a:lnTo>
                  <a:lnTo>
                    <a:pt x="599" y="498"/>
                  </a:lnTo>
                  <a:lnTo>
                    <a:pt x="599" y="481"/>
                  </a:lnTo>
                  <a:lnTo>
                    <a:pt x="599" y="443"/>
                  </a:lnTo>
                  <a:lnTo>
                    <a:pt x="598" y="400"/>
                  </a:lnTo>
                  <a:lnTo>
                    <a:pt x="598" y="400"/>
                  </a:lnTo>
                  <a:lnTo>
                    <a:pt x="598" y="400"/>
                  </a:lnTo>
                  <a:close/>
                  <a:moveTo>
                    <a:pt x="184" y="347"/>
                  </a:moveTo>
                  <a:lnTo>
                    <a:pt x="184" y="316"/>
                  </a:lnTo>
                  <a:lnTo>
                    <a:pt x="185" y="299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92" y="245"/>
                  </a:lnTo>
                  <a:lnTo>
                    <a:pt x="206" y="210"/>
                  </a:lnTo>
                  <a:lnTo>
                    <a:pt x="228" y="180"/>
                  </a:lnTo>
                  <a:lnTo>
                    <a:pt x="258" y="161"/>
                  </a:lnTo>
                  <a:lnTo>
                    <a:pt x="299" y="155"/>
                  </a:lnTo>
                  <a:lnTo>
                    <a:pt x="299" y="155"/>
                  </a:lnTo>
                  <a:lnTo>
                    <a:pt x="345" y="163"/>
                  </a:lnTo>
                  <a:lnTo>
                    <a:pt x="377" y="187"/>
                  </a:lnTo>
                  <a:lnTo>
                    <a:pt x="397" y="220"/>
                  </a:lnTo>
                  <a:lnTo>
                    <a:pt x="409" y="255"/>
                  </a:lnTo>
                  <a:lnTo>
                    <a:pt x="413" y="288"/>
                  </a:lnTo>
                  <a:lnTo>
                    <a:pt x="413" y="288"/>
                  </a:lnTo>
                  <a:lnTo>
                    <a:pt x="415" y="310"/>
                  </a:lnTo>
                  <a:lnTo>
                    <a:pt x="417" y="329"/>
                  </a:lnTo>
                  <a:lnTo>
                    <a:pt x="417" y="347"/>
                  </a:lnTo>
                  <a:lnTo>
                    <a:pt x="417" y="347"/>
                  </a:lnTo>
                  <a:lnTo>
                    <a:pt x="184" y="347"/>
                  </a:lnTo>
                  <a:lnTo>
                    <a:pt x="184" y="347"/>
                  </a:lnTo>
                  <a:lnTo>
                    <a:pt x="184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BB0617A-84AF-4E7A-B36B-A725964A9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6513" y="781051"/>
              <a:ext cx="776761" cy="394584"/>
            </a:xfrm>
            <a:custGeom>
              <a:avLst/>
              <a:gdLst>
                <a:gd name="T0" fmla="*/ 4473 w 5760"/>
                <a:gd name="T1" fmla="*/ 0 h 2926"/>
                <a:gd name="T2" fmla="*/ 1291 w 5760"/>
                <a:gd name="T3" fmla="*/ 0 h 2926"/>
                <a:gd name="T4" fmla="*/ 0 w 5760"/>
                <a:gd name="T5" fmla="*/ 1467 h 2926"/>
                <a:gd name="T6" fmla="*/ 1292 w 5760"/>
                <a:gd name="T7" fmla="*/ 2926 h 2926"/>
                <a:gd name="T8" fmla="*/ 4473 w 5760"/>
                <a:gd name="T9" fmla="*/ 2926 h 2926"/>
                <a:gd name="T10" fmla="*/ 5760 w 5760"/>
                <a:gd name="T11" fmla="*/ 1472 h 2926"/>
                <a:gd name="T12" fmla="*/ 4473 w 5760"/>
                <a:gd name="T13" fmla="*/ 0 h 2926"/>
                <a:gd name="T14" fmla="*/ 4473 w 5760"/>
                <a:gd name="T15" fmla="*/ 0 h 2926"/>
                <a:gd name="T16" fmla="*/ 4473 w 5760"/>
                <a:gd name="T17" fmla="*/ 0 h 2926"/>
                <a:gd name="T18" fmla="*/ 4400 w 5760"/>
                <a:gd name="T19" fmla="*/ 2789 h 2926"/>
                <a:gd name="T20" fmla="*/ 1365 w 5760"/>
                <a:gd name="T21" fmla="*/ 2789 h 2926"/>
                <a:gd name="T22" fmla="*/ 199 w 5760"/>
                <a:gd name="T23" fmla="*/ 1472 h 2926"/>
                <a:gd name="T24" fmla="*/ 1365 w 5760"/>
                <a:gd name="T25" fmla="*/ 148 h 2926"/>
                <a:gd name="T26" fmla="*/ 4399 w 5760"/>
                <a:gd name="T27" fmla="*/ 148 h 2926"/>
                <a:gd name="T28" fmla="*/ 5560 w 5760"/>
                <a:gd name="T29" fmla="*/ 1476 h 2926"/>
                <a:gd name="T30" fmla="*/ 4400 w 5760"/>
                <a:gd name="T31" fmla="*/ 2789 h 2926"/>
                <a:gd name="T32" fmla="*/ 4400 w 5760"/>
                <a:gd name="T33" fmla="*/ 2789 h 2926"/>
                <a:gd name="T34" fmla="*/ 4400 w 5760"/>
                <a:gd name="T35" fmla="*/ 2789 h 2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0" h="2926">
                  <a:moveTo>
                    <a:pt x="4473" y="0"/>
                  </a:moveTo>
                  <a:lnTo>
                    <a:pt x="1291" y="0"/>
                  </a:lnTo>
                  <a:lnTo>
                    <a:pt x="0" y="1467"/>
                  </a:lnTo>
                  <a:lnTo>
                    <a:pt x="1292" y="2926"/>
                  </a:lnTo>
                  <a:lnTo>
                    <a:pt x="4473" y="2926"/>
                  </a:lnTo>
                  <a:lnTo>
                    <a:pt x="5760" y="1472"/>
                  </a:lnTo>
                  <a:lnTo>
                    <a:pt x="4473" y="0"/>
                  </a:lnTo>
                  <a:lnTo>
                    <a:pt x="4473" y="0"/>
                  </a:lnTo>
                  <a:lnTo>
                    <a:pt x="4473" y="0"/>
                  </a:lnTo>
                  <a:close/>
                  <a:moveTo>
                    <a:pt x="4400" y="2789"/>
                  </a:moveTo>
                  <a:lnTo>
                    <a:pt x="1365" y="2789"/>
                  </a:lnTo>
                  <a:lnTo>
                    <a:pt x="199" y="1472"/>
                  </a:lnTo>
                  <a:lnTo>
                    <a:pt x="1365" y="148"/>
                  </a:lnTo>
                  <a:lnTo>
                    <a:pt x="4399" y="148"/>
                  </a:lnTo>
                  <a:lnTo>
                    <a:pt x="5560" y="1476"/>
                  </a:lnTo>
                  <a:lnTo>
                    <a:pt x="4400" y="2789"/>
                  </a:lnTo>
                  <a:lnTo>
                    <a:pt x="4400" y="2789"/>
                  </a:lnTo>
                  <a:lnTo>
                    <a:pt x="4400" y="2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404EE79-5DBF-4224-978C-FF003A227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631" y="885293"/>
              <a:ext cx="85902" cy="161151"/>
            </a:xfrm>
            <a:custGeom>
              <a:avLst/>
              <a:gdLst>
                <a:gd name="T0" fmla="*/ 603 w 637"/>
                <a:gd name="T1" fmla="*/ 770 h 1195"/>
                <a:gd name="T2" fmla="*/ 582 w 637"/>
                <a:gd name="T3" fmla="*/ 684 h 1195"/>
                <a:gd name="T4" fmla="*/ 547 w 637"/>
                <a:gd name="T5" fmla="*/ 618 h 1195"/>
                <a:gd name="T6" fmla="*/ 494 w 637"/>
                <a:gd name="T7" fmla="*/ 574 h 1195"/>
                <a:gd name="T8" fmla="*/ 518 w 637"/>
                <a:gd name="T9" fmla="*/ 559 h 1195"/>
                <a:gd name="T10" fmla="*/ 561 w 637"/>
                <a:gd name="T11" fmla="*/ 509 h 1195"/>
                <a:gd name="T12" fmla="*/ 596 w 637"/>
                <a:gd name="T13" fmla="*/ 430 h 1195"/>
                <a:gd name="T14" fmla="*/ 611 w 637"/>
                <a:gd name="T15" fmla="*/ 318 h 1195"/>
                <a:gd name="T16" fmla="*/ 608 w 637"/>
                <a:gd name="T17" fmla="*/ 273 h 1195"/>
                <a:gd name="T18" fmla="*/ 593 w 637"/>
                <a:gd name="T19" fmla="*/ 195 h 1195"/>
                <a:gd name="T20" fmla="*/ 565 w 637"/>
                <a:gd name="T21" fmla="*/ 131 h 1195"/>
                <a:gd name="T22" fmla="*/ 525 w 637"/>
                <a:gd name="T23" fmla="*/ 82 h 1195"/>
                <a:gd name="T24" fmla="*/ 475 w 637"/>
                <a:gd name="T25" fmla="*/ 45 h 1195"/>
                <a:gd name="T26" fmla="*/ 418 w 637"/>
                <a:gd name="T27" fmla="*/ 20 h 1195"/>
                <a:gd name="T28" fmla="*/ 354 w 637"/>
                <a:gd name="T29" fmla="*/ 5 h 1195"/>
                <a:gd name="T30" fmla="*/ 286 w 637"/>
                <a:gd name="T31" fmla="*/ 0 h 1195"/>
                <a:gd name="T32" fmla="*/ 0 w 637"/>
                <a:gd name="T33" fmla="*/ 0 h 1195"/>
                <a:gd name="T34" fmla="*/ 185 w 637"/>
                <a:gd name="T35" fmla="*/ 1195 h 1195"/>
                <a:gd name="T36" fmla="*/ 288 w 637"/>
                <a:gd name="T37" fmla="*/ 648 h 1195"/>
                <a:gd name="T38" fmla="*/ 314 w 637"/>
                <a:gd name="T39" fmla="*/ 652 h 1195"/>
                <a:gd name="T40" fmla="*/ 363 w 637"/>
                <a:gd name="T41" fmla="*/ 680 h 1195"/>
                <a:gd name="T42" fmla="*/ 402 w 637"/>
                <a:gd name="T43" fmla="*/ 741 h 1195"/>
                <a:gd name="T44" fmla="*/ 424 w 637"/>
                <a:gd name="T45" fmla="*/ 840 h 1195"/>
                <a:gd name="T46" fmla="*/ 443 w 637"/>
                <a:gd name="T47" fmla="*/ 1121 h 1195"/>
                <a:gd name="T48" fmla="*/ 447 w 637"/>
                <a:gd name="T49" fmla="*/ 1158 h 1195"/>
                <a:gd name="T50" fmla="*/ 453 w 637"/>
                <a:gd name="T51" fmla="*/ 1195 h 1195"/>
                <a:gd name="T52" fmla="*/ 637 w 637"/>
                <a:gd name="T53" fmla="*/ 1195 h 1195"/>
                <a:gd name="T54" fmla="*/ 635 w 637"/>
                <a:gd name="T55" fmla="*/ 1185 h 1195"/>
                <a:gd name="T56" fmla="*/ 628 w 637"/>
                <a:gd name="T57" fmla="*/ 1120 h 1195"/>
                <a:gd name="T58" fmla="*/ 609 w 637"/>
                <a:gd name="T59" fmla="*/ 825 h 1195"/>
                <a:gd name="T60" fmla="*/ 609 w 637"/>
                <a:gd name="T61" fmla="*/ 825 h 1195"/>
                <a:gd name="T62" fmla="*/ 420 w 637"/>
                <a:gd name="T63" fmla="*/ 378 h 1195"/>
                <a:gd name="T64" fmla="*/ 394 w 637"/>
                <a:gd name="T65" fmla="*/ 441 h 1195"/>
                <a:gd name="T66" fmla="*/ 332 w 637"/>
                <a:gd name="T67" fmla="*/ 487 h 1195"/>
                <a:gd name="T68" fmla="*/ 282 w 637"/>
                <a:gd name="T69" fmla="*/ 494 h 1195"/>
                <a:gd name="T70" fmla="*/ 185 w 637"/>
                <a:gd name="T71" fmla="*/ 154 h 1195"/>
                <a:gd name="T72" fmla="*/ 274 w 637"/>
                <a:gd name="T73" fmla="*/ 154 h 1195"/>
                <a:gd name="T74" fmla="*/ 354 w 637"/>
                <a:gd name="T75" fmla="*/ 170 h 1195"/>
                <a:gd name="T76" fmla="*/ 405 w 637"/>
                <a:gd name="T77" fmla="*/ 217 h 1195"/>
                <a:gd name="T78" fmla="*/ 424 w 637"/>
                <a:gd name="T79" fmla="*/ 293 h 1195"/>
                <a:gd name="T80" fmla="*/ 425 w 637"/>
                <a:gd name="T81" fmla="*/ 300 h 1195"/>
                <a:gd name="T82" fmla="*/ 426 w 637"/>
                <a:gd name="T83" fmla="*/ 321 h 1195"/>
                <a:gd name="T84" fmla="*/ 425 w 637"/>
                <a:gd name="T85" fmla="*/ 334 h 1195"/>
                <a:gd name="T86" fmla="*/ 424 w 637"/>
                <a:gd name="T87" fmla="*/ 348 h 1195"/>
                <a:gd name="T88" fmla="*/ 424 w 637"/>
                <a:gd name="T89" fmla="*/ 34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1195">
                  <a:moveTo>
                    <a:pt x="609" y="825"/>
                  </a:moveTo>
                  <a:lnTo>
                    <a:pt x="603" y="770"/>
                  </a:lnTo>
                  <a:lnTo>
                    <a:pt x="594" y="724"/>
                  </a:lnTo>
                  <a:lnTo>
                    <a:pt x="582" y="684"/>
                  </a:lnTo>
                  <a:lnTo>
                    <a:pt x="567" y="648"/>
                  </a:lnTo>
                  <a:lnTo>
                    <a:pt x="547" y="618"/>
                  </a:lnTo>
                  <a:lnTo>
                    <a:pt x="523" y="59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18" y="559"/>
                  </a:lnTo>
                  <a:lnTo>
                    <a:pt x="540" y="538"/>
                  </a:lnTo>
                  <a:lnTo>
                    <a:pt x="561" y="509"/>
                  </a:lnTo>
                  <a:lnTo>
                    <a:pt x="580" y="474"/>
                  </a:lnTo>
                  <a:lnTo>
                    <a:pt x="596" y="430"/>
                  </a:lnTo>
                  <a:lnTo>
                    <a:pt x="607" y="379"/>
                  </a:lnTo>
                  <a:lnTo>
                    <a:pt x="611" y="318"/>
                  </a:lnTo>
                  <a:lnTo>
                    <a:pt x="611" y="318"/>
                  </a:lnTo>
                  <a:lnTo>
                    <a:pt x="608" y="273"/>
                  </a:lnTo>
                  <a:lnTo>
                    <a:pt x="602" y="232"/>
                  </a:lnTo>
                  <a:lnTo>
                    <a:pt x="593" y="195"/>
                  </a:lnTo>
                  <a:lnTo>
                    <a:pt x="580" y="162"/>
                  </a:lnTo>
                  <a:lnTo>
                    <a:pt x="565" y="131"/>
                  </a:lnTo>
                  <a:lnTo>
                    <a:pt x="547" y="105"/>
                  </a:lnTo>
                  <a:lnTo>
                    <a:pt x="525" y="82"/>
                  </a:lnTo>
                  <a:lnTo>
                    <a:pt x="500" y="62"/>
                  </a:lnTo>
                  <a:lnTo>
                    <a:pt x="475" y="45"/>
                  </a:lnTo>
                  <a:lnTo>
                    <a:pt x="447" y="30"/>
                  </a:lnTo>
                  <a:lnTo>
                    <a:pt x="418" y="20"/>
                  </a:lnTo>
                  <a:lnTo>
                    <a:pt x="387" y="11"/>
                  </a:lnTo>
                  <a:lnTo>
                    <a:pt x="354" y="5"/>
                  </a:lnTo>
                  <a:lnTo>
                    <a:pt x="321" y="2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0" y="0"/>
                  </a:lnTo>
                  <a:lnTo>
                    <a:pt x="0" y="1195"/>
                  </a:lnTo>
                  <a:lnTo>
                    <a:pt x="185" y="1195"/>
                  </a:lnTo>
                  <a:lnTo>
                    <a:pt x="185" y="648"/>
                  </a:lnTo>
                  <a:lnTo>
                    <a:pt x="288" y="648"/>
                  </a:lnTo>
                  <a:lnTo>
                    <a:pt x="288" y="648"/>
                  </a:lnTo>
                  <a:lnTo>
                    <a:pt x="314" y="652"/>
                  </a:lnTo>
                  <a:lnTo>
                    <a:pt x="339" y="662"/>
                  </a:lnTo>
                  <a:lnTo>
                    <a:pt x="363" y="680"/>
                  </a:lnTo>
                  <a:lnTo>
                    <a:pt x="385" y="705"/>
                  </a:lnTo>
                  <a:lnTo>
                    <a:pt x="402" y="741"/>
                  </a:lnTo>
                  <a:lnTo>
                    <a:pt x="417" y="786"/>
                  </a:lnTo>
                  <a:lnTo>
                    <a:pt x="424" y="840"/>
                  </a:lnTo>
                  <a:lnTo>
                    <a:pt x="424" y="840"/>
                  </a:lnTo>
                  <a:lnTo>
                    <a:pt x="443" y="1121"/>
                  </a:lnTo>
                  <a:lnTo>
                    <a:pt x="443" y="1121"/>
                  </a:lnTo>
                  <a:lnTo>
                    <a:pt x="447" y="1158"/>
                  </a:lnTo>
                  <a:lnTo>
                    <a:pt x="451" y="1185"/>
                  </a:lnTo>
                  <a:lnTo>
                    <a:pt x="453" y="1195"/>
                  </a:lnTo>
                  <a:lnTo>
                    <a:pt x="453" y="1195"/>
                  </a:lnTo>
                  <a:lnTo>
                    <a:pt x="637" y="1195"/>
                  </a:lnTo>
                  <a:lnTo>
                    <a:pt x="637" y="1195"/>
                  </a:lnTo>
                  <a:lnTo>
                    <a:pt x="635" y="1185"/>
                  </a:lnTo>
                  <a:lnTo>
                    <a:pt x="631" y="1158"/>
                  </a:lnTo>
                  <a:lnTo>
                    <a:pt x="628" y="1120"/>
                  </a:lnTo>
                  <a:lnTo>
                    <a:pt x="628" y="1120"/>
                  </a:lnTo>
                  <a:lnTo>
                    <a:pt x="609" y="825"/>
                  </a:lnTo>
                  <a:lnTo>
                    <a:pt x="609" y="825"/>
                  </a:lnTo>
                  <a:lnTo>
                    <a:pt x="609" y="825"/>
                  </a:lnTo>
                  <a:close/>
                  <a:moveTo>
                    <a:pt x="424" y="348"/>
                  </a:moveTo>
                  <a:lnTo>
                    <a:pt x="420" y="378"/>
                  </a:lnTo>
                  <a:lnTo>
                    <a:pt x="410" y="410"/>
                  </a:lnTo>
                  <a:lnTo>
                    <a:pt x="394" y="441"/>
                  </a:lnTo>
                  <a:lnTo>
                    <a:pt x="368" y="468"/>
                  </a:lnTo>
                  <a:lnTo>
                    <a:pt x="332" y="487"/>
                  </a:lnTo>
                  <a:lnTo>
                    <a:pt x="282" y="494"/>
                  </a:lnTo>
                  <a:lnTo>
                    <a:pt x="282" y="494"/>
                  </a:lnTo>
                  <a:lnTo>
                    <a:pt x="185" y="494"/>
                  </a:lnTo>
                  <a:lnTo>
                    <a:pt x="185" y="154"/>
                  </a:lnTo>
                  <a:lnTo>
                    <a:pt x="274" y="154"/>
                  </a:lnTo>
                  <a:lnTo>
                    <a:pt x="274" y="154"/>
                  </a:lnTo>
                  <a:lnTo>
                    <a:pt x="318" y="158"/>
                  </a:lnTo>
                  <a:lnTo>
                    <a:pt x="354" y="170"/>
                  </a:lnTo>
                  <a:lnTo>
                    <a:pt x="384" y="189"/>
                  </a:lnTo>
                  <a:lnTo>
                    <a:pt x="405" y="217"/>
                  </a:lnTo>
                  <a:lnTo>
                    <a:pt x="419" y="251"/>
                  </a:lnTo>
                  <a:lnTo>
                    <a:pt x="424" y="293"/>
                  </a:lnTo>
                  <a:lnTo>
                    <a:pt x="424" y="293"/>
                  </a:lnTo>
                  <a:lnTo>
                    <a:pt x="425" y="300"/>
                  </a:lnTo>
                  <a:lnTo>
                    <a:pt x="425" y="309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5" y="334"/>
                  </a:lnTo>
                  <a:lnTo>
                    <a:pt x="425" y="342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4" y="3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FC8ED22-B6EE-460D-A69E-2BF5B37E6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462" y="926963"/>
              <a:ext cx="81452" cy="122043"/>
            </a:xfrm>
            <a:custGeom>
              <a:avLst/>
              <a:gdLst>
                <a:gd name="T0" fmla="*/ 346 w 604"/>
                <a:gd name="T1" fmla="*/ 161 h 905"/>
                <a:gd name="T2" fmla="*/ 399 w 604"/>
                <a:gd name="T3" fmla="*/ 212 h 905"/>
                <a:gd name="T4" fmla="*/ 416 w 604"/>
                <a:gd name="T5" fmla="*/ 287 h 905"/>
                <a:gd name="T6" fmla="*/ 416 w 604"/>
                <a:gd name="T7" fmla="*/ 293 h 905"/>
                <a:gd name="T8" fmla="*/ 419 w 604"/>
                <a:gd name="T9" fmla="*/ 338 h 905"/>
                <a:gd name="T10" fmla="*/ 604 w 604"/>
                <a:gd name="T11" fmla="*/ 338 h 905"/>
                <a:gd name="T12" fmla="*/ 603 w 604"/>
                <a:gd name="T13" fmla="*/ 327 h 905"/>
                <a:gd name="T14" fmla="*/ 602 w 604"/>
                <a:gd name="T15" fmla="*/ 310 h 905"/>
                <a:gd name="T16" fmla="*/ 596 w 604"/>
                <a:gd name="T17" fmla="*/ 259 h 905"/>
                <a:gd name="T18" fmla="*/ 572 w 604"/>
                <a:gd name="T19" fmla="*/ 174 h 905"/>
                <a:gd name="T20" fmla="*/ 536 w 604"/>
                <a:gd name="T21" fmla="*/ 109 h 905"/>
                <a:gd name="T22" fmla="*/ 491 w 604"/>
                <a:gd name="T23" fmla="*/ 62 h 905"/>
                <a:gd name="T24" fmla="*/ 440 w 604"/>
                <a:gd name="T25" fmla="*/ 29 h 905"/>
                <a:gd name="T26" fmla="*/ 385 w 604"/>
                <a:gd name="T27" fmla="*/ 9 h 905"/>
                <a:gd name="T28" fmla="*/ 329 w 604"/>
                <a:gd name="T29" fmla="*/ 1 h 905"/>
                <a:gd name="T30" fmla="*/ 303 w 604"/>
                <a:gd name="T31" fmla="*/ 0 h 905"/>
                <a:gd name="T32" fmla="*/ 234 w 604"/>
                <a:gd name="T33" fmla="*/ 7 h 905"/>
                <a:gd name="T34" fmla="*/ 172 w 604"/>
                <a:gd name="T35" fmla="*/ 26 h 905"/>
                <a:gd name="T36" fmla="*/ 119 w 604"/>
                <a:gd name="T37" fmla="*/ 59 h 905"/>
                <a:gd name="T38" fmla="*/ 76 w 604"/>
                <a:gd name="T39" fmla="*/ 104 h 905"/>
                <a:gd name="T40" fmla="*/ 43 w 604"/>
                <a:gd name="T41" fmla="*/ 161 h 905"/>
                <a:gd name="T42" fmla="*/ 18 w 604"/>
                <a:gd name="T43" fmla="*/ 231 h 905"/>
                <a:gd name="T44" fmla="*/ 5 w 604"/>
                <a:gd name="T45" fmla="*/ 312 h 905"/>
                <a:gd name="T46" fmla="*/ 3 w 604"/>
                <a:gd name="T47" fmla="*/ 336 h 905"/>
                <a:gd name="T48" fmla="*/ 0 w 604"/>
                <a:gd name="T49" fmla="*/ 454 h 905"/>
                <a:gd name="T50" fmla="*/ 1 w 604"/>
                <a:gd name="T51" fmla="*/ 519 h 905"/>
                <a:gd name="T52" fmla="*/ 5 w 604"/>
                <a:gd name="T53" fmla="*/ 598 h 905"/>
                <a:gd name="T54" fmla="*/ 9 w 604"/>
                <a:gd name="T55" fmla="*/ 637 h 905"/>
                <a:gd name="T56" fmla="*/ 26 w 604"/>
                <a:gd name="T57" fmla="*/ 709 h 905"/>
                <a:gd name="T58" fmla="*/ 55 w 604"/>
                <a:gd name="T59" fmla="*/ 771 h 905"/>
                <a:gd name="T60" fmla="*/ 93 w 604"/>
                <a:gd name="T61" fmla="*/ 823 h 905"/>
                <a:gd name="T62" fmla="*/ 143 w 604"/>
                <a:gd name="T63" fmla="*/ 862 h 905"/>
                <a:gd name="T64" fmla="*/ 200 w 604"/>
                <a:gd name="T65" fmla="*/ 890 h 905"/>
                <a:gd name="T66" fmla="*/ 267 w 604"/>
                <a:gd name="T67" fmla="*/ 903 h 905"/>
                <a:gd name="T68" fmla="*/ 303 w 604"/>
                <a:gd name="T69" fmla="*/ 905 h 905"/>
                <a:gd name="T70" fmla="*/ 376 w 604"/>
                <a:gd name="T71" fmla="*/ 898 h 905"/>
                <a:gd name="T72" fmla="*/ 439 w 604"/>
                <a:gd name="T73" fmla="*/ 880 h 905"/>
                <a:gd name="T74" fmla="*/ 492 w 604"/>
                <a:gd name="T75" fmla="*/ 847 h 905"/>
                <a:gd name="T76" fmla="*/ 535 w 604"/>
                <a:gd name="T77" fmla="*/ 803 h 905"/>
                <a:gd name="T78" fmla="*/ 568 w 604"/>
                <a:gd name="T79" fmla="*/ 746 h 905"/>
                <a:gd name="T80" fmla="*/ 590 w 604"/>
                <a:gd name="T81" fmla="*/ 677 h 905"/>
                <a:gd name="T82" fmla="*/ 602 w 604"/>
                <a:gd name="T83" fmla="*/ 598 h 905"/>
                <a:gd name="T84" fmla="*/ 603 w 604"/>
                <a:gd name="T85" fmla="*/ 591 h 905"/>
                <a:gd name="T86" fmla="*/ 603 w 604"/>
                <a:gd name="T87" fmla="*/ 579 h 905"/>
                <a:gd name="T88" fmla="*/ 418 w 604"/>
                <a:gd name="T89" fmla="*/ 579 h 905"/>
                <a:gd name="T90" fmla="*/ 418 w 604"/>
                <a:gd name="T91" fmla="*/ 592 h 905"/>
                <a:gd name="T92" fmla="*/ 416 w 604"/>
                <a:gd name="T93" fmla="*/ 612 h 905"/>
                <a:gd name="T94" fmla="*/ 410 w 604"/>
                <a:gd name="T95" fmla="*/ 653 h 905"/>
                <a:gd name="T96" fmla="*/ 378 w 604"/>
                <a:gd name="T97" fmla="*/ 722 h 905"/>
                <a:gd name="T98" fmla="*/ 303 w 604"/>
                <a:gd name="T99" fmla="*/ 751 h 905"/>
                <a:gd name="T100" fmla="*/ 262 w 604"/>
                <a:gd name="T101" fmla="*/ 743 h 905"/>
                <a:gd name="T102" fmla="*/ 209 w 604"/>
                <a:gd name="T103" fmla="*/ 689 h 905"/>
                <a:gd name="T104" fmla="*/ 190 w 604"/>
                <a:gd name="T105" fmla="*/ 617 h 905"/>
                <a:gd name="T106" fmla="*/ 188 w 604"/>
                <a:gd name="T107" fmla="*/ 583 h 905"/>
                <a:gd name="T108" fmla="*/ 187 w 604"/>
                <a:gd name="T109" fmla="*/ 454 h 905"/>
                <a:gd name="T110" fmla="*/ 188 w 604"/>
                <a:gd name="T111" fmla="*/ 364 h 905"/>
                <a:gd name="T112" fmla="*/ 192 w 604"/>
                <a:gd name="T113" fmla="*/ 288 h 905"/>
                <a:gd name="T114" fmla="*/ 197 w 604"/>
                <a:gd name="T115" fmla="*/ 245 h 905"/>
                <a:gd name="T116" fmla="*/ 233 w 604"/>
                <a:gd name="T117" fmla="*/ 180 h 905"/>
                <a:gd name="T118" fmla="*/ 303 w 604"/>
                <a:gd name="T119" fmla="*/ 155 h 905"/>
                <a:gd name="T120" fmla="*/ 303 w 604"/>
                <a:gd name="T121" fmla="*/ 15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4" h="905">
                  <a:moveTo>
                    <a:pt x="303" y="155"/>
                  </a:moveTo>
                  <a:lnTo>
                    <a:pt x="346" y="161"/>
                  </a:lnTo>
                  <a:lnTo>
                    <a:pt x="377" y="182"/>
                  </a:lnTo>
                  <a:lnTo>
                    <a:pt x="399" y="212"/>
                  </a:lnTo>
                  <a:lnTo>
                    <a:pt x="412" y="248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6" y="293"/>
                  </a:lnTo>
                  <a:lnTo>
                    <a:pt x="418" y="310"/>
                  </a:lnTo>
                  <a:lnTo>
                    <a:pt x="419" y="338"/>
                  </a:lnTo>
                  <a:lnTo>
                    <a:pt x="419" y="338"/>
                  </a:lnTo>
                  <a:lnTo>
                    <a:pt x="604" y="338"/>
                  </a:lnTo>
                  <a:lnTo>
                    <a:pt x="604" y="338"/>
                  </a:lnTo>
                  <a:lnTo>
                    <a:pt x="603" y="327"/>
                  </a:lnTo>
                  <a:lnTo>
                    <a:pt x="603" y="318"/>
                  </a:lnTo>
                  <a:lnTo>
                    <a:pt x="602" y="310"/>
                  </a:lnTo>
                  <a:lnTo>
                    <a:pt x="602" y="310"/>
                  </a:lnTo>
                  <a:lnTo>
                    <a:pt x="596" y="259"/>
                  </a:lnTo>
                  <a:lnTo>
                    <a:pt x="586" y="215"/>
                  </a:lnTo>
                  <a:lnTo>
                    <a:pt x="572" y="174"/>
                  </a:lnTo>
                  <a:lnTo>
                    <a:pt x="555" y="140"/>
                  </a:lnTo>
                  <a:lnTo>
                    <a:pt x="536" y="109"/>
                  </a:lnTo>
                  <a:lnTo>
                    <a:pt x="515" y="83"/>
                  </a:lnTo>
                  <a:lnTo>
                    <a:pt x="491" y="62"/>
                  </a:lnTo>
                  <a:lnTo>
                    <a:pt x="466" y="44"/>
                  </a:lnTo>
                  <a:lnTo>
                    <a:pt x="440" y="29"/>
                  </a:lnTo>
                  <a:lnTo>
                    <a:pt x="412" y="18"/>
                  </a:lnTo>
                  <a:lnTo>
                    <a:pt x="385" y="9"/>
                  </a:lnTo>
                  <a:lnTo>
                    <a:pt x="357" y="5"/>
                  </a:lnTo>
                  <a:lnTo>
                    <a:pt x="329" y="1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268" y="2"/>
                  </a:lnTo>
                  <a:lnTo>
                    <a:pt x="234" y="7"/>
                  </a:lnTo>
                  <a:lnTo>
                    <a:pt x="201" y="14"/>
                  </a:lnTo>
                  <a:lnTo>
                    <a:pt x="172" y="26"/>
                  </a:lnTo>
                  <a:lnTo>
                    <a:pt x="145" y="41"/>
                  </a:lnTo>
                  <a:lnTo>
                    <a:pt x="119" y="59"/>
                  </a:lnTo>
                  <a:lnTo>
                    <a:pt x="96" y="80"/>
                  </a:lnTo>
                  <a:lnTo>
                    <a:pt x="76" y="104"/>
                  </a:lnTo>
                  <a:lnTo>
                    <a:pt x="58" y="132"/>
                  </a:lnTo>
                  <a:lnTo>
                    <a:pt x="43" y="161"/>
                  </a:lnTo>
                  <a:lnTo>
                    <a:pt x="29" y="195"/>
                  </a:lnTo>
                  <a:lnTo>
                    <a:pt x="18" y="231"/>
                  </a:lnTo>
                  <a:lnTo>
                    <a:pt x="10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2" y="37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1" y="519"/>
                  </a:lnTo>
                  <a:lnTo>
                    <a:pt x="3" y="569"/>
                  </a:lnTo>
                  <a:lnTo>
                    <a:pt x="5" y="598"/>
                  </a:lnTo>
                  <a:lnTo>
                    <a:pt x="5" y="598"/>
                  </a:lnTo>
                  <a:lnTo>
                    <a:pt x="9" y="637"/>
                  </a:lnTo>
                  <a:lnTo>
                    <a:pt x="16" y="674"/>
                  </a:lnTo>
                  <a:lnTo>
                    <a:pt x="26" y="709"/>
                  </a:lnTo>
                  <a:lnTo>
                    <a:pt x="39" y="742"/>
                  </a:lnTo>
                  <a:lnTo>
                    <a:pt x="55" y="771"/>
                  </a:lnTo>
                  <a:lnTo>
                    <a:pt x="73" y="798"/>
                  </a:lnTo>
                  <a:lnTo>
                    <a:pt x="93" y="823"/>
                  </a:lnTo>
                  <a:lnTo>
                    <a:pt x="116" y="844"/>
                  </a:lnTo>
                  <a:lnTo>
                    <a:pt x="143" y="862"/>
                  </a:lnTo>
                  <a:lnTo>
                    <a:pt x="170" y="877"/>
                  </a:lnTo>
                  <a:lnTo>
                    <a:pt x="200" y="890"/>
                  </a:lnTo>
                  <a:lnTo>
                    <a:pt x="233" y="897"/>
                  </a:lnTo>
                  <a:lnTo>
                    <a:pt x="267" y="903"/>
                  </a:lnTo>
                  <a:lnTo>
                    <a:pt x="303" y="905"/>
                  </a:lnTo>
                  <a:lnTo>
                    <a:pt x="303" y="905"/>
                  </a:lnTo>
                  <a:lnTo>
                    <a:pt x="342" y="904"/>
                  </a:lnTo>
                  <a:lnTo>
                    <a:pt x="376" y="898"/>
                  </a:lnTo>
                  <a:lnTo>
                    <a:pt x="409" y="891"/>
                  </a:lnTo>
                  <a:lnTo>
                    <a:pt x="439" y="880"/>
                  </a:lnTo>
                  <a:lnTo>
                    <a:pt x="467" y="865"/>
                  </a:lnTo>
                  <a:lnTo>
                    <a:pt x="492" y="847"/>
                  </a:lnTo>
                  <a:lnTo>
                    <a:pt x="515" y="826"/>
                  </a:lnTo>
                  <a:lnTo>
                    <a:pt x="535" y="803"/>
                  </a:lnTo>
                  <a:lnTo>
                    <a:pt x="553" y="776"/>
                  </a:lnTo>
                  <a:lnTo>
                    <a:pt x="568" y="746"/>
                  </a:lnTo>
                  <a:lnTo>
                    <a:pt x="580" y="713"/>
                  </a:lnTo>
                  <a:lnTo>
                    <a:pt x="590" y="677"/>
                  </a:lnTo>
                  <a:lnTo>
                    <a:pt x="597" y="638"/>
                  </a:lnTo>
                  <a:lnTo>
                    <a:pt x="602" y="598"/>
                  </a:lnTo>
                  <a:lnTo>
                    <a:pt x="602" y="598"/>
                  </a:lnTo>
                  <a:lnTo>
                    <a:pt x="603" y="591"/>
                  </a:lnTo>
                  <a:lnTo>
                    <a:pt x="603" y="584"/>
                  </a:lnTo>
                  <a:lnTo>
                    <a:pt x="603" y="579"/>
                  </a:lnTo>
                  <a:lnTo>
                    <a:pt x="603" y="579"/>
                  </a:lnTo>
                  <a:lnTo>
                    <a:pt x="418" y="579"/>
                  </a:lnTo>
                  <a:lnTo>
                    <a:pt x="418" y="579"/>
                  </a:lnTo>
                  <a:lnTo>
                    <a:pt x="418" y="592"/>
                  </a:lnTo>
                  <a:lnTo>
                    <a:pt x="417" y="603"/>
                  </a:lnTo>
                  <a:lnTo>
                    <a:pt x="416" y="612"/>
                  </a:lnTo>
                  <a:lnTo>
                    <a:pt x="416" y="612"/>
                  </a:lnTo>
                  <a:lnTo>
                    <a:pt x="410" y="653"/>
                  </a:lnTo>
                  <a:lnTo>
                    <a:pt x="398" y="690"/>
                  </a:lnTo>
                  <a:lnTo>
                    <a:pt x="378" y="722"/>
                  </a:lnTo>
                  <a:lnTo>
                    <a:pt x="348" y="744"/>
                  </a:lnTo>
                  <a:lnTo>
                    <a:pt x="303" y="751"/>
                  </a:lnTo>
                  <a:lnTo>
                    <a:pt x="303" y="751"/>
                  </a:lnTo>
                  <a:lnTo>
                    <a:pt x="262" y="743"/>
                  </a:lnTo>
                  <a:lnTo>
                    <a:pt x="232" y="720"/>
                  </a:lnTo>
                  <a:lnTo>
                    <a:pt x="209" y="689"/>
                  </a:lnTo>
                  <a:lnTo>
                    <a:pt x="196" y="653"/>
                  </a:lnTo>
                  <a:lnTo>
                    <a:pt x="190" y="617"/>
                  </a:lnTo>
                  <a:lnTo>
                    <a:pt x="190" y="617"/>
                  </a:lnTo>
                  <a:lnTo>
                    <a:pt x="188" y="583"/>
                  </a:lnTo>
                  <a:lnTo>
                    <a:pt x="188" y="534"/>
                  </a:lnTo>
                  <a:lnTo>
                    <a:pt x="187" y="454"/>
                  </a:lnTo>
                  <a:lnTo>
                    <a:pt x="187" y="454"/>
                  </a:lnTo>
                  <a:lnTo>
                    <a:pt x="188" y="364"/>
                  </a:lnTo>
                  <a:lnTo>
                    <a:pt x="189" y="313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7" y="245"/>
                  </a:lnTo>
                  <a:lnTo>
                    <a:pt x="211" y="209"/>
                  </a:lnTo>
                  <a:lnTo>
                    <a:pt x="233" y="180"/>
                  </a:lnTo>
                  <a:lnTo>
                    <a:pt x="263" y="161"/>
                  </a:lnTo>
                  <a:lnTo>
                    <a:pt x="303" y="155"/>
                  </a:lnTo>
                  <a:lnTo>
                    <a:pt x="303" y="155"/>
                  </a:lnTo>
                  <a:lnTo>
                    <a:pt x="303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shpGridNormal" hidden="1">
            <a:extLst>
              <a:ext uri="{FF2B5EF4-FFF2-40B4-BE49-F238E27FC236}">
                <a16:creationId xmlns:a16="http://schemas.microsoft.com/office/drawing/2014/main" id="{61F2A1D8-1618-4177-9503-005B6DD162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32" name="shpGridTitle" hidden="1">
              <a:extLst>
                <a:ext uri="{FF2B5EF4-FFF2-40B4-BE49-F238E27FC236}">
                  <a16:creationId xmlns:a16="http://schemas.microsoft.com/office/drawing/2014/main" id="{DA56E367-8E8C-468A-B586-74D17AD741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4" name="shpGridMain" hidden="1">
              <a:extLst>
                <a:ext uri="{FF2B5EF4-FFF2-40B4-BE49-F238E27FC236}">
                  <a16:creationId xmlns:a16="http://schemas.microsoft.com/office/drawing/2014/main" id="{711E04E4-C948-4FCD-9063-12A3F0045D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5" name="shpGridFooter" hidden="1">
              <a:extLst>
                <a:ext uri="{FF2B5EF4-FFF2-40B4-BE49-F238E27FC236}">
                  <a16:creationId xmlns:a16="http://schemas.microsoft.com/office/drawing/2014/main" id="{EB0ACEA0-1C64-432C-A187-4771E829D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22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SzPct val="12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241425" indent="-287338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195513" indent="-285750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SzPct val="12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652713" indent="-285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8" pos="284">
          <p15:clr>
            <a:srgbClr val="F26B43"/>
          </p15:clr>
        </p15:guide>
        <p15:guide id="79" pos="7395">
          <p15:clr>
            <a:srgbClr val="F26B43"/>
          </p15:clr>
        </p15:guide>
        <p15:guide id="80" orient="horz" pos="1106">
          <p15:clr>
            <a:srgbClr val="F26B43"/>
          </p15:clr>
        </p15:guide>
        <p15:guide id="81" orient="horz" pos="492">
          <p15:clr>
            <a:srgbClr val="FBAE40"/>
          </p15:clr>
        </p15:guide>
        <p15:guide id="82" pos="771">
          <p15:clr>
            <a:srgbClr val="F26B43"/>
          </p15:clr>
        </p15:guide>
        <p15:guide id="83" pos="884">
          <p15:clr>
            <a:srgbClr val="F26B43"/>
          </p15:clr>
        </p15:guide>
        <p15:guide id="84" pos="1371">
          <p15:clr>
            <a:srgbClr val="F26B43"/>
          </p15:clr>
        </p15:guide>
        <p15:guide id="85" pos="1485">
          <p15:clr>
            <a:srgbClr val="F26B43"/>
          </p15:clr>
        </p15:guide>
        <p15:guide id="86" pos="1973">
          <p15:clr>
            <a:srgbClr val="F26B43"/>
          </p15:clr>
        </p15:guide>
        <p15:guide id="87" pos="2087">
          <p15:clr>
            <a:srgbClr val="F26B43"/>
          </p15:clr>
        </p15:guide>
        <p15:guide id="88" pos="2574">
          <p15:clr>
            <a:srgbClr val="F26B43"/>
          </p15:clr>
        </p15:guide>
        <p15:guide id="89" pos="2688">
          <p15:clr>
            <a:srgbClr val="F26B43"/>
          </p15:clr>
        </p15:guide>
        <p15:guide id="90" pos="3176">
          <p15:clr>
            <a:srgbClr val="F26B43"/>
          </p15:clr>
        </p15:guide>
        <p15:guide id="91" pos="3290">
          <p15:clr>
            <a:srgbClr val="F26B43"/>
          </p15:clr>
        </p15:guide>
        <p15:guide id="92" pos="3782">
          <p15:clr>
            <a:srgbClr val="F26B43"/>
          </p15:clr>
        </p15:guide>
        <p15:guide id="93" pos="4384">
          <p15:clr>
            <a:srgbClr val="F26B43"/>
          </p15:clr>
        </p15:guide>
        <p15:guide id="94" pos="4498">
          <p15:clr>
            <a:srgbClr val="F26B43"/>
          </p15:clr>
        </p15:guide>
        <p15:guide id="95" pos="4986">
          <p15:clr>
            <a:srgbClr val="F26B43"/>
          </p15:clr>
        </p15:guide>
        <p15:guide id="96" pos="3898">
          <p15:clr>
            <a:srgbClr val="F26B43"/>
          </p15:clr>
        </p15:guide>
        <p15:guide id="97" pos="5100">
          <p15:clr>
            <a:srgbClr val="F26B43"/>
          </p15:clr>
        </p15:guide>
        <p15:guide id="98" pos="5588">
          <p15:clr>
            <a:srgbClr val="F26B43"/>
          </p15:clr>
        </p15:guide>
        <p15:guide id="99" pos="5702">
          <p15:clr>
            <a:srgbClr val="F26B43"/>
          </p15:clr>
        </p15:guide>
        <p15:guide id="100" pos="6199">
          <p15:clr>
            <a:srgbClr val="F26B43"/>
          </p15:clr>
        </p15:guide>
        <p15:guide id="101" pos="6304">
          <p15:clr>
            <a:srgbClr val="F26B43"/>
          </p15:clr>
        </p15:guide>
        <p15:guide id="102" pos="6792">
          <p15:clr>
            <a:srgbClr val="F26B43"/>
          </p15:clr>
        </p15:guide>
        <p15:guide id="103" pos="6906">
          <p15:clr>
            <a:srgbClr val="F26B43"/>
          </p15:clr>
        </p15:guide>
        <p15:guide id="104" orient="horz" pos="1353">
          <p15:clr>
            <a:srgbClr val="F26B43"/>
          </p15:clr>
        </p15:guide>
        <p15:guide id="105" orient="horz" pos="3974">
          <p15:clr>
            <a:srgbClr val="F26B43"/>
          </p15:clr>
        </p15:guide>
        <p15:guide id="106" orient="horz" pos="1922">
          <p15:clr>
            <a:srgbClr val="F26B43"/>
          </p15:clr>
        </p15:guide>
        <p15:guide id="107" orient="horz" pos="2032">
          <p15:clr>
            <a:srgbClr val="F26B43"/>
          </p15:clr>
        </p15:guide>
        <p15:guide id="108" orient="horz" pos="2615">
          <p15:clr>
            <a:srgbClr val="F26B43"/>
          </p15:clr>
        </p15:guide>
        <p15:guide id="109" orient="horz" pos="2725">
          <p15:clr>
            <a:srgbClr val="F26B43"/>
          </p15:clr>
        </p15:guide>
        <p15:guide id="110" orient="horz" pos="3294">
          <p15:clr>
            <a:srgbClr val="F26B43"/>
          </p15:clr>
        </p15:guide>
        <p15:guide id="111" orient="horz" pos="34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9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9"/>
          <p:cNvSpPr txBox="1"/>
          <p:nvPr/>
        </p:nvSpPr>
        <p:spPr>
          <a:xfrm>
            <a:off x="11451531" y="6395687"/>
            <a:ext cx="288032" cy="2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1" i="0" u="none" strike="noStrike" cap="none">
              <a:solidFill>
                <a:srgbClr val="8082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79"/>
          <p:cNvSpPr txBox="1"/>
          <p:nvPr/>
        </p:nvSpPr>
        <p:spPr>
          <a:xfrm>
            <a:off x="9356477" y="6333801"/>
            <a:ext cx="2046227" cy="32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 smtClean="0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December 18, </a:t>
            </a:r>
            <a:r>
              <a:rPr lang="en-US" sz="900" b="0" i="0" u="none" strike="noStrike" cap="none" dirty="0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2020  |  © 2020 Roche </a:t>
            </a:r>
            <a:endParaRPr dirty="0"/>
          </a:p>
        </p:txBody>
      </p:sp>
      <p:grpSp>
        <p:nvGrpSpPr>
          <p:cNvPr id="9" name="Google Shape;9;p79"/>
          <p:cNvGrpSpPr/>
          <p:nvPr/>
        </p:nvGrpSpPr>
        <p:grpSpPr>
          <a:xfrm>
            <a:off x="11157662" y="446781"/>
            <a:ext cx="643545" cy="334269"/>
            <a:chOff x="10186513" y="781051"/>
            <a:chExt cx="776761" cy="394584"/>
          </a:xfrm>
        </p:grpSpPr>
        <p:sp>
          <p:nvSpPr>
            <p:cNvPr id="10" name="Google Shape;10;p79"/>
            <p:cNvSpPr/>
            <p:nvPr/>
          </p:nvSpPr>
          <p:spPr>
            <a:xfrm>
              <a:off x="10645557" y="883945"/>
              <a:ext cx="80778" cy="162500"/>
            </a:xfrm>
            <a:custGeom>
              <a:avLst/>
              <a:gdLst/>
              <a:ahLst/>
              <a:cxnLst/>
              <a:rect l="l" t="t" r="r" b="b"/>
              <a:pathLst>
                <a:path w="599" h="1205" extrusionOk="0">
                  <a:moveTo>
                    <a:pt x="492" y="360"/>
                  </a:moveTo>
                  <a:lnTo>
                    <a:pt x="450" y="338"/>
                  </a:lnTo>
                  <a:lnTo>
                    <a:pt x="399" y="324"/>
                  </a:lnTo>
                  <a:lnTo>
                    <a:pt x="344" y="319"/>
                  </a:lnTo>
                  <a:lnTo>
                    <a:pt x="344" y="319"/>
                  </a:lnTo>
                  <a:lnTo>
                    <a:pt x="286" y="326"/>
                  </a:lnTo>
                  <a:lnTo>
                    <a:pt x="233" y="343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0" y="1205"/>
                  </a:lnTo>
                  <a:lnTo>
                    <a:pt x="187" y="1205"/>
                  </a:lnTo>
                  <a:lnTo>
                    <a:pt x="187" y="577"/>
                  </a:lnTo>
                  <a:lnTo>
                    <a:pt x="187" y="577"/>
                  </a:lnTo>
                  <a:lnTo>
                    <a:pt x="200" y="533"/>
                  </a:lnTo>
                  <a:lnTo>
                    <a:pt x="236" y="498"/>
                  </a:lnTo>
                  <a:lnTo>
                    <a:pt x="294" y="481"/>
                  </a:lnTo>
                  <a:lnTo>
                    <a:pt x="294" y="481"/>
                  </a:lnTo>
                  <a:lnTo>
                    <a:pt x="328" y="485"/>
                  </a:lnTo>
                  <a:lnTo>
                    <a:pt x="362" y="499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406" y="562"/>
                  </a:lnTo>
                  <a:lnTo>
                    <a:pt x="412" y="605"/>
                  </a:lnTo>
                  <a:lnTo>
                    <a:pt x="413" y="653"/>
                  </a:lnTo>
                  <a:lnTo>
                    <a:pt x="413" y="653"/>
                  </a:lnTo>
                  <a:lnTo>
                    <a:pt x="413" y="1205"/>
                  </a:lnTo>
                  <a:lnTo>
                    <a:pt x="599" y="1205"/>
                  </a:lnTo>
                  <a:lnTo>
                    <a:pt x="599" y="645"/>
                  </a:lnTo>
                  <a:lnTo>
                    <a:pt x="599" y="645"/>
                  </a:lnTo>
                  <a:lnTo>
                    <a:pt x="597" y="589"/>
                  </a:lnTo>
                  <a:lnTo>
                    <a:pt x="593" y="540"/>
                  </a:lnTo>
                  <a:lnTo>
                    <a:pt x="587" y="499"/>
                  </a:lnTo>
                  <a:lnTo>
                    <a:pt x="577" y="465"/>
                  </a:lnTo>
                  <a:lnTo>
                    <a:pt x="563" y="434"/>
                  </a:lnTo>
                  <a:lnTo>
                    <a:pt x="545" y="407"/>
                  </a:lnTo>
                  <a:lnTo>
                    <a:pt x="521" y="384"/>
                  </a:lnTo>
                  <a:lnTo>
                    <a:pt x="492" y="360"/>
                  </a:lnTo>
                  <a:lnTo>
                    <a:pt x="492" y="360"/>
                  </a:lnTo>
                  <a:lnTo>
                    <a:pt x="492" y="3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9"/>
            <p:cNvSpPr/>
            <p:nvPr/>
          </p:nvSpPr>
          <p:spPr>
            <a:xfrm>
              <a:off x="10450288" y="926963"/>
              <a:ext cx="81857" cy="122043"/>
            </a:xfrm>
            <a:custGeom>
              <a:avLst/>
              <a:gdLst/>
              <a:ahLst/>
              <a:cxnLst/>
              <a:rect l="l" t="t" r="r" b="b"/>
              <a:pathLst>
                <a:path w="607" h="905" extrusionOk="0">
                  <a:moveTo>
                    <a:pt x="304" y="0"/>
                  </a:moveTo>
                  <a:lnTo>
                    <a:pt x="267" y="2"/>
                  </a:lnTo>
                  <a:lnTo>
                    <a:pt x="233" y="7"/>
                  </a:lnTo>
                  <a:lnTo>
                    <a:pt x="201" y="14"/>
                  </a:lnTo>
                  <a:lnTo>
                    <a:pt x="172" y="26"/>
                  </a:lnTo>
                  <a:lnTo>
                    <a:pt x="144" y="41"/>
                  </a:lnTo>
                  <a:lnTo>
                    <a:pt x="119" y="59"/>
                  </a:lnTo>
                  <a:lnTo>
                    <a:pt x="96" y="80"/>
                  </a:lnTo>
                  <a:lnTo>
                    <a:pt x="76" y="104"/>
                  </a:lnTo>
                  <a:lnTo>
                    <a:pt x="57" y="132"/>
                  </a:lnTo>
                  <a:lnTo>
                    <a:pt x="41" y="161"/>
                  </a:lnTo>
                  <a:lnTo>
                    <a:pt x="28" y="195"/>
                  </a:lnTo>
                  <a:lnTo>
                    <a:pt x="18" y="231"/>
                  </a:lnTo>
                  <a:lnTo>
                    <a:pt x="10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1" y="37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519"/>
                  </a:lnTo>
                  <a:lnTo>
                    <a:pt x="2" y="569"/>
                  </a:lnTo>
                  <a:lnTo>
                    <a:pt x="4" y="598"/>
                  </a:lnTo>
                  <a:lnTo>
                    <a:pt x="4" y="598"/>
                  </a:lnTo>
                  <a:lnTo>
                    <a:pt x="8" y="637"/>
                  </a:lnTo>
                  <a:lnTo>
                    <a:pt x="15" y="674"/>
                  </a:lnTo>
                  <a:lnTo>
                    <a:pt x="26" y="709"/>
                  </a:lnTo>
                  <a:lnTo>
                    <a:pt x="38" y="742"/>
                  </a:lnTo>
                  <a:lnTo>
                    <a:pt x="54" y="771"/>
                  </a:lnTo>
                  <a:lnTo>
                    <a:pt x="73" y="798"/>
                  </a:lnTo>
                  <a:lnTo>
                    <a:pt x="93" y="823"/>
                  </a:lnTo>
                  <a:lnTo>
                    <a:pt x="116" y="844"/>
                  </a:lnTo>
                  <a:lnTo>
                    <a:pt x="141" y="863"/>
                  </a:lnTo>
                  <a:lnTo>
                    <a:pt x="170" y="877"/>
                  </a:lnTo>
                  <a:lnTo>
                    <a:pt x="200" y="890"/>
                  </a:lnTo>
                  <a:lnTo>
                    <a:pt x="232" y="897"/>
                  </a:lnTo>
                  <a:lnTo>
                    <a:pt x="267" y="903"/>
                  </a:lnTo>
                  <a:lnTo>
                    <a:pt x="304" y="905"/>
                  </a:lnTo>
                  <a:lnTo>
                    <a:pt x="304" y="905"/>
                  </a:lnTo>
                  <a:lnTo>
                    <a:pt x="339" y="903"/>
                  </a:lnTo>
                  <a:lnTo>
                    <a:pt x="375" y="897"/>
                  </a:lnTo>
                  <a:lnTo>
                    <a:pt x="407" y="890"/>
                  </a:lnTo>
                  <a:lnTo>
                    <a:pt x="437" y="877"/>
                  </a:lnTo>
                  <a:lnTo>
                    <a:pt x="465" y="862"/>
                  </a:lnTo>
                  <a:lnTo>
                    <a:pt x="491" y="843"/>
                  </a:lnTo>
                  <a:lnTo>
                    <a:pt x="514" y="822"/>
                  </a:lnTo>
                  <a:lnTo>
                    <a:pt x="535" y="797"/>
                  </a:lnTo>
                  <a:lnTo>
                    <a:pt x="552" y="771"/>
                  </a:lnTo>
                  <a:lnTo>
                    <a:pt x="569" y="741"/>
                  </a:lnTo>
                  <a:lnTo>
                    <a:pt x="582" y="708"/>
                  </a:lnTo>
                  <a:lnTo>
                    <a:pt x="592" y="674"/>
                  </a:lnTo>
                  <a:lnTo>
                    <a:pt x="598" y="636"/>
                  </a:lnTo>
                  <a:lnTo>
                    <a:pt x="603" y="598"/>
                  </a:lnTo>
                  <a:lnTo>
                    <a:pt x="603" y="598"/>
                  </a:lnTo>
                  <a:lnTo>
                    <a:pt x="605" y="570"/>
                  </a:lnTo>
                  <a:lnTo>
                    <a:pt x="606" y="520"/>
                  </a:lnTo>
                  <a:lnTo>
                    <a:pt x="607" y="454"/>
                  </a:lnTo>
                  <a:lnTo>
                    <a:pt x="607" y="454"/>
                  </a:lnTo>
                  <a:lnTo>
                    <a:pt x="606" y="409"/>
                  </a:lnTo>
                  <a:lnTo>
                    <a:pt x="605" y="354"/>
                  </a:lnTo>
                  <a:lnTo>
                    <a:pt x="602" y="312"/>
                  </a:lnTo>
                  <a:lnTo>
                    <a:pt x="602" y="312"/>
                  </a:lnTo>
                  <a:lnTo>
                    <a:pt x="594" y="261"/>
                  </a:lnTo>
                  <a:lnTo>
                    <a:pt x="584" y="215"/>
                  </a:lnTo>
                  <a:lnTo>
                    <a:pt x="570" y="173"/>
                  </a:lnTo>
                  <a:lnTo>
                    <a:pt x="552" y="139"/>
                  </a:lnTo>
                  <a:lnTo>
                    <a:pt x="533" y="107"/>
                  </a:lnTo>
                  <a:lnTo>
                    <a:pt x="512" y="82"/>
                  </a:lnTo>
                  <a:lnTo>
                    <a:pt x="489" y="60"/>
                  </a:lnTo>
                  <a:lnTo>
                    <a:pt x="465" y="42"/>
                  </a:lnTo>
                  <a:lnTo>
                    <a:pt x="438" y="28"/>
                  </a:lnTo>
                  <a:lnTo>
                    <a:pt x="412" y="17"/>
                  </a:lnTo>
                  <a:lnTo>
                    <a:pt x="385" y="9"/>
                  </a:lnTo>
                  <a:lnTo>
                    <a:pt x="357" y="5"/>
                  </a:lnTo>
                  <a:lnTo>
                    <a:pt x="330" y="1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417" y="616"/>
                  </a:moveTo>
                  <a:lnTo>
                    <a:pt x="410" y="656"/>
                  </a:lnTo>
                  <a:lnTo>
                    <a:pt x="397" y="691"/>
                  </a:lnTo>
                  <a:lnTo>
                    <a:pt x="375" y="723"/>
                  </a:lnTo>
                  <a:lnTo>
                    <a:pt x="345" y="744"/>
                  </a:lnTo>
                  <a:lnTo>
                    <a:pt x="304" y="751"/>
                  </a:lnTo>
                  <a:lnTo>
                    <a:pt x="304" y="751"/>
                  </a:lnTo>
                  <a:lnTo>
                    <a:pt x="262" y="743"/>
                  </a:lnTo>
                  <a:lnTo>
                    <a:pt x="231" y="721"/>
                  </a:lnTo>
                  <a:lnTo>
                    <a:pt x="210" y="689"/>
                  </a:lnTo>
                  <a:lnTo>
                    <a:pt x="197" y="652"/>
                  </a:lnTo>
                  <a:lnTo>
                    <a:pt x="191" y="612"/>
                  </a:lnTo>
                  <a:lnTo>
                    <a:pt x="191" y="612"/>
                  </a:lnTo>
                  <a:lnTo>
                    <a:pt x="190" y="598"/>
                  </a:lnTo>
                  <a:lnTo>
                    <a:pt x="187" y="548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7" y="359"/>
                  </a:lnTo>
                  <a:lnTo>
                    <a:pt x="190" y="305"/>
                  </a:lnTo>
                  <a:lnTo>
                    <a:pt x="191" y="288"/>
                  </a:lnTo>
                  <a:lnTo>
                    <a:pt x="191" y="288"/>
                  </a:lnTo>
                  <a:lnTo>
                    <a:pt x="196" y="248"/>
                  </a:lnTo>
                  <a:lnTo>
                    <a:pt x="209" y="212"/>
                  </a:lnTo>
                  <a:lnTo>
                    <a:pt x="231" y="182"/>
                  </a:lnTo>
                  <a:lnTo>
                    <a:pt x="262" y="162"/>
                  </a:lnTo>
                  <a:lnTo>
                    <a:pt x="304" y="155"/>
                  </a:lnTo>
                  <a:lnTo>
                    <a:pt x="304" y="155"/>
                  </a:lnTo>
                  <a:lnTo>
                    <a:pt x="345" y="162"/>
                  </a:lnTo>
                  <a:lnTo>
                    <a:pt x="377" y="182"/>
                  </a:lnTo>
                  <a:lnTo>
                    <a:pt x="399" y="212"/>
                  </a:lnTo>
                  <a:lnTo>
                    <a:pt x="412" y="248"/>
                  </a:lnTo>
                  <a:lnTo>
                    <a:pt x="417" y="287"/>
                  </a:lnTo>
                  <a:lnTo>
                    <a:pt x="417" y="287"/>
                  </a:lnTo>
                  <a:lnTo>
                    <a:pt x="418" y="305"/>
                  </a:lnTo>
                  <a:lnTo>
                    <a:pt x="420" y="359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0" y="546"/>
                  </a:lnTo>
                  <a:lnTo>
                    <a:pt x="418" y="596"/>
                  </a:lnTo>
                  <a:lnTo>
                    <a:pt x="417" y="616"/>
                  </a:lnTo>
                  <a:lnTo>
                    <a:pt x="417" y="616"/>
                  </a:lnTo>
                  <a:lnTo>
                    <a:pt x="417" y="6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9"/>
            <p:cNvSpPr/>
            <p:nvPr/>
          </p:nvSpPr>
          <p:spPr>
            <a:xfrm>
              <a:off x="10743596" y="926963"/>
              <a:ext cx="80778" cy="122043"/>
            </a:xfrm>
            <a:custGeom>
              <a:avLst/>
              <a:gdLst/>
              <a:ahLst/>
              <a:cxnLst/>
              <a:rect l="l" t="t" r="r" b="b"/>
              <a:pathLst>
                <a:path w="599" h="905" extrusionOk="0">
                  <a:moveTo>
                    <a:pt x="598" y="400"/>
                  </a:moveTo>
                  <a:lnTo>
                    <a:pt x="597" y="382"/>
                  </a:lnTo>
                  <a:lnTo>
                    <a:pt x="596" y="355"/>
                  </a:lnTo>
                  <a:lnTo>
                    <a:pt x="594" y="312"/>
                  </a:lnTo>
                  <a:lnTo>
                    <a:pt x="594" y="312"/>
                  </a:lnTo>
                  <a:lnTo>
                    <a:pt x="588" y="266"/>
                  </a:lnTo>
                  <a:lnTo>
                    <a:pt x="576" y="219"/>
                  </a:lnTo>
                  <a:lnTo>
                    <a:pt x="559" y="174"/>
                  </a:lnTo>
                  <a:lnTo>
                    <a:pt x="538" y="132"/>
                  </a:lnTo>
                  <a:lnTo>
                    <a:pt x="513" y="97"/>
                  </a:lnTo>
                  <a:lnTo>
                    <a:pt x="513" y="97"/>
                  </a:lnTo>
                  <a:lnTo>
                    <a:pt x="485" y="68"/>
                  </a:lnTo>
                  <a:lnTo>
                    <a:pt x="453" y="44"/>
                  </a:lnTo>
                  <a:lnTo>
                    <a:pt x="419" y="25"/>
                  </a:lnTo>
                  <a:lnTo>
                    <a:pt x="382" y="11"/>
                  </a:lnTo>
                  <a:lnTo>
                    <a:pt x="342" y="3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4" y="2"/>
                  </a:lnTo>
                  <a:lnTo>
                    <a:pt x="230" y="7"/>
                  </a:lnTo>
                  <a:lnTo>
                    <a:pt x="200" y="14"/>
                  </a:lnTo>
                  <a:lnTo>
                    <a:pt x="171" y="26"/>
                  </a:lnTo>
                  <a:lnTo>
                    <a:pt x="144" y="40"/>
                  </a:lnTo>
                  <a:lnTo>
                    <a:pt x="119" y="59"/>
                  </a:lnTo>
                  <a:lnTo>
                    <a:pt x="97" y="79"/>
                  </a:lnTo>
                  <a:lnTo>
                    <a:pt x="77" y="103"/>
                  </a:lnTo>
                  <a:lnTo>
                    <a:pt x="58" y="131"/>
                  </a:lnTo>
                  <a:lnTo>
                    <a:pt x="43" y="160"/>
                  </a:lnTo>
                  <a:lnTo>
                    <a:pt x="30" y="194"/>
                  </a:lnTo>
                  <a:lnTo>
                    <a:pt x="19" y="231"/>
                  </a:lnTo>
                  <a:lnTo>
                    <a:pt x="11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1" y="378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1" y="520"/>
                  </a:lnTo>
                  <a:lnTo>
                    <a:pt x="4" y="570"/>
                  </a:lnTo>
                  <a:lnTo>
                    <a:pt x="5" y="598"/>
                  </a:lnTo>
                  <a:lnTo>
                    <a:pt x="5" y="598"/>
                  </a:lnTo>
                  <a:lnTo>
                    <a:pt x="9" y="639"/>
                  </a:lnTo>
                  <a:lnTo>
                    <a:pt x="17" y="678"/>
                  </a:lnTo>
                  <a:lnTo>
                    <a:pt x="28" y="716"/>
                  </a:lnTo>
                  <a:lnTo>
                    <a:pt x="43" y="749"/>
                  </a:lnTo>
                  <a:lnTo>
                    <a:pt x="60" y="781"/>
                  </a:lnTo>
                  <a:lnTo>
                    <a:pt x="81" y="809"/>
                  </a:lnTo>
                  <a:lnTo>
                    <a:pt x="104" y="833"/>
                  </a:lnTo>
                  <a:lnTo>
                    <a:pt x="131" y="855"/>
                  </a:lnTo>
                  <a:lnTo>
                    <a:pt x="159" y="872"/>
                  </a:lnTo>
                  <a:lnTo>
                    <a:pt x="191" y="887"/>
                  </a:lnTo>
                  <a:lnTo>
                    <a:pt x="224" y="897"/>
                  </a:lnTo>
                  <a:lnTo>
                    <a:pt x="260" y="903"/>
                  </a:lnTo>
                  <a:lnTo>
                    <a:pt x="299" y="905"/>
                  </a:lnTo>
                  <a:lnTo>
                    <a:pt x="299" y="905"/>
                  </a:lnTo>
                  <a:lnTo>
                    <a:pt x="334" y="903"/>
                  </a:lnTo>
                  <a:lnTo>
                    <a:pt x="368" y="897"/>
                  </a:lnTo>
                  <a:lnTo>
                    <a:pt x="400" y="890"/>
                  </a:lnTo>
                  <a:lnTo>
                    <a:pt x="430" y="877"/>
                  </a:lnTo>
                  <a:lnTo>
                    <a:pt x="456" y="862"/>
                  </a:lnTo>
                  <a:lnTo>
                    <a:pt x="483" y="843"/>
                  </a:lnTo>
                  <a:lnTo>
                    <a:pt x="505" y="822"/>
                  </a:lnTo>
                  <a:lnTo>
                    <a:pt x="526" y="797"/>
                  </a:lnTo>
                  <a:lnTo>
                    <a:pt x="543" y="769"/>
                  </a:lnTo>
                  <a:lnTo>
                    <a:pt x="559" y="738"/>
                  </a:lnTo>
                  <a:lnTo>
                    <a:pt x="572" y="704"/>
                  </a:lnTo>
                  <a:lnTo>
                    <a:pt x="583" y="669"/>
                  </a:lnTo>
                  <a:lnTo>
                    <a:pt x="589" y="629"/>
                  </a:lnTo>
                  <a:lnTo>
                    <a:pt x="594" y="588"/>
                  </a:lnTo>
                  <a:lnTo>
                    <a:pt x="59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92"/>
                  </a:lnTo>
                  <a:lnTo>
                    <a:pt x="414" y="602"/>
                  </a:lnTo>
                  <a:lnTo>
                    <a:pt x="412" y="618"/>
                  </a:lnTo>
                  <a:lnTo>
                    <a:pt x="412" y="618"/>
                  </a:lnTo>
                  <a:lnTo>
                    <a:pt x="407" y="648"/>
                  </a:lnTo>
                  <a:lnTo>
                    <a:pt x="397" y="683"/>
                  </a:lnTo>
                  <a:lnTo>
                    <a:pt x="377" y="716"/>
                  </a:lnTo>
                  <a:lnTo>
                    <a:pt x="345" y="741"/>
                  </a:lnTo>
                  <a:lnTo>
                    <a:pt x="299" y="751"/>
                  </a:lnTo>
                  <a:lnTo>
                    <a:pt x="299" y="751"/>
                  </a:lnTo>
                  <a:lnTo>
                    <a:pt x="257" y="744"/>
                  </a:lnTo>
                  <a:lnTo>
                    <a:pt x="227" y="723"/>
                  </a:lnTo>
                  <a:lnTo>
                    <a:pt x="206" y="691"/>
                  </a:lnTo>
                  <a:lnTo>
                    <a:pt x="193" y="654"/>
                  </a:lnTo>
                  <a:lnTo>
                    <a:pt x="187" y="613"/>
                  </a:lnTo>
                  <a:lnTo>
                    <a:pt x="187" y="613"/>
                  </a:lnTo>
                  <a:lnTo>
                    <a:pt x="185" y="591"/>
                  </a:lnTo>
                  <a:lnTo>
                    <a:pt x="184" y="557"/>
                  </a:lnTo>
                  <a:lnTo>
                    <a:pt x="183" y="498"/>
                  </a:lnTo>
                  <a:lnTo>
                    <a:pt x="183" y="498"/>
                  </a:lnTo>
                  <a:lnTo>
                    <a:pt x="599" y="498"/>
                  </a:lnTo>
                  <a:lnTo>
                    <a:pt x="599" y="498"/>
                  </a:lnTo>
                  <a:lnTo>
                    <a:pt x="599" y="481"/>
                  </a:lnTo>
                  <a:lnTo>
                    <a:pt x="599" y="443"/>
                  </a:lnTo>
                  <a:lnTo>
                    <a:pt x="598" y="400"/>
                  </a:lnTo>
                  <a:lnTo>
                    <a:pt x="598" y="400"/>
                  </a:lnTo>
                  <a:lnTo>
                    <a:pt x="598" y="400"/>
                  </a:lnTo>
                  <a:close/>
                  <a:moveTo>
                    <a:pt x="184" y="347"/>
                  </a:moveTo>
                  <a:lnTo>
                    <a:pt x="184" y="316"/>
                  </a:lnTo>
                  <a:lnTo>
                    <a:pt x="185" y="299"/>
                  </a:lnTo>
                  <a:lnTo>
                    <a:pt x="186" y="287"/>
                  </a:lnTo>
                  <a:lnTo>
                    <a:pt x="186" y="287"/>
                  </a:lnTo>
                  <a:lnTo>
                    <a:pt x="192" y="245"/>
                  </a:lnTo>
                  <a:lnTo>
                    <a:pt x="206" y="210"/>
                  </a:lnTo>
                  <a:lnTo>
                    <a:pt x="228" y="180"/>
                  </a:lnTo>
                  <a:lnTo>
                    <a:pt x="258" y="161"/>
                  </a:lnTo>
                  <a:lnTo>
                    <a:pt x="299" y="155"/>
                  </a:lnTo>
                  <a:lnTo>
                    <a:pt x="299" y="155"/>
                  </a:lnTo>
                  <a:lnTo>
                    <a:pt x="345" y="163"/>
                  </a:lnTo>
                  <a:lnTo>
                    <a:pt x="377" y="187"/>
                  </a:lnTo>
                  <a:lnTo>
                    <a:pt x="397" y="220"/>
                  </a:lnTo>
                  <a:lnTo>
                    <a:pt x="409" y="255"/>
                  </a:lnTo>
                  <a:lnTo>
                    <a:pt x="413" y="288"/>
                  </a:lnTo>
                  <a:lnTo>
                    <a:pt x="413" y="288"/>
                  </a:lnTo>
                  <a:lnTo>
                    <a:pt x="415" y="310"/>
                  </a:lnTo>
                  <a:lnTo>
                    <a:pt x="417" y="329"/>
                  </a:lnTo>
                  <a:lnTo>
                    <a:pt x="417" y="347"/>
                  </a:lnTo>
                  <a:lnTo>
                    <a:pt x="417" y="347"/>
                  </a:lnTo>
                  <a:lnTo>
                    <a:pt x="184" y="347"/>
                  </a:lnTo>
                  <a:lnTo>
                    <a:pt x="184" y="347"/>
                  </a:lnTo>
                  <a:lnTo>
                    <a:pt x="184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9"/>
            <p:cNvSpPr/>
            <p:nvPr/>
          </p:nvSpPr>
          <p:spPr>
            <a:xfrm>
              <a:off x="10186513" y="781051"/>
              <a:ext cx="776761" cy="394584"/>
            </a:xfrm>
            <a:custGeom>
              <a:avLst/>
              <a:gdLst/>
              <a:ahLst/>
              <a:cxnLst/>
              <a:rect l="l" t="t" r="r" b="b"/>
              <a:pathLst>
                <a:path w="5760" h="2926" extrusionOk="0">
                  <a:moveTo>
                    <a:pt x="4473" y="0"/>
                  </a:moveTo>
                  <a:lnTo>
                    <a:pt x="1291" y="0"/>
                  </a:lnTo>
                  <a:lnTo>
                    <a:pt x="0" y="1467"/>
                  </a:lnTo>
                  <a:lnTo>
                    <a:pt x="1292" y="2926"/>
                  </a:lnTo>
                  <a:lnTo>
                    <a:pt x="4473" y="2926"/>
                  </a:lnTo>
                  <a:lnTo>
                    <a:pt x="5760" y="1472"/>
                  </a:lnTo>
                  <a:lnTo>
                    <a:pt x="4473" y="0"/>
                  </a:lnTo>
                  <a:lnTo>
                    <a:pt x="4473" y="0"/>
                  </a:lnTo>
                  <a:lnTo>
                    <a:pt x="4473" y="0"/>
                  </a:lnTo>
                  <a:close/>
                  <a:moveTo>
                    <a:pt x="4400" y="2789"/>
                  </a:moveTo>
                  <a:lnTo>
                    <a:pt x="1365" y="2789"/>
                  </a:lnTo>
                  <a:lnTo>
                    <a:pt x="199" y="1472"/>
                  </a:lnTo>
                  <a:lnTo>
                    <a:pt x="1365" y="148"/>
                  </a:lnTo>
                  <a:lnTo>
                    <a:pt x="4399" y="148"/>
                  </a:lnTo>
                  <a:lnTo>
                    <a:pt x="5560" y="1476"/>
                  </a:lnTo>
                  <a:lnTo>
                    <a:pt x="4400" y="2789"/>
                  </a:lnTo>
                  <a:lnTo>
                    <a:pt x="4400" y="2789"/>
                  </a:lnTo>
                  <a:lnTo>
                    <a:pt x="4400" y="2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9"/>
            <p:cNvSpPr/>
            <p:nvPr/>
          </p:nvSpPr>
          <p:spPr>
            <a:xfrm>
              <a:off x="10350631" y="885293"/>
              <a:ext cx="85902" cy="161151"/>
            </a:xfrm>
            <a:custGeom>
              <a:avLst/>
              <a:gdLst/>
              <a:ahLst/>
              <a:cxnLst/>
              <a:rect l="l" t="t" r="r" b="b"/>
              <a:pathLst>
                <a:path w="637" h="1195" extrusionOk="0">
                  <a:moveTo>
                    <a:pt x="609" y="825"/>
                  </a:moveTo>
                  <a:lnTo>
                    <a:pt x="603" y="770"/>
                  </a:lnTo>
                  <a:lnTo>
                    <a:pt x="594" y="724"/>
                  </a:lnTo>
                  <a:lnTo>
                    <a:pt x="582" y="684"/>
                  </a:lnTo>
                  <a:lnTo>
                    <a:pt x="567" y="648"/>
                  </a:lnTo>
                  <a:lnTo>
                    <a:pt x="547" y="618"/>
                  </a:lnTo>
                  <a:lnTo>
                    <a:pt x="523" y="59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18" y="559"/>
                  </a:lnTo>
                  <a:lnTo>
                    <a:pt x="540" y="538"/>
                  </a:lnTo>
                  <a:lnTo>
                    <a:pt x="561" y="509"/>
                  </a:lnTo>
                  <a:lnTo>
                    <a:pt x="580" y="474"/>
                  </a:lnTo>
                  <a:lnTo>
                    <a:pt x="596" y="430"/>
                  </a:lnTo>
                  <a:lnTo>
                    <a:pt x="607" y="379"/>
                  </a:lnTo>
                  <a:lnTo>
                    <a:pt x="611" y="318"/>
                  </a:lnTo>
                  <a:lnTo>
                    <a:pt x="611" y="318"/>
                  </a:lnTo>
                  <a:lnTo>
                    <a:pt x="608" y="273"/>
                  </a:lnTo>
                  <a:lnTo>
                    <a:pt x="602" y="232"/>
                  </a:lnTo>
                  <a:lnTo>
                    <a:pt x="593" y="195"/>
                  </a:lnTo>
                  <a:lnTo>
                    <a:pt x="580" y="162"/>
                  </a:lnTo>
                  <a:lnTo>
                    <a:pt x="565" y="131"/>
                  </a:lnTo>
                  <a:lnTo>
                    <a:pt x="547" y="105"/>
                  </a:lnTo>
                  <a:lnTo>
                    <a:pt x="525" y="82"/>
                  </a:lnTo>
                  <a:lnTo>
                    <a:pt x="500" y="62"/>
                  </a:lnTo>
                  <a:lnTo>
                    <a:pt x="475" y="45"/>
                  </a:lnTo>
                  <a:lnTo>
                    <a:pt x="447" y="30"/>
                  </a:lnTo>
                  <a:lnTo>
                    <a:pt x="418" y="20"/>
                  </a:lnTo>
                  <a:lnTo>
                    <a:pt x="387" y="11"/>
                  </a:lnTo>
                  <a:lnTo>
                    <a:pt x="354" y="5"/>
                  </a:lnTo>
                  <a:lnTo>
                    <a:pt x="321" y="2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0" y="0"/>
                  </a:lnTo>
                  <a:lnTo>
                    <a:pt x="0" y="1195"/>
                  </a:lnTo>
                  <a:lnTo>
                    <a:pt x="185" y="1195"/>
                  </a:lnTo>
                  <a:lnTo>
                    <a:pt x="185" y="648"/>
                  </a:lnTo>
                  <a:lnTo>
                    <a:pt x="288" y="648"/>
                  </a:lnTo>
                  <a:lnTo>
                    <a:pt x="288" y="648"/>
                  </a:lnTo>
                  <a:lnTo>
                    <a:pt x="314" y="652"/>
                  </a:lnTo>
                  <a:lnTo>
                    <a:pt x="339" y="662"/>
                  </a:lnTo>
                  <a:lnTo>
                    <a:pt x="363" y="680"/>
                  </a:lnTo>
                  <a:lnTo>
                    <a:pt x="385" y="705"/>
                  </a:lnTo>
                  <a:lnTo>
                    <a:pt x="402" y="741"/>
                  </a:lnTo>
                  <a:lnTo>
                    <a:pt x="417" y="786"/>
                  </a:lnTo>
                  <a:lnTo>
                    <a:pt x="424" y="840"/>
                  </a:lnTo>
                  <a:lnTo>
                    <a:pt x="424" y="840"/>
                  </a:lnTo>
                  <a:lnTo>
                    <a:pt x="443" y="1121"/>
                  </a:lnTo>
                  <a:lnTo>
                    <a:pt x="443" y="1121"/>
                  </a:lnTo>
                  <a:lnTo>
                    <a:pt x="447" y="1158"/>
                  </a:lnTo>
                  <a:lnTo>
                    <a:pt x="451" y="1185"/>
                  </a:lnTo>
                  <a:lnTo>
                    <a:pt x="453" y="1195"/>
                  </a:lnTo>
                  <a:lnTo>
                    <a:pt x="453" y="1195"/>
                  </a:lnTo>
                  <a:lnTo>
                    <a:pt x="637" y="1195"/>
                  </a:lnTo>
                  <a:lnTo>
                    <a:pt x="637" y="1195"/>
                  </a:lnTo>
                  <a:lnTo>
                    <a:pt x="635" y="1185"/>
                  </a:lnTo>
                  <a:lnTo>
                    <a:pt x="631" y="1158"/>
                  </a:lnTo>
                  <a:lnTo>
                    <a:pt x="628" y="1120"/>
                  </a:lnTo>
                  <a:lnTo>
                    <a:pt x="628" y="1120"/>
                  </a:lnTo>
                  <a:lnTo>
                    <a:pt x="609" y="825"/>
                  </a:lnTo>
                  <a:lnTo>
                    <a:pt x="609" y="825"/>
                  </a:lnTo>
                  <a:lnTo>
                    <a:pt x="609" y="825"/>
                  </a:lnTo>
                  <a:close/>
                  <a:moveTo>
                    <a:pt x="424" y="348"/>
                  </a:moveTo>
                  <a:lnTo>
                    <a:pt x="420" y="378"/>
                  </a:lnTo>
                  <a:lnTo>
                    <a:pt x="410" y="410"/>
                  </a:lnTo>
                  <a:lnTo>
                    <a:pt x="394" y="441"/>
                  </a:lnTo>
                  <a:lnTo>
                    <a:pt x="368" y="468"/>
                  </a:lnTo>
                  <a:lnTo>
                    <a:pt x="332" y="487"/>
                  </a:lnTo>
                  <a:lnTo>
                    <a:pt x="282" y="494"/>
                  </a:lnTo>
                  <a:lnTo>
                    <a:pt x="282" y="494"/>
                  </a:lnTo>
                  <a:lnTo>
                    <a:pt x="185" y="494"/>
                  </a:lnTo>
                  <a:lnTo>
                    <a:pt x="185" y="154"/>
                  </a:lnTo>
                  <a:lnTo>
                    <a:pt x="274" y="154"/>
                  </a:lnTo>
                  <a:lnTo>
                    <a:pt x="274" y="154"/>
                  </a:lnTo>
                  <a:lnTo>
                    <a:pt x="318" y="158"/>
                  </a:lnTo>
                  <a:lnTo>
                    <a:pt x="354" y="170"/>
                  </a:lnTo>
                  <a:lnTo>
                    <a:pt x="384" y="189"/>
                  </a:lnTo>
                  <a:lnTo>
                    <a:pt x="405" y="217"/>
                  </a:lnTo>
                  <a:lnTo>
                    <a:pt x="419" y="251"/>
                  </a:lnTo>
                  <a:lnTo>
                    <a:pt x="424" y="293"/>
                  </a:lnTo>
                  <a:lnTo>
                    <a:pt x="424" y="293"/>
                  </a:lnTo>
                  <a:lnTo>
                    <a:pt x="425" y="300"/>
                  </a:lnTo>
                  <a:lnTo>
                    <a:pt x="425" y="309"/>
                  </a:lnTo>
                  <a:lnTo>
                    <a:pt x="426" y="321"/>
                  </a:lnTo>
                  <a:lnTo>
                    <a:pt x="426" y="321"/>
                  </a:lnTo>
                  <a:lnTo>
                    <a:pt x="425" y="334"/>
                  </a:lnTo>
                  <a:lnTo>
                    <a:pt x="425" y="342"/>
                  </a:lnTo>
                  <a:lnTo>
                    <a:pt x="424" y="348"/>
                  </a:lnTo>
                  <a:lnTo>
                    <a:pt x="424" y="348"/>
                  </a:lnTo>
                  <a:lnTo>
                    <a:pt x="424" y="3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9"/>
            <p:cNvSpPr/>
            <p:nvPr/>
          </p:nvSpPr>
          <p:spPr>
            <a:xfrm>
              <a:off x="10548462" y="926963"/>
              <a:ext cx="81452" cy="122043"/>
            </a:xfrm>
            <a:custGeom>
              <a:avLst/>
              <a:gdLst/>
              <a:ahLst/>
              <a:cxnLst/>
              <a:rect l="l" t="t" r="r" b="b"/>
              <a:pathLst>
                <a:path w="604" h="905" extrusionOk="0">
                  <a:moveTo>
                    <a:pt x="303" y="155"/>
                  </a:moveTo>
                  <a:lnTo>
                    <a:pt x="346" y="161"/>
                  </a:lnTo>
                  <a:lnTo>
                    <a:pt x="377" y="182"/>
                  </a:lnTo>
                  <a:lnTo>
                    <a:pt x="399" y="212"/>
                  </a:lnTo>
                  <a:lnTo>
                    <a:pt x="412" y="248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6" y="293"/>
                  </a:lnTo>
                  <a:lnTo>
                    <a:pt x="418" y="310"/>
                  </a:lnTo>
                  <a:lnTo>
                    <a:pt x="419" y="338"/>
                  </a:lnTo>
                  <a:lnTo>
                    <a:pt x="419" y="338"/>
                  </a:lnTo>
                  <a:lnTo>
                    <a:pt x="604" y="338"/>
                  </a:lnTo>
                  <a:lnTo>
                    <a:pt x="604" y="338"/>
                  </a:lnTo>
                  <a:lnTo>
                    <a:pt x="603" y="327"/>
                  </a:lnTo>
                  <a:lnTo>
                    <a:pt x="603" y="318"/>
                  </a:lnTo>
                  <a:lnTo>
                    <a:pt x="602" y="310"/>
                  </a:lnTo>
                  <a:lnTo>
                    <a:pt x="602" y="310"/>
                  </a:lnTo>
                  <a:lnTo>
                    <a:pt x="596" y="259"/>
                  </a:lnTo>
                  <a:lnTo>
                    <a:pt x="586" y="215"/>
                  </a:lnTo>
                  <a:lnTo>
                    <a:pt x="572" y="174"/>
                  </a:lnTo>
                  <a:lnTo>
                    <a:pt x="555" y="140"/>
                  </a:lnTo>
                  <a:lnTo>
                    <a:pt x="536" y="109"/>
                  </a:lnTo>
                  <a:lnTo>
                    <a:pt x="515" y="83"/>
                  </a:lnTo>
                  <a:lnTo>
                    <a:pt x="491" y="62"/>
                  </a:lnTo>
                  <a:lnTo>
                    <a:pt x="466" y="44"/>
                  </a:lnTo>
                  <a:lnTo>
                    <a:pt x="440" y="29"/>
                  </a:lnTo>
                  <a:lnTo>
                    <a:pt x="412" y="18"/>
                  </a:lnTo>
                  <a:lnTo>
                    <a:pt x="385" y="9"/>
                  </a:lnTo>
                  <a:lnTo>
                    <a:pt x="357" y="5"/>
                  </a:lnTo>
                  <a:lnTo>
                    <a:pt x="329" y="1"/>
                  </a:lnTo>
                  <a:lnTo>
                    <a:pt x="303" y="0"/>
                  </a:lnTo>
                  <a:lnTo>
                    <a:pt x="303" y="0"/>
                  </a:lnTo>
                  <a:lnTo>
                    <a:pt x="268" y="2"/>
                  </a:lnTo>
                  <a:lnTo>
                    <a:pt x="234" y="7"/>
                  </a:lnTo>
                  <a:lnTo>
                    <a:pt x="201" y="14"/>
                  </a:lnTo>
                  <a:lnTo>
                    <a:pt x="172" y="26"/>
                  </a:lnTo>
                  <a:lnTo>
                    <a:pt x="145" y="41"/>
                  </a:lnTo>
                  <a:lnTo>
                    <a:pt x="119" y="59"/>
                  </a:lnTo>
                  <a:lnTo>
                    <a:pt x="96" y="80"/>
                  </a:lnTo>
                  <a:lnTo>
                    <a:pt x="76" y="104"/>
                  </a:lnTo>
                  <a:lnTo>
                    <a:pt x="58" y="132"/>
                  </a:lnTo>
                  <a:lnTo>
                    <a:pt x="43" y="161"/>
                  </a:lnTo>
                  <a:lnTo>
                    <a:pt x="29" y="195"/>
                  </a:lnTo>
                  <a:lnTo>
                    <a:pt x="18" y="231"/>
                  </a:lnTo>
                  <a:lnTo>
                    <a:pt x="10" y="271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3" y="336"/>
                  </a:lnTo>
                  <a:lnTo>
                    <a:pt x="2" y="379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1" y="519"/>
                  </a:lnTo>
                  <a:lnTo>
                    <a:pt x="3" y="569"/>
                  </a:lnTo>
                  <a:lnTo>
                    <a:pt x="5" y="598"/>
                  </a:lnTo>
                  <a:lnTo>
                    <a:pt x="5" y="598"/>
                  </a:lnTo>
                  <a:lnTo>
                    <a:pt x="9" y="637"/>
                  </a:lnTo>
                  <a:lnTo>
                    <a:pt x="16" y="674"/>
                  </a:lnTo>
                  <a:lnTo>
                    <a:pt x="26" y="709"/>
                  </a:lnTo>
                  <a:lnTo>
                    <a:pt x="39" y="742"/>
                  </a:lnTo>
                  <a:lnTo>
                    <a:pt x="55" y="771"/>
                  </a:lnTo>
                  <a:lnTo>
                    <a:pt x="73" y="798"/>
                  </a:lnTo>
                  <a:lnTo>
                    <a:pt x="93" y="823"/>
                  </a:lnTo>
                  <a:lnTo>
                    <a:pt x="116" y="844"/>
                  </a:lnTo>
                  <a:lnTo>
                    <a:pt x="143" y="862"/>
                  </a:lnTo>
                  <a:lnTo>
                    <a:pt x="170" y="877"/>
                  </a:lnTo>
                  <a:lnTo>
                    <a:pt x="200" y="890"/>
                  </a:lnTo>
                  <a:lnTo>
                    <a:pt x="233" y="897"/>
                  </a:lnTo>
                  <a:lnTo>
                    <a:pt x="267" y="903"/>
                  </a:lnTo>
                  <a:lnTo>
                    <a:pt x="303" y="905"/>
                  </a:lnTo>
                  <a:lnTo>
                    <a:pt x="303" y="905"/>
                  </a:lnTo>
                  <a:lnTo>
                    <a:pt x="342" y="904"/>
                  </a:lnTo>
                  <a:lnTo>
                    <a:pt x="376" y="898"/>
                  </a:lnTo>
                  <a:lnTo>
                    <a:pt x="409" y="891"/>
                  </a:lnTo>
                  <a:lnTo>
                    <a:pt x="439" y="880"/>
                  </a:lnTo>
                  <a:lnTo>
                    <a:pt x="467" y="865"/>
                  </a:lnTo>
                  <a:lnTo>
                    <a:pt x="492" y="847"/>
                  </a:lnTo>
                  <a:lnTo>
                    <a:pt x="515" y="826"/>
                  </a:lnTo>
                  <a:lnTo>
                    <a:pt x="535" y="803"/>
                  </a:lnTo>
                  <a:lnTo>
                    <a:pt x="553" y="776"/>
                  </a:lnTo>
                  <a:lnTo>
                    <a:pt x="568" y="746"/>
                  </a:lnTo>
                  <a:lnTo>
                    <a:pt x="580" y="713"/>
                  </a:lnTo>
                  <a:lnTo>
                    <a:pt x="590" y="677"/>
                  </a:lnTo>
                  <a:lnTo>
                    <a:pt x="597" y="638"/>
                  </a:lnTo>
                  <a:lnTo>
                    <a:pt x="602" y="598"/>
                  </a:lnTo>
                  <a:lnTo>
                    <a:pt x="602" y="598"/>
                  </a:lnTo>
                  <a:lnTo>
                    <a:pt x="603" y="591"/>
                  </a:lnTo>
                  <a:lnTo>
                    <a:pt x="603" y="584"/>
                  </a:lnTo>
                  <a:lnTo>
                    <a:pt x="603" y="579"/>
                  </a:lnTo>
                  <a:lnTo>
                    <a:pt x="603" y="579"/>
                  </a:lnTo>
                  <a:lnTo>
                    <a:pt x="418" y="579"/>
                  </a:lnTo>
                  <a:lnTo>
                    <a:pt x="418" y="579"/>
                  </a:lnTo>
                  <a:lnTo>
                    <a:pt x="418" y="592"/>
                  </a:lnTo>
                  <a:lnTo>
                    <a:pt x="417" y="603"/>
                  </a:lnTo>
                  <a:lnTo>
                    <a:pt x="416" y="612"/>
                  </a:lnTo>
                  <a:lnTo>
                    <a:pt x="416" y="612"/>
                  </a:lnTo>
                  <a:lnTo>
                    <a:pt x="410" y="653"/>
                  </a:lnTo>
                  <a:lnTo>
                    <a:pt x="398" y="690"/>
                  </a:lnTo>
                  <a:lnTo>
                    <a:pt x="378" y="722"/>
                  </a:lnTo>
                  <a:lnTo>
                    <a:pt x="348" y="744"/>
                  </a:lnTo>
                  <a:lnTo>
                    <a:pt x="303" y="751"/>
                  </a:lnTo>
                  <a:lnTo>
                    <a:pt x="303" y="751"/>
                  </a:lnTo>
                  <a:lnTo>
                    <a:pt x="262" y="743"/>
                  </a:lnTo>
                  <a:lnTo>
                    <a:pt x="232" y="720"/>
                  </a:lnTo>
                  <a:lnTo>
                    <a:pt x="209" y="689"/>
                  </a:lnTo>
                  <a:lnTo>
                    <a:pt x="196" y="653"/>
                  </a:lnTo>
                  <a:lnTo>
                    <a:pt x="190" y="617"/>
                  </a:lnTo>
                  <a:lnTo>
                    <a:pt x="190" y="617"/>
                  </a:lnTo>
                  <a:lnTo>
                    <a:pt x="188" y="583"/>
                  </a:lnTo>
                  <a:lnTo>
                    <a:pt x="188" y="534"/>
                  </a:lnTo>
                  <a:lnTo>
                    <a:pt x="187" y="454"/>
                  </a:lnTo>
                  <a:lnTo>
                    <a:pt x="187" y="454"/>
                  </a:lnTo>
                  <a:lnTo>
                    <a:pt x="188" y="364"/>
                  </a:lnTo>
                  <a:lnTo>
                    <a:pt x="189" y="313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7" y="245"/>
                  </a:lnTo>
                  <a:lnTo>
                    <a:pt x="211" y="209"/>
                  </a:lnTo>
                  <a:lnTo>
                    <a:pt x="233" y="180"/>
                  </a:lnTo>
                  <a:lnTo>
                    <a:pt x="263" y="161"/>
                  </a:lnTo>
                  <a:lnTo>
                    <a:pt x="303" y="155"/>
                  </a:lnTo>
                  <a:lnTo>
                    <a:pt x="303" y="155"/>
                  </a:lnTo>
                  <a:lnTo>
                    <a:pt x="303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1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4">
          <p15:clr>
            <a:srgbClr val="F26B43"/>
          </p15:clr>
        </p15:guide>
        <p15:guide id="2" pos="7395">
          <p15:clr>
            <a:srgbClr val="F26B43"/>
          </p15:clr>
        </p15:guide>
        <p15:guide id="3" orient="horz" pos="1106">
          <p15:clr>
            <a:srgbClr val="F26B43"/>
          </p15:clr>
        </p15:guide>
        <p15:guide id="4" orient="horz" pos="492">
          <p15:clr>
            <a:srgbClr val="FBAE40"/>
          </p15:clr>
        </p15:guide>
        <p15:guide id="5" pos="771">
          <p15:clr>
            <a:srgbClr val="F26B43"/>
          </p15:clr>
        </p15:guide>
        <p15:guide id="6" pos="884">
          <p15:clr>
            <a:srgbClr val="F26B43"/>
          </p15:clr>
        </p15:guide>
        <p15:guide id="7" pos="1371">
          <p15:clr>
            <a:srgbClr val="F26B43"/>
          </p15:clr>
        </p15:guide>
        <p15:guide id="8" pos="1485">
          <p15:clr>
            <a:srgbClr val="F26B43"/>
          </p15:clr>
        </p15:guide>
        <p15:guide id="9" pos="1973">
          <p15:clr>
            <a:srgbClr val="F26B43"/>
          </p15:clr>
        </p15:guide>
        <p15:guide id="10" pos="2087">
          <p15:clr>
            <a:srgbClr val="F26B43"/>
          </p15:clr>
        </p15:guide>
        <p15:guide id="11" pos="2574">
          <p15:clr>
            <a:srgbClr val="F26B43"/>
          </p15:clr>
        </p15:guide>
        <p15:guide id="12" pos="2688">
          <p15:clr>
            <a:srgbClr val="F26B43"/>
          </p15:clr>
        </p15:guide>
        <p15:guide id="13" pos="3176">
          <p15:clr>
            <a:srgbClr val="F26B43"/>
          </p15:clr>
        </p15:guide>
        <p15:guide id="14" pos="3290">
          <p15:clr>
            <a:srgbClr val="F26B43"/>
          </p15:clr>
        </p15:guide>
        <p15:guide id="15" pos="3782">
          <p15:clr>
            <a:srgbClr val="F26B43"/>
          </p15:clr>
        </p15:guide>
        <p15:guide id="16" pos="4384">
          <p15:clr>
            <a:srgbClr val="F26B43"/>
          </p15:clr>
        </p15:guide>
        <p15:guide id="17" pos="4498">
          <p15:clr>
            <a:srgbClr val="F26B43"/>
          </p15:clr>
        </p15:guide>
        <p15:guide id="18" pos="4986">
          <p15:clr>
            <a:srgbClr val="F26B43"/>
          </p15:clr>
        </p15:guide>
        <p15:guide id="19" pos="3898">
          <p15:clr>
            <a:srgbClr val="F26B43"/>
          </p15:clr>
        </p15:guide>
        <p15:guide id="20" pos="5100">
          <p15:clr>
            <a:srgbClr val="F26B43"/>
          </p15:clr>
        </p15:guide>
        <p15:guide id="21" pos="5588">
          <p15:clr>
            <a:srgbClr val="F26B43"/>
          </p15:clr>
        </p15:guide>
        <p15:guide id="22" pos="5702">
          <p15:clr>
            <a:srgbClr val="F26B43"/>
          </p15:clr>
        </p15:guide>
        <p15:guide id="23" pos="6199">
          <p15:clr>
            <a:srgbClr val="F26B43"/>
          </p15:clr>
        </p15:guide>
        <p15:guide id="24" pos="6304">
          <p15:clr>
            <a:srgbClr val="F26B43"/>
          </p15:clr>
        </p15:guide>
        <p15:guide id="25" pos="6792">
          <p15:clr>
            <a:srgbClr val="F26B43"/>
          </p15:clr>
        </p15:guide>
        <p15:guide id="26" pos="6906">
          <p15:clr>
            <a:srgbClr val="F26B43"/>
          </p15:clr>
        </p15:guide>
        <p15:guide id="27" orient="horz" pos="1353">
          <p15:clr>
            <a:srgbClr val="F26B43"/>
          </p15:clr>
        </p15:guide>
        <p15:guide id="28" orient="horz" pos="3974">
          <p15:clr>
            <a:srgbClr val="F26B43"/>
          </p15:clr>
        </p15:guide>
        <p15:guide id="29" orient="horz" pos="1922">
          <p15:clr>
            <a:srgbClr val="F26B43"/>
          </p15:clr>
        </p15:guide>
        <p15:guide id="30" orient="horz" pos="2032">
          <p15:clr>
            <a:srgbClr val="F26B43"/>
          </p15:clr>
        </p15:guide>
        <p15:guide id="31" orient="horz" pos="2615">
          <p15:clr>
            <a:srgbClr val="F26B43"/>
          </p15:clr>
        </p15:guide>
        <p15:guide id="32" orient="horz" pos="2725">
          <p15:clr>
            <a:srgbClr val="F26B43"/>
          </p15:clr>
        </p15:guide>
        <p15:guide id="33" orient="horz" pos="3294">
          <p15:clr>
            <a:srgbClr val="F26B43"/>
          </p15:clr>
        </p15:guide>
        <p15:guide id="34" orient="horz" pos="34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SARS-CoV-2 Rapid Antigen Test</a:t>
            </a:r>
            <a:endParaRPr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B43F1CB-4E1C-4932-9AB5-326E88B8A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Minion" panose="02040503050201020203" pitchFamily="18" charset="0"/>
                <a:ea typeface="Arial"/>
                <a:sym typeface="Arial"/>
              </a:rPr>
              <a:t>Testy </a:t>
            </a:r>
            <a:r>
              <a:rPr lang="en-GB" dirty="0" err="1">
                <a:latin typeface="Minion" panose="02040503050201020203" pitchFamily="18" charset="0"/>
                <a:ea typeface="Arial"/>
                <a:sym typeface="Arial"/>
              </a:rPr>
              <a:t>pripravené</a:t>
            </a:r>
            <a:r>
              <a:rPr lang="en-GB" dirty="0">
                <a:latin typeface="Minion" panose="02040503050201020203" pitchFamily="18" charset="0"/>
                <a:ea typeface="Arial"/>
                <a:sym typeface="Arial"/>
              </a:rPr>
              <a:t> </a:t>
            </a:r>
            <a:r>
              <a:rPr lang="en-GB" dirty="0" err="1">
                <a:latin typeface="Minion" panose="02040503050201020203" pitchFamily="18" charset="0"/>
                <a:ea typeface="Arial"/>
                <a:sym typeface="Arial"/>
              </a:rPr>
              <a:t>na</a:t>
            </a:r>
            <a:r>
              <a:rPr lang="en-GB" dirty="0">
                <a:latin typeface="Minion" panose="02040503050201020203" pitchFamily="18" charset="0"/>
                <a:ea typeface="Arial"/>
                <a:sym typeface="Arial"/>
              </a:rPr>
              <a:t> </a:t>
            </a:r>
            <a:r>
              <a:rPr lang="en-GB" dirty="0" err="1">
                <a:latin typeface="Minion" panose="02040503050201020203" pitchFamily="18" charset="0"/>
                <a:ea typeface="Arial"/>
                <a:sym typeface="Arial"/>
              </a:rPr>
              <a:t>použitie</a:t>
            </a:r>
            <a:r>
              <a:rPr lang="en-GB" dirty="0">
                <a:latin typeface="Minion" panose="02040503050201020203" pitchFamily="18" charset="0"/>
                <a:ea typeface="Arial"/>
                <a:sym typeface="Arial"/>
              </a:rPr>
              <a:t>, </a:t>
            </a:r>
            <a:r>
              <a:rPr lang="en-GB" dirty="0" smtClean="0">
                <a:latin typeface="Minion" panose="02040503050201020203" pitchFamily="18" charset="0"/>
                <a:ea typeface="Arial"/>
                <a:sym typeface="Arial"/>
              </a:rPr>
              <a:t>v</a:t>
            </a:r>
            <a:r>
              <a:rPr lang="sk-SK" dirty="0" err="1" smtClean="0">
                <a:latin typeface="Minion" panose="02040503050201020203" pitchFamily="18" charset="0"/>
                <a:ea typeface="Arial"/>
                <a:sym typeface="Arial"/>
              </a:rPr>
              <a:t>ždy</a:t>
            </a:r>
            <a:r>
              <a:rPr lang="sk-SK" dirty="0" smtClean="0">
                <a:latin typeface="Minion" panose="02040503050201020203" pitchFamily="18" charset="0"/>
                <a:ea typeface="Arial"/>
                <a:sym typeface="Arial"/>
              </a:rPr>
              <a:t> </a:t>
            </a:r>
            <a:r>
              <a:rPr lang="en-GB" dirty="0" err="1" smtClean="0">
                <a:latin typeface="Minion" panose="02040503050201020203" pitchFamily="18" charset="0"/>
                <a:ea typeface="Arial"/>
                <a:sym typeface="Arial"/>
              </a:rPr>
              <a:t>keď</a:t>
            </a:r>
            <a:r>
              <a:rPr lang="en-GB" dirty="0" smtClean="0">
                <a:latin typeface="Minion" panose="02040503050201020203" pitchFamily="18" charset="0"/>
                <a:ea typeface="Arial"/>
                <a:sym typeface="Arial"/>
              </a:rPr>
              <a:t> </a:t>
            </a:r>
            <a:r>
              <a:rPr lang="en-GB" dirty="0" err="1">
                <a:latin typeface="Minion" panose="02040503050201020203" pitchFamily="18" charset="0"/>
                <a:ea typeface="Arial"/>
                <a:sym typeface="Arial"/>
              </a:rPr>
              <a:t>potrebujete</a:t>
            </a:r>
            <a:r>
              <a:rPr lang="en-GB" dirty="0">
                <a:latin typeface="Minion" panose="02040503050201020203" pitchFamily="18" charset="0"/>
                <a:ea typeface="Arial"/>
                <a:sym typeface="Arial"/>
              </a:rPr>
              <a:t> </a:t>
            </a:r>
            <a:r>
              <a:rPr lang="en-GB" dirty="0" err="1" smtClean="0">
                <a:latin typeface="Minion" panose="02040503050201020203" pitchFamily="18" charset="0"/>
                <a:ea typeface="Arial"/>
                <a:sym typeface="Arial"/>
              </a:rPr>
              <a:t>vedieť</a:t>
            </a:r>
            <a:r>
              <a:rPr lang="sk-SK" dirty="0" smtClean="0">
                <a:latin typeface="Minion" panose="02040503050201020203" pitchFamily="18" charset="0"/>
                <a:ea typeface="Arial"/>
                <a:sym typeface="Arial"/>
              </a:rPr>
              <a:t>...</a:t>
            </a:r>
            <a:endParaRPr lang="en-GB" dirty="0">
              <a:latin typeface="Minion" panose="02040503050201020203" pitchFamily="18" charset="0"/>
            </a:endParaRPr>
          </a:p>
        </p:txBody>
      </p:sp>
      <p:pic>
        <p:nvPicPr>
          <p:cNvPr id="7" name="Picture Placeholder 6" descr="A picture containing star&#10;&#10;Description automatically generated">
            <a:extLst>
              <a:ext uri="{FF2B5EF4-FFF2-40B4-BE49-F238E27FC236}">
                <a16:creationId xmlns:a16="http://schemas.microsoft.com/office/drawing/2014/main" id="{6169D798-A481-4824-83E0-E17345E968E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8467"/>
            <a:ext cx="12192000" cy="2649533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82" y="812212"/>
            <a:ext cx="10344124" cy="6045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426720"/>
            <a:ext cx="10732156" cy="353949"/>
          </a:xfrm>
        </p:spPr>
        <p:txBody>
          <a:bodyPr/>
          <a:lstStyle/>
          <a:p>
            <a:r>
              <a:rPr lang="sk-SK" dirty="0"/>
              <a:t>Vypuknutie pandémie </a:t>
            </a:r>
            <a:r>
              <a:rPr lang="sk-SK" dirty="0" smtClean="0"/>
              <a:t>vírusu</a:t>
            </a:r>
            <a:r>
              <a:rPr lang="en-US" dirty="0" smtClean="0"/>
              <a:t> SARS-CoV-2</a:t>
            </a:r>
            <a:r>
              <a:rPr lang="sk-SK" dirty="0" smtClean="0"/>
              <a:t>, </a:t>
            </a:r>
            <a:r>
              <a:rPr lang="sk-SK" dirty="0"/>
              <a:t>ktorý </a:t>
            </a:r>
            <a:r>
              <a:rPr lang="sk-SK" dirty="0" smtClean="0"/>
              <a:t>spôsobuje</a:t>
            </a:r>
            <a:r>
              <a:rPr lang="en-US" dirty="0" smtClean="0"/>
              <a:t> COVID 19</a:t>
            </a:r>
            <a:r>
              <a:rPr lang="sk-SK" dirty="0" smtClean="0"/>
              <a:t> vie</a:t>
            </a:r>
            <a:r>
              <a:rPr lang="en-US" dirty="0" smtClean="0"/>
              <a:t>die</a:t>
            </a:r>
            <a:r>
              <a:rPr lang="sk-SK" dirty="0" smtClean="0"/>
              <a:t> </a:t>
            </a:r>
            <a:r>
              <a:rPr lang="sk-SK" dirty="0"/>
              <a:t>k množstvu otázok</a:t>
            </a:r>
          </a:p>
        </p:txBody>
      </p:sp>
    </p:spTree>
    <p:extLst>
      <p:ext uri="{BB962C8B-B14F-4D97-AF65-F5344CB8AC3E}">
        <p14:creationId xmlns:p14="http://schemas.microsoft.com/office/powerpoint/2010/main" val="1512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 descr="A picture containing dark, light, animal, pla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7363"/>
            <a:ext cx="12186156" cy="45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1"/>
          <p:cNvSpPr txBox="1">
            <a:spLocks noGrp="1"/>
          </p:cNvSpPr>
          <p:nvPr>
            <p:ph type="title"/>
          </p:nvPr>
        </p:nvSpPr>
        <p:spPr>
          <a:xfrm>
            <a:off x="450850" y="426720"/>
            <a:ext cx="9375775" cy="35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SARS-CoV-2 infection</a:t>
            </a:r>
            <a:endParaRPr dirty="0"/>
          </a:p>
        </p:txBody>
      </p:sp>
      <p:sp>
        <p:nvSpPr>
          <p:cNvPr id="346" name="Google Shape;346;p71"/>
          <p:cNvSpPr txBox="1">
            <a:spLocks noGrp="1"/>
          </p:cNvSpPr>
          <p:nvPr>
            <p:ph type="body" idx="1"/>
          </p:nvPr>
        </p:nvSpPr>
        <p:spPr>
          <a:xfrm>
            <a:off x="450000" y="781050"/>
            <a:ext cx="9375775" cy="97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/>
          <a:p>
            <a:pPr marL="0" lvl="0" indent="0"/>
            <a:r>
              <a:rPr lang="en-US" dirty="0" smtClean="0">
                <a:latin typeface="Minion" panose="02040503050201020203" pitchFamily="18" charset="0"/>
                <a:ea typeface="MingLiU_HKSCS-ExtB" panose="02020500000000000000" pitchFamily="18" charset="-120"/>
              </a:rPr>
              <a:t>Testy </a:t>
            </a:r>
            <a:r>
              <a:rPr lang="en-US" dirty="0" err="1">
                <a:latin typeface="Minion" panose="02040503050201020203" pitchFamily="18" charset="0"/>
                <a:ea typeface="MingLiU_HKSCS-ExtB" panose="02020500000000000000" pitchFamily="18" charset="-120"/>
              </a:rPr>
              <a:t>slúžia</a:t>
            </a:r>
            <a:r>
              <a:rPr lang="en-US" dirty="0">
                <a:latin typeface="Minion" panose="02040503050201020203" pitchFamily="18" charset="0"/>
                <a:ea typeface="MingLiU_HKSCS-ExtB" panose="02020500000000000000" pitchFamily="18" charset="-120"/>
              </a:rPr>
              <a:t> </a:t>
            </a:r>
            <a:r>
              <a:rPr lang="en-US" dirty="0" err="1">
                <a:latin typeface="Minion" panose="02040503050201020203" pitchFamily="18" charset="0"/>
                <a:ea typeface="MingLiU_HKSCS-ExtB" panose="02020500000000000000" pitchFamily="18" charset="-120"/>
              </a:rPr>
              <a:t>na</a:t>
            </a:r>
            <a:r>
              <a:rPr lang="en-US" dirty="0">
                <a:latin typeface="Minion" panose="02040503050201020203" pitchFamily="18" charset="0"/>
                <a:ea typeface="MingLiU_HKSCS-ExtB" panose="02020500000000000000" pitchFamily="18" charset="-120"/>
              </a:rPr>
              <a:t> </a:t>
            </a:r>
            <a:r>
              <a:rPr lang="en-US" dirty="0" err="1">
                <a:latin typeface="Minion" panose="02040503050201020203" pitchFamily="18" charset="0"/>
                <a:ea typeface="MingLiU_HKSCS-ExtB" panose="02020500000000000000" pitchFamily="18" charset="-120"/>
              </a:rPr>
              <a:t>rôzne</a:t>
            </a:r>
            <a:r>
              <a:rPr lang="en-US" dirty="0">
                <a:latin typeface="Minion" panose="02040503050201020203" pitchFamily="18" charset="0"/>
                <a:ea typeface="MingLiU_HKSCS-ExtB" panose="02020500000000000000" pitchFamily="18" charset="-120"/>
              </a:rPr>
              <a:t> </a:t>
            </a:r>
            <a:r>
              <a:rPr lang="en-US" dirty="0" err="1">
                <a:latin typeface="Minion" panose="02040503050201020203" pitchFamily="18" charset="0"/>
                <a:ea typeface="MingLiU_HKSCS-ExtB" panose="02020500000000000000" pitchFamily="18" charset="-120"/>
              </a:rPr>
              <a:t>prípady</a:t>
            </a:r>
            <a:r>
              <a:rPr lang="en-US" dirty="0">
                <a:latin typeface="Minion" panose="02040503050201020203" pitchFamily="18" charset="0"/>
                <a:ea typeface="MingLiU_HKSCS-ExtB" panose="02020500000000000000" pitchFamily="18" charset="-120"/>
              </a:rPr>
              <a:t> </a:t>
            </a:r>
            <a:r>
              <a:rPr lang="en-US" dirty="0" err="1">
                <a:latin typeface="Minion" panose="02040503050201020203" pitchFamily="18" charset="0"/>
                <a:ea typeface="MingLiU_HKSCS-ExtB" panose="02020500000000000000" pitchFamily="18" charset="-120"/>
              </a:rPr>
              <a:t>použitia</a:t>
            </a:r>
            <a:endParaRPr dirty="0">
              <a:latin typeface="Minion" panose="02040503050201020203" pitchFamily="18" charset="0"/>
              <a:ea typeface="MingLiU_HKSCS-ExtB" panose="02020500000000000000" pitchFamily="18" charset="-120"/>
            </a:endParaRPr>
          </a:p>
        </p:txBody>
      </p:sp>
      <p:sp>
        <p:nvSpPr>
          <p:cNvPr id="347" name="Google Shape;347;p71"/>
          <p:cNvSpPr txBox="1">
            <a:spLocks noGrp="1"/>
          </p:cNvSpPr>
          <p:nvPr>
            <p:ph type="body" idx="2"/>
          </p:nvPr>
        </p:nvSpPr>
        <p:spPr>
          <a:xfrm>
            <a:off x="450000" y="6319877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sz="800" dirty="0" err="1">
                <a:solidFill>
                  <a:schemeClr val="bg2"/>
                </a:solidFill>
              </a:rPr>
              <a:t>Tento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  <a:r>
              <a:rPr lang="en-GB" sz="800" dirty="0" err="1">
                <a:solidFill>
                  <a:schemeClr val="bg2"/>
                </a:solidFill>
              </a:rPr>
              <a:t>produkt</a:t>
            </a:r>
            <a:r>
              <a:rPr lang="en-GB" sz="800" dirty="0">
                <a:solidFill>
                  <a:schemeClr val="bg2"/>
                </a:solidFill>
              </a:rPr>
              <a:t> je </a:t>
            </a:r>
            <a:r>
              <a:rPr lang="en-GB" sz="800" dirty="0" err="1">
                <a:solidFill>
                  <a:schemeClr val="bg2"/>
                </a:solidFill>
              </a:rPr>
              <a:t>prísne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  <a:r>
              <a:rPr lang="en-GB" sz="800" dirty="0" err="1">
                <a:solidFill>
                  <a:schemeClr val="bg2"/>
                </a:solidFill>
              </a:rPr>
              <a:t>určený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  <a:r>
              <a:rPr lang="en-GB" sz="800" dirty="0" err="1">
                <a:solidFill>
                  <a:schemeClr val="bg2"/>
                </a:solidFill>
              </a:rPr>
              <a:t>na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  <a:r>
              <a:rPr lang="en-GB" sz="800" dirty="0" err="1">
                <a:solidFill>
                  <a:schemeClr val="bg2"/>
                </a:solidFill>
              </a:rPr>
              <a:t>profesionálne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  <a:r>
              <a:rPr lang="en-GB" sz="800" dirty="0" err="1">
                <a:solidFill>
                  <a:schemeClr val="bg2"/>
                </a:solidFill>
              </a:rPr>
              <a:t>použitie</a:t>
            </a:r>
            <a:r>
              <a:rPr lang="en-GB" sz="800" dirty="0">
                <a:solidFill>
                  <a:schemeClr val="bg2"/>
                </a:solidFill>
              </a:rPr>
              <a:t> v </a:t>
            </a:r>
            <a:r>
              <a:rPr lang="en-GB" sz="800" dirty="0" err="1">
                <a:solidFill>
                  <a:schemeClr val="bg2"/>
                </a:solidFill>
              </a:rPr>
              <a:t>laboratóriách</a:t>
            </a:r>
            <a:r>
              <a:rPr lang="en-GB" sz="800" dirty="0">
                <a:solidFill>
                  <a:schemeClr val="bg2"/>
                </a:solidFill>
              </a:rPr>
              <a:t> a </a:t>
            </a:r>
            <a:r>
              <a:rPr lang="en-GB" sz="800" dirty="0" err="1">
                <a:solidFill>
                  <a:schemeClr val="bg2"/>
                </a:solidFill>
              </a:rPr>
              <a:t>prostrediach</a:t>
            </a:r>
            <a:r>
              <a:rPr lang="en-GB" sz="800" dirty="0">
                <a:solidFill>
                  <a:schemeClr val="bg2"/>
                </a:solidFill>
              </a:rPr>
              <a:t> Point of Care.</a:t>
            </a:r>
          </a:p>
        </p:txBody>
      </p:sp>
      <p:pic>
        <p:nvPicPr>
          <p:cNvPr id="348" name="Google Shape;348;p71" descr="A picture containing dark, light, animal, plane&#10;&#10;Description automatically generated"/>
          <p:cNvPicPr preferRelativeResize="0"/>
          <p:nvPr/>
        </p:nvPicPr>
        <p:blipFill rotWithShape="1">
          <a:blip r:embed="rId4">
            <a:alphaModFix amt="82000"/>
          </a:blip>
          <a:srcRect t="30636" b="5089"/>
          <a:stretch/>
        </p:blipFill>
        <p:spPr>
          <a:xfrm>
            <a:off x="0" y="1757363"/>
            <a:ext cx="12192000" cy="45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1"/>
          <p:cNvSpPr/>
          <p:nvPr/>
        </p:nvSpPr>
        <p:spPr>
          <a:xfrm>
            <a:off x="6102676" y="1755774"/>
            <a:ext cx="6095980" cy="4550568"/>
          </a:xfrm>
          <a:prstGeom prst="rect">
            <a:avLst/>
          </a:prstGeom>
          <a:solidFill>
            <a:srgbClr val="003366">
              <a:alpha val="44705"/>
            </a:srgb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1"/>
          <p:cNvSpPr/>
          <p:nvPr/>
        </p:nvSpPr>
        <p:spPr>
          <a:xfrm>
            <a:off x="5844" y="1755774"/>
            <a:ext cx="6095981" cy="4550568"/>
          </a:xfrm>
          <a:prstGeom prst="rect">
            <a:avLst/>
          </a:prstGeom>
          <a:solidFill>
            <a:schemeClr val="lt1">
              <a:alpha val="34117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1"/>
          <p:cNvSpPr/>
          <p:nvPr/>
        </p:nvSpPr>
        <p:spPr>
          <a:xfrm>
            <a:off x="1962355" y="1989403"/>
            <a:ext cx="1752464" cy="1752464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72000" rIns="36000" bIns="72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Patog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é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1"/>
          <p:cNvSpPr/>
          <p:nvPr/>
        </p:nvSpPr>
        <p:spPr>
          <a:xfrm>
            <a:off x="8473349" y="1989403"/>
            <a:ext cx="1752464" cy="1752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6000" tIns="72000" rIns="36000" bIns="720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Imunitná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sk-SK" sz="2000" b="1" dirty="0" smtClean="0">
                <a:solidFill>
                  <a:srgbClr val="FFFFFF"/>
                </a:solidFill>
              </a:rPr>
              <a:t>odpoveď</a:t>
            </a:r>
            <a:br>
              <a:rPr lang="sk-SK" sz="2000" b="1" dirty="0" smtClean="0">
                <a:solidFill>
                  <a:srgbClr val="FFFFFF"/>
                </a:solidFill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IgG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IgM, IgA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1"/>
          <p:cNvSpPr/>
          <p:nvPr/>
        </p:nvSpPr>
        <p:spPr>
          <a:xfrm>
            <a:off x="450000" y="4151311"/>
            <a:ext cx="4777175" cy="10779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0" rIns="108000" bIns="0" anchor="ctr" anchorCtr="0">
            <a:noAutofit/>
          </a:bodyPr>
          <a:lstStyle/>
          <a:p>
            <a:pPr lvl="0" algn="ctr"/>
            <a:r>
              <a:rPr lang="en-US" sz="2000" b="1" dirty="0">
                <a:solidFill>
                  <a:srgbClr val="0066CC"/>
                </a:solidFill>
              </a:rPr>
              <a:t>Je </a:t>
            </a:r>
            <a:r>
              <a:rPr lang="en-US" sz="2000" b="1" dirty="0" err="1">
                <a:solidFill>
                  <a:srgbClr val="0066CC"/>
                </a:solidFill>
              </a:rPr>
              <a:t>niekto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aktívne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infikovaný</a:t>
            </a:r>
            <a:r>
              <a:rPr lang="en-US" sz="2000" b="1" dirty="0">
                <a:solidFill>
                  <a:srgbClr val="0066CC"/>
                </a:solidFill>
              </a:rPr>
              <a:t>?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PCR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antig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é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 </a:t>
            </a: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testy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 err="1">
                <a:solidFill>
                  <a:srgbClr val="0066CC"/>
                </a:solidFill>
              </a:rPr>
              <a:t>Veľmi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vysoká</a:t>
            </a:r>
            <a:r>
              <a:rPr lang="en-US" sz="2000" b="1" dirty="0">
                <a:solidFill>
                  <a:srgbClr val="0066CC"/>
                </a:solidFill>
              </a:rPr>
              <a:t> </a:t>
            </a:r>
            <a:r>
              <a:rPr lang="en-US" sz="2000" b="1" dirty="0" err="1">
                <a:solidFill>
                  <a:srgbClr val="0066CC"/>
                </a:solidFill>
              </a:rPr>
              <a:t>citlivosť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71"/>
          <p:cNvSpPr/>
          <p:nvPr/>
        </p:nvSpPr>
        <p:spPr>
          <a:xfrm>
            <a:off x="6959600" y="4151312"/>
            <a:ext cx="4779963" cy="1077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0" rIns="108000" bIns="0" anchor="ctr" anchorCtr="0">
            <a:noAutofit/>
          </a:bodyPr>
          <a:lstStyle/>
          <a:p>
            <a:pPr lvl="0" algn="ctr"/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Mám protilátky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sk-SK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Protilátkové testy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dirty="0" err="1">
                <a:solidFill>
                  <a:srgbClr val="FFFFFF"/>
                </a:solidFill>
              </a:rPr>
              <a:t>Veľmi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vysoká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špecifickosť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71"/>
          <p:cNvSpPr/>
          <p:nvPr/>
        </p:nvSpPr>
        <p:spPr>
          <a:xfrm>
            <a:off x="5499607" y="2027094"/>
            <a:ext cx="1250621" cy="4007927"/>
          </a:xfrm>
          <a:custGeom>
            <a:avLst/>
            <a:gdLst/>
            <a:ahLst/>
            <a:cxnLst/>
            <a:rect l="l" t="t" r="r" b="b"/>
            <a:pathLst>
              <a:path w="1348" h="4320" extrusionOk="0">
                <a:moveTo>
                  <a:pt x="675" y="0"/>
                </a:moveTo>
                <a:lnTo>
                  <a:pt x="675" y="0"/>
                </a:lnTo>
                <a:lnTo>
                  <a:pt x="658" y="1"/>
                </a:lnTo>
                <a:lnTo>
                  <a:pt x="637" y="4"/>
                </a:lnTo>
                <a:lnTo>
                  <a:pt x="637" y="4"/>
                </a:lnTo>
                <a:lnTo>
                  <a:pt x="614" y="9"/>
                </a:lnTo>
                <a:lnTo>
                  <a:pt x="591" y="19"/>
                </a:lnTo>
                <a:lnTo>
                  <a:pt x="571" y="30"/>
                </a:lnTo>
                <a:lnTo>
                  <a:pt x="551" y="43"/>
                </a:lnTo>
                <a:lnTo>
                  <a:pt x="551" y="43"/>
                </a:lnTo>
                <a:lnTo>
                  <a:pt x="536" y="57"/>
                </a:lnTo>
                <a:lnTo>
                  <a:pt x="528" y="66"/>
                </a:lnTo>
                <a:lnTo>
                  <a:pt x="518" y="77"/>
                </a:lnTo>
                <a:lnTo>
                  <a:pt x="510" y="89"/>
                </a:lnTo>
                <a:lnTo>
                  <a:pt x="502" y="104"/>
                </a:lnTo>
                <a:lnTo>
                  <a:pt x="494" y="120"/>
                </a:lnTo>
                <a:lnTo>
                  <a:pt x="487" y="139"/>
                </a:lnTo>
                <a:lnTo>
                  <a:pt x="487" y="139"/>
                </a:lnTo>
                <a:lnTo>
                  <a:pt x="483" y="157"/>
                </a:lnTo>
                <a:lnTo>
                  <a:pt x="480" y="177"/>
                </a:lnTo>
                <a:lnTo>
                  <a:pt x="478" y="196"/>
                </a:lnTo>
                <a:lnTo>
                  <a:pt x="476" y="215"/>
                </a:lnTo>
                <a:lnTo>
                  <a:pt x="476" y="246"/>
                </a:lnTo>
                <a:lnTo>
                  <a:pt x="478" y="258"/>
                </a:lnTo>
                <a:lnTo>
                  <a:pt x="478" y="258"/>
                </a:lnTo>
                <a:lnTo>
                  <a:pt x="472" y="261"/>
                </a:lnTo>
                <a:lnTo>
                  <a:pt x="468" y="264"/>
                </a:lnTo>
                <a:lnTo>
                  <a:pt x="464" y="269"/>
                </a:lnTo>
                <a:lnTo>
                  <a:pt x="464" y="269"/>
                </a:lnTo>
                <a:lnTo>
                  <a:pt x="460" y="276"/>
                </a:lnTo>
                <a:lnTo>
                  <a:pt x="459" y="283"/>
                </a:lnTo>
                <a:lnTo>
                  <a:pt x="457" y="296"/>
                </a:lnTo>
                <a:lnTo>
                  <a:pt x="457" y="296"/>
                </a:lnTo>
                <a:lnTo>
                  <a:pt x="457" y="306"/>
                </a:lnTo>
                <a:lnTo>
                  <a:pt x="459" y="318"/>
                </a:lnTo>
                <a:lnTo>
                  <a:pt x="462" y="331"/>
                </a:lnTo>
                <a:lnTo>
                  <a:pt x="466" y="346"/>
                </a:lnTo>
                <a:lnTo>
                  <a:pt x="466" y="346"/>
                </a:lnTo>
                <a:lnTo>
                  <a:pt x="471" y="365"/>
                </a:lnTo>
                <a:lnTo>
                  <a:pt x="474" y="375"/>
                </a:lnTo>
                <a:lnTo>
                  <a:pt x="478" y="385"/>
                </a:lnTo>
                <a:lnTo>
                  <a:pt x="478" y="385"/>
                </a:lnTo>
                <a:lnTo>
                  <a:pt x="482" y="391"/>
                </a:lnTo>
                <a:lnTo>
                  <a:pt x="487" y="398"/>
                </a:lnTo>
                <a:lnTo>
                  <a:pt x="494" y="403"/>
                </a:lnTo>
                <a:lnTo>
                  <a:pt x="501" y="407"/>
                </a:lnTo>
                <a:lnTo>
                  <a:pt x="501" y="407"/>
                </a:lnTo>
                <a:lnTo>
                  <a:pt x="505" y="408"/>
                </a:lnTo>
                <a:lnTo>
                  <a:pt x="505" y="408"/>
                </a:lnTo>
                <a:lnTo>
                  <a:pt x="509" y="407"/>
                </a:lnTo>
                <a:lnTo>
                  <a:pt x="513" y="406"/>
                </a:lnTo>
                <a:lnTo>
                  <a:pt x="516" y="404"/>
                </a:lnTo>
                <a:lnTo>
                  <a:pt x="516" y="404"/>
                </a:lnTo>
                <a:lnTo>
                  <a:pt x="520" y="433"/>
                </a:lnTo>
                <a:lnTo>
                  <a:pt x="524" y="459"/>
                </a:lnTo>
                <a:lnTo>
                  <a:pt x="528" y="482"/>
                </a:lnTo>
                <a:lnTo>
                  <a:pt x="528" y="482"/>
                </a:lnTo>
                <a:lnTo>
                  <a:pt x="531" y="488"/>
                </a:lnTo>
                <a:lnTo>
                  <a:pt x="535" y="494"/>
                </a:lnTo>
                <a:lnTo>
                  <a:pt x="539" y="499"/>
                </a:lnTo>
                <a:lnTo>
                  <a:pt x="540" y="503"/>
                </a:lnTo>
                <a:lnTo>
                  <a:pt x="541" y="509"/>
                </a:lnTo>
                <a:lnTo>
                  <a:pt x="541" y="509"/>
                </a:lnTo>
                <a:lnTo>
                  <a:pt x="545" y="536"/>
                </a:lnTo>
                <a:lnTo>
                  <a:pt x="551" y="575"/>
                </a:lnTo>
                <a:lnTo>
                  <a:pt x="554" y="596"/>
                </a:lnTo>
                <a:lnTo>
                  <a:pt x="554" y="618"/>
                </a:lnTo>
                <a:lnTo>
                  <a:pt x="551" y="637"/>
                </a:lnTo>
                <a:lnTo>
                  <a:pt x="548" y="645"/>
                </a:lnTo>
                <a:lnTo>
                  <a:pt x="545" y="653"/>
                </a:lnTo>
                <a:lnTo>
                  <a:pt x="545" y="653"/>
                </a:lnTo>
                <a:lnTo>
                  <a:pt x="537" y="665"/>
                </a:lnTo>
                <a:lnTo>
                  <a:pt x="528" y="678"/>
                </a:lnTo>
                <a:lnTo>
                  <a:pt x="517" y="690"/>
                </a:lnTo>
                <a:lnTo>
                  <a:pt x="503" y="701"/>
                </a:lnTo>
                <a:lnTo>
                  <a:pt x="490" y="711"/>
                </a:lnTo>
                <a:lnTo>
                  <a:pt x="475" y="722"/>
                </a:lnTo>
                <a:lnTo>
                  <a:pt x="459" y="732"/>
                </a:lnTo>
                <a:lnTo>
                  <a:pt x="441" y="741"/>
                </a:lnTo>
                <a:lnTo>
                  <a:pt x="407" y="757"/>
                </a:lnTo>
                <a:lnTo>
                  <a:pt x="372" y="771"/>
                </a:lnTo>
                <a:lnTo>
                  <a:pt x="340" y="780"/>
                </a:lnTo>
                <a:lnTo>
                  <a:pt x="310" y="787"/>
                </a:lnTo>
                <a:lnTo>
                  <a:pt x="310" y="787"/>
                </a:lnTo>
                <a:lnTo>
                  <a:pt x="286" y="793"/>
                </a:lnTo>
                <a:lnTo>
                  <a:pt x="263" y="799"/>
                </a:lnTo>
                <a:lnTo>
                  <a:pt x="241" y="806"/>
                </a:lnTo>
                <a:lnTo>
                  <a:pt x="223" y="813"/>
                </a:lnTo>
                <a:lnTo>
                  <a:pt x="223" y="813"/>
                </a:lnTo>
                <a:lnTo>
                  <a:pt x="208" y="821"/>
                </a:lnTo>
                <a:lnTo>
                  <a:pt x="195" y="832"/>
                </a:lnTo>
                <a:lnTo>
                  <a:pt x="183" y="844"/>
                </a:lnTo>
                <a:lnTo>
                  <a:pt x="173" y="856"/>
                </a:lnTo>
                <a:lnTo>
                  <a:pt x="165" y="871"/>
                </a:lnTo>
                <a:lnTo>
                  <a:pt x="158" y="887"/>
                </a:lnTo>
                <a:lnTo>
                  <a:pt x="152" y="905"/>
                </a:lnTo>
                <a:lnTo>
                  <a:pt x="149" y="924"/>
                </a:lnTo>
                <a:lnTo>
                  <a:pt x="149" y="924"/>
                </a:lnTo>
                <a:lnTo>
                  <a:pt x="146" y="943"/>
                </a:lnTo>
                <a:lnTo>
                  <a:pt x="143" y="964"/>
                </a:lnTo>
                <a:lnTo>
                  <a:pt x="141" y="1010"/>
                </a:lnTo>
                <a:lnTo>
                  <a:pt x="141" y="1060"/>
                </a:lnTo>
                <a:lnTo>
                  <a:pt x="142" y="1110"/>
                </a:lnTo>
                <a:lnTo>
                  <a:pt x="142" y="1110"/>
                </a:lnTo>
                <a:lnTo>
                  <a:pt x="146" y="1271"/>
                </a:lnTo>
                <a:lnTo>
                  <a:pt x="146" y="1271"/>
                </a:lnTo>
                <a:lnTo>
                  <a:pt x="148" y="1358"/>
                </a:lnTo>
                <a:lnTo>
                  <a:pt x="148" y="1392"/>
                </a:lnTo>
                <a:lnTo>
                  <a:pt x="146" y="1412"/>
                </a:lnTo>
                <a:lnTo>
                  <a:pt x="146" y="1412"/>
                </a:lnTo>
                <a:lnTo>
                  <a:pt x="145" y="1426"/>
                </a:lnTo>
                <a:lnTo>
                  <a:pt x="142" y="1439"/>
                </a:lnTo>
                <a:lnTo>
                  <a:pt x="139" y="1453"/>
                </a:lnTo>
                <a:lnTo>
                  <a:pt x="135" y="1466"/>
                </a:lnTo>
                <a:lnTo>
                  <a:pt x="125" y="1495"/>
                </a:lnTo>
                <a:lnTo>
                  <a:pt x="108" y="1526"/>
                </a:lnTo>
                <a:lnTo>
                  <a:pt x="108" y="1526"/>
                </a:lnTo>
                <a:lnTo>
                  <a:pt x="103" y="1538"/>
                </a:lnTo>
                <a:lnTo>
                  <a:pt x="97" y="1553"/>
                </a:lnTo>
                <a:lnTo>
                  <a:pt x="87" y="1585"/>
                </a:lnTo>
                <a:lnTo>
                  <a:pt x="77" y="1620"/>
                </a:lnTo>
                <a:lnTo>
                  <a:pt x="74" y="1638"/>
                </a:lnTo>
                <a:lnTo>
                  <a:pt x="72" y="1656"/>
                </a:lnTo>
                <a:lnTo>
                  <a:pt x="72" y="1656"/>
                </a:lnTo>
                <a:lnTo>
                  <a:pt x="58" y="1800"/>
                </a:lnTo>
                <a:lnTo>
                  <a:pt x="58" y="1800"/>
                </a:lnTo>
                <a:lnTo>
                  <a:pt x="41" y="2003"/>
                </a:lnTo>
                <a:lnTo>
                  <a:pt x="41" y="2003"/>
                </a:lnTo>
                <a:lnTo>
                  <a:pt x="35" y="2068"/>
                </a:lnTo>
                <a:lnTo>
                  <a:pt x="35" y="2068"/>
                </a:lnTo>
                <a:lnTo>
                  <a:pt x="35" y="2113"/>
                </a:lnTo>
                <a:lnTo>
                  <a:pt x="37" y="2157"/>
                </a:lnTo>
                <a:lnTo>
                  <a:pt x="37" y="2157"/>
                </a:lnTo>
                <a:lnTo>
                  <a:pt x="35" y="2179"/>
                </a:lnTo>
                <a:lnTo>
                  <a:pt x="32" y="2201"/>
                </a:lnTo>
                <a:lnTo>
                  <a:pt x="24" y="2238"/>
                </a:lnTo>
                <a:lnTo>
                  <a:pt x="24" y="2238"/>
                </a:lnTo>
                <a:lnTo>
                  <a:pt x="19" y="2261"/>
                </a:lnTo>
                <a:lnTo>
                  <a:pt x="11" y="2293"/>
                </a:lnTo>
                <a:lnTo>
                  <a:pt x="3" y="2321"/>
                </a:lnTo>
                <a:lnTo>
                  <a:pt x="0" y="2337"/>
                </a:lnTo>
                <a:lnTo>
                  <a:pt x="0" y="2337"/>
                </a:lnTo>
                <a:lnTo>
                  <a:pt x="0" y="2345"/>
                </a:lnTo>
                <a:lnTo>
                  <a:pt x="1" y="2356"/>
                </a:lnTo>
                <a:lnTo>
                  <a:pt x="3" y="2370"/>
                </a:lnTo>
                <a:lnTo>
                  <a:pt x="7" y="2382"/>
                </a:lnTo>
                <a:lnTo>
                  <a:pt x="7" y="2382"/>
                </a:lnTo>
                <a:lnTo>
                  <a:pt x="11" y="2397"/>
                </a:lnTo>
                <a:lnTo>
                  <a:pt x="14" y="2412"/>
                </a:lnTo>
                <a:lnTo>
                  <a:pt x="14" y="2412"/>
                </a:lnTo>
                <a:lnTo>
                  <a:pt x="18" y="2431"/>
                </a:lnTo>
                <a:lnTo>
                  <a:pt x="22" y="2447"/>
                </a:lnTo>
                <a:lnTo>
                  <a:pt x="22" y="2447"/>
                </a:lnTo>
                <a:lnTo>
                  <a:pt x="26" y="2456"/>
                </a:lnTo>
                <a:lnTo>
                  <a:pt x="32" y="2464"/>
                </a:lnTo>
                <a:lnTo>
                  <a:pt x="32" y="2464"/>
                </a:lnTo>
                <a:lnTo>
                  <a:pt x="45" y="2478"/>
                </a:lnTo>
                <a:lnTo>
                  <a:pt x="58" y="2490"/>
                </a:lnTo>
                <a:lnTo>
                  <a:pt x="58" y="2490"/>
                </a:lnTo>
                <a:lnTo>
                  <a:pt x="91" y="2514"/>
                </a:lnTo>
                <a:lnTo>
                  <a:pt x="91" y="2514"/>
                </a:lnTo>
                <a:lnTo>
                  <a:pt x="104" y="2525"/>
                </a:lnTo>
                <a:lnTo>
                  <a:pt x="120" y="2533"/>
                </a:lnTo>
                <a:lnTo>
                  <a:pt x="120" y="2533"/>
                </a:lnTo>
                <a:lnTo>
                  <a:pt x="125" y="2536"/>
                </a:lnTo>
                <a:lnTo>
                  <a:pt x="130" y="2537"/>
                </a:lnTo>
                <a:lnTo>
                  <a:pt x="130" y="2537"/>
                </a:lnTo>
                <a:lnTo>
                  <a:pt x="134" y="2536"/>
                </a:lnTo>
                <a:lnTo>
                  <a:pt x="138" y="2535"/>
                </a:lnTo>
                <a:lnTo>
                  <a:pt x="138" y="2535"/>
                </a:lnTo>
                <a:lnTo>
                  <a:pt x="141" y="2532"/>
                </a:lnTo>
                <a:lnTo>
                  <a:pt x="142" y="2528"/>
                </a:lnTo>
                <a:lnTo>
                  <a:pt x="142" y="2524"/>
                </a:lnTo>
                <a:lnTo>
                  <a:pt x="142" y="2518"/>
                </a:lnTo>
                <a:lnTo>
                  <a:pt x="142" y="2518"/>
                </a:lnTo>
                <a:lnTo>
                  <a:pt x="139" y="2513"/>
                </a:lnTo>
                <a:lnTo>
                  <a:pt x="135" y="2508"/>
                </a:lnTo>
                <a:lnTo>
                  <a:pt x="130" y="2501"/>
                </a:lnTo>
                <a:lnTo>
                  <a:pt x="130" y="2501"/>
                </a:lnTo>
                <a:lnTo>
                  <a:pt x="131" y="2491"/>
                </a:lnTo>
                <a:lnTo>
                  <a:pt x="131" y="2491"/>
                </a:lnTo>
                <a:lnTo>
                  <a:pt x="130" y="2485"/>
                </a:lnTo>
                <a:lnTo>
                  <a:pt x="129" y="2481"/>
                </a:lnTo>
                <a:lnTo>
                  <a:pt x="125" y="2476"/>
                </a:lnTo>
                <a:lnTo>
                  <a:pt x="125" y="2476"/>
                </a:lnTo>
                <a:lnTo>
                  <a:pt x="112" y="2463"/>
                </a:lnTo>
                <a:lnTo>
                  <a:pt x="106" y="2454"/>
                </a:lnTo>
                <a:lnTo>
                  <a:pt x="106" y="2454"/>
                </a:lnTo>
                <a:lnTo>
                  <a:pt x="110" y="2448"/>
                </a:lnTo>
                <a:lnTo>
                  <a:pt x="110" y="2448"/>
                </a:lnTo>
                <a:lnTo>
                  <a:pt x="110" y="2445"/>
                </a:lnTo>
                <a:lnTo>
                  <a:pt x="111" y="2441"/>
                </a:lnTo>
                <a:lnTo>
                  <a:pt x="110" y="2437"/>
                </a:lnTo>
                <a:lnTo>
                  <a:pt x="108" y="2433"/>
                </a:lnTo>
                <a:lnTo>
                  <a:pt x="108" y="2433"/>
                </a:lnTo>
                <a:lnTo>
                  <a:pt x="104" y="2428"/>
                </a:lnTo>
                <a:lnTo>
                  <a:pt x="99" y="2422"/>
                </a:lnTo>
                <a:lnTo>
                  <a:pt x="91" y="2414"/>
                </a:lnTo>
                <a:lnTo>
                  <a:pt x="91" y="2414"/>
                </a:lnTo>
                <a:lnTo>
                  <a:pt x="89" y="2410"/>
                </a:lnTo>
                <a:lnTo>
                  <a:pt x="89" y="2410"/>
                </a:lnTo>
                <a:lnTo>
                  <a:pt x="92" y="2401"/>
                </a:lnTo>
                <a:lnTo>
                  <a:pt x="92" y="2382"/>
                </a:lnTo>
                <a:lnTo>
                  <a:pt x="92" y="2382"/>
                </a:lnTo>
                <a:lnTo>
                  <a:pt x="93" y="2375"/>
                </a:lnTo>
                <a:lnTo>
                  <a:pt x="95" y="2371"/>
                </a:lnTo>
                <a:lnTo>
                  <a:pt x="95" y="2371"/>
                </a:lnTo>
                <a:lnTo>
                  <a:pt x="103" y="2366"/>
                </a:lnTo>
                <a:lnTo>
                  <a:pt x="111" y="2362"/>
                </a:lnTo>
                <a:lnTo>
                  <a:pt x="115" y="2366"/>
                </a:lnTo>
                <a:lnTo>
                  <a:pt x="115" y="2366"/>
                </a:lnTo>
                <a:lnTo>
                  <a:pt x="122" y="2399"/>
                </a:lnTo>
                <a:lnTo>
                  <a:pt x="122" y="2399"/>
                </a:lnTo>
                <a:lnTo>
                  <a:pt x="127" y="2439"/>
                </a:lnTo>
                <a:lnTo>
                  <a:pt x="131" y="2456"/>
                </a:lnTo>
                <a:lnTo>
                  <a:pt x="134" y="2464"/>
                </a:lnTo>
                <a:lnTo>
                  <a:pt x="137" y="2471"/>
                </a:lnTo>
                <a:lnTo>
                  <a:pt x="137" y="2471"/>
                </a:lnTo>
                <a:lnTo>
                  <a:pt x="141" y="2478"/>
                </a:lnTo>
                <a:lnTo>
                  <a:pt x="146" y="2482"/>
                </a:lnTo>
                <a:lnTo>
                  <a:pt x="146" y="2482"/>
                </a:lnTo>
                <a:lnTo>
                  <a:pt x="148" y="2486"/>
                </a:lnTo>
                <a:lnTo>
                  <a:pt x="148" y="2486"/>
                </a:lnTo>
                <a:lnTo>
                  <a:pt x="152" y="2487"/>
                </a:lnTo>
                <a:lnTo>
                  <a:pt x="157" y="2489"/>
                </a:lnTo>
                <a:lnTo>
                  <a:pt x="157" y="2489"/>
                </a:lnTo>
                <a:lnTo>
                  <a:pt x="162" y="2487"/>
                </a:lnTo>
                <a:lnTo>
                  <a:pt x="162" y="2487"/>
                </a:lnTo>
                <a:lnTo>
                  <a:pt x="168" y="2486"/>
                </a:lnTo>
                <a:lnTo>
                  <a:pt x="171" y="2483"/>
                </a:lnTo>
                <a:lnTo>
                  <a:pt x="172" y="2481"/>
                </a:lnTo>
                <a:lnTo>
                  <a:pt x="172" y="2481"/>
                </a:lnTo>
                <a:lnTo>
                  <a:pt x="172" y="2479"/>
                </a:lnTo>
                <a:lnTo>
                  <a:pt x="172" y="2479"/>
                </a:lnTo>
                <a:lnTo>
                  <a:pt x="175" y="2475"/>
                </a:lnTo>
                <a:lnTo>
                  <a:pt x="176" y="2471"/>
                </a:lnTo>
                <a:lnTo>
                  <a:pt x="176" y="2471"/>
                </a:lnTo>
                <a:lnTo>
                  <a:pt x="177" y="2466"/>
                </a:lnTo>
                <a:lnTo>
                  <a:pt x="177" y="2459"/>
                </a:lnTo>
                <a:lnTo>
                  <a:pt x="176" y="2441"/>
                </a:lnTo>
                <a:lnTo>
                  <a:pt x="172" y="2403"/>
                </a:lnTo>
                <a:lnTo>
                  <a:pt x="172" y="2403"/>
                </a:lnTo>
                <a:lnTo>
                  <a:pt x="169" y="2371"/>
                </a:lnTo>
                <a:lnTo>
                  <a:pt x="166" y="2340"/>
                </a:lnTo>
                <a:lnTo>
                  <a:pt x="166" y="2340"/>
                </a:lnTo>
                <a:lnTo>
                  <a:pt x="165" y="2310"/>
                </a:lnTo>
                <a:lnTo>
                  <a:pt x="162" y="2276"/>
                </a:lnTo>
                <a:lnTo>
                  <a:pt x="157" y="2245"/>
                </a:lnTo>
                <a:lnTo>
                  <a:pt x="152" y="2220"/>
                </a:lnTo>
                <a:lnTo>
                  <a:pt x="152" y="2220"/>
                </a:lnTo>
                <a:lnTo>
                  <a:pt x="145" y="2195"/>
                </a:lnTo>
                <a:lnTo>
                  <a:pt x="137" y="2167"/>
                </a:lnTo>
                <a:lnTo>
                  <a:pt x="133" y="2153"/>
                </a:lnTo>
                <a:lnTo>
                  <a:pt x="130" y="2138"/>
                </a:lnTo>
                <a:lnTo>
                  <a:pt x="129" y="2126"/>
                </a:lnTo>
                <a:lnTo>
                  <a:pt x="130" y="2114"/>
                </a:lnTo>
                <a:lnTo>
                  <a:pt x="130" y="2114"/>
                </a:lnTo>
                <a:lnTo>
                  <a:pt x="133" y="2092"/>
                </a:lnTo>
                <a:lnTo>
                  <a:pt x="137" y="2069"/>
                </a:lnTo>
                <a:lnTo>
                  <a:pt x="149" y="2023"/>
                </a:lnTo>
                <a:lnTo>
                  <a:pt x="162" y="1977"/>
                </a:lnTo>
                <a:lnTo>
                  <a:pt x="177" y="1934"/>
                </a:lnTo>
                <a:lnTo>
                  <a:pt x="192" y="1894"/>
                </a:lnTo>
                <a:lnTo>
                  <a:pt x="206" y="1858"/>
                </a:lnTo>
                <a:lnTo>
                  <a:pt x="225" y="1810"/>
                </a:lnTo>
                <a:lnTo>
                  <a:pt x="225" y="1810"/>
                </a:lnTo>
                <a:lnTo>
                  <a:pt x="246" y="1747"/>
                </a:lnTo>
                <a:lnTo>
                  <a:pt x="271" y="1674"/>
                </a:lnTo>
                <a:lnTo>
                  <a:pt x="283" y="1638"/>
                </a:lnTo>
                <a:lnTo>
                  <a:pt x="294" y="1600"/>
                </a:lnTo>
                <a:lnTo>
                  <a:pt x="302" y="1566"/>
                </a:lnTo>
                <a:lnTo>
                  <a:pt x="307" y="1535"/>
                </a:lnTo>
                <a:lnTo>
                  <a:pt x="307" y="1535"/>
                </a:lnTo>
                <a:lnTo>
                  <a:pt x="311" y="1500"/>
                </a:lnTo>
                <a:lnTo>
                  <a:pt x="311" y="1500"/>
                </a:lnTo>
                <a:lnTo>
                  <a:pt x="315" y="1458"/>
                </a:lnTo>
                <a:lnTo>
                  <a:pt x="318" y="1409"/>
                </a:lnTo>
                <a:lnTo>
                  <a:pt x="321" y="1359"/>
                </a:lnTo>
                <a:lnTo>
                  <a:pt x="321" y="1317"/>
                </a:lnTo>
                <a:lnTo>
                  <a:pt x="321" y="1317"/>
                </a:lnTo>
                <a:lnTo>
                  <a:pt x="322" y="1263"/>
                </a:lnTo>
                <a:lnTo>
                  <a:pt x="322" y="1263"/>
                </a:lnTo>
                <a:lnTo>
                  <a:pt x="322" y="1231"/>
                </a:lnTo>
                <a:lnTo>
                  <a:pt x="322" y="1231"/>
                </a:lnTo>
                <a:lnTo>
                  <a:pt x="329" y="1242"/>
                </a:lnTo>
                <a:lnTo>
                  <a:pt x="329" y="1242"/>
                </a:lnTo>
                <a:lnTo>
                  <a:pt x="337" y="1265"/>
                </a:lnTo>
                <a:lnTo>
                  <a:pt x="344" y="1296"/>
                </a:lnTo>
                <a:lnTo>
                  <a:pt x="349" y="1332"/>
                </a:lnTo>
                <a:lnTo>
                  <a:pt x="353" y="1373"/>
                </a:lnTo>
                <a:lnTo>
                  <a:pt x="356" y="1417"/>
                </a:lnTo>
                <a:lnTo>
                  <a:pt x="357" y="1462"/>
                </a:lnTo>
                <a:lnTo>
                  <a:pt x="355" y="1507"/>
                </a:lnTo>
                <a:lnTo>
                  <a:pt x="352" y="1528"/>
                </a:lnTo>
                <a:lnTo>
                  <a:pt x="349" y="1549"/>
                </a:lnTo>
                <a:lnTo>
                  <a:pt x="349" y="1549"/>
                </a:lnTo>
                <a:lnTo>
                  <a:pt x="341" y="1589"/>
                </a:lnTo>
                <a:lnTo>
                  <a:pt x="337" y="1626"/>
                </a:lnTo>
                <a:lnTo>
                  <a:pt x="328" y="1691"/>
                </a:lnTo>
                <a:lnTo>
                  <a:pt x="322" y="1723"/>
                </a:lnTo>
                <a:lnTo>
                  <a:pt x="314" y="1757"/>
                </a:lnTo>
                <a:lnTo>
                  <a:pt x="303" y="1795"/>
                </a:lnTo>
                <a:lnTo>
                  <a:pt x="290" y="1838"/>
                </a:lnTo>
                <a:lnTo>
                  <a:pt x="290" y="1838"/>
                </a:lnTo>
                <a:lnTo>
                  <a:pt x="283" y="1860"/>
                </a:lnTo>
                <a:lnTo>
                  <a:pt x="276" y="1884"/>
                </a:lnTo>
                <a:lnTo>
                  <a:pt x="271" y="1912"/>
                </a:lnTo>
                <a:lnTo>
                  <a:pt x="265" y="1944"/>
                </a:lnTo>
                <a:lnTo>
                  <a:pt x="261" y="1977"/>
                </a:lnTo>
                <a:lnTo>
                  <a:pt x="257" y="2014"/>
                </a:lnTo>
                <a:lnTo>
                  <a:pt x="254" y="2053"/>
                </a:lnTo>
                <a:lnTo>
                  <a:pt x="253" y="2095"/>
                </a:lnTo>
                <a:lnTo>
                  <a:pt x="252" y="2140"/>
                </a:lnTo>
                <a:lnTo>
                  <a:pt x="253" y="2187"/>
                </a:lnTo>
                <a:lnTo>
                  <a:pt x="256" y="2237"/>
                </a:lnTo>
                <a:lnTo>
                  <a:pt x="259" y="2290"/>
                </a:lnTo>
                <a:lnTo>
                  <a:pt x="264" y="2345"/>
                </a:lnTo>
                <a:lnTo>
                  <a:pt x="272" y="2402"/>
                </a:lnTo>
                <a:lnTo>
                  <a:pt x="280" y="2463"/>
                </a:lnTo>
                <a:lnTo>
                  <a:pt x="292" y="2525"/>
                </a:lnTo>
                <a:lnTo>
                  <a:pt x="292" y="2525"/>
                </a:lnTo>
                <a:lnTo>
                  <a:pt x="329" y="2756"/>
                </a:lnTo>
                <a:lnTo>
                  <a:pt x="353" y="2912"/>
                </a:lnTo>
                <a:lnTo>
                  <a:pt x="363" y="2969"/>
                </a:lnTo>
                <a:lnTo>
                  <a:pt x="365" y="3003"/>
                </a:lnTo>
                <a:lnTo>
                  <a:pt x="365" y="3003"/>
                </a:lnTo>
                <a:lnTo>
                  <a:pt x="367" y="3032"/>
                </a:lnTo>
                <a:lnTo>
                  <a:pt x="365" y="3066"/>
                </a:lnTo>
                <a:lnTo>
                  <a:pt x="363" y="3111"/>
                </a:lnTo>
                <a:lnTo>
                  <a:pt x="359" y="3173"/>
                </a:lnTo>
                <a:lnTo>
                  <a:pt x="359" y="3173"/>
                </a:lnTo>
                <a:lnTo>
                  <a:pt x="359" y="3189"/>
                </a:lnTo>
                <a:lnTo>
                  <a:pt x="360" y="3208"/>
                </a:lnTo>
                <a:lnTo>
                  <a:pt x="363" y="3247"/>
                </a:lnTo>
                <a:lnTo>
                  <a:pt x="365" y="3288"/>
                </a:lnTo>
                <a:lnTo>
                  <a:pt x="367" y="3330"/>
                </a:lnTo>
                <a:lnTo>
                  <a:pt x="367" y="3330"/>
                </a:lnTo>
                <a:lnTo>
                  <a:pt x="367" y="3357"/>
                </a:lnTo>
                <a:lnTo>
                  <a:pt x="365" y="3385"/>
                </a:lnTo>
                <a:lnTo>
                  <a:pt x="360" y="3465"/>
                </a:lnTo>
                <a:lnTo>
                  <a:pt x="360" y="3465"/>
                </a:lnTo>
                <a:lnTo>
                  <a:pt x="359" y="3487"/>
                </a:lnTo>
                <a:lnTo>
                  <a:pt x="357" y="3507"/>
                </a:lnTo>
                <a:lnTo>
                  <a:pt x="359" y="3529"/>
                </a:lnTo>
                <a:lnTo>
                  <a:pt x="360" y="3549"/>
                </a:lnTo>
                <a:lnTo>
                  <a:pt x="364" y="3588"/>
                </a:lnTo>
                <a:lnTo>
                  <a:pt x="371" y="3626"/>
                </a:lnTo>
                <a:lnTo>
                  <a:pt x="378" y="3659"/>
                </a:lnTo>
                <a:lnTo>
                  <a:pt x="384" y="3687"/>
                </a:lnTo>
                <a:lnTo>
                  <a:pt x="397" y="3726"/>
                </a:lnTo>
                <a:lnTo>
                  <a:pt x="397" y="3726"/>
                </a:lnTo>
                <a:lnTo>
                  <a:pt x="413" y="3778"/>
                </a:lnTo>
                <a:lnTo>
                  <a:pt x="426" y="3822"/>
                </a:lnTo>
                <a:lnTo>
                  <a:pt x="445" y="3894"/>
                </a:lnTo>
                <a:lnTo>
                  <a:pt x="456" y="3943"/>
                </a:lnTo>
                <a:lnTo>
                  <a:pt x="460" y="3964"/>
                </a:lnTo>
                <a:lnTo>
                  <a:pt x="460" y="3964"/>
                </a:lnTo>
                <a:lnTo>
                  <a:pt x="467" y="3999"/>
                </a:lnTo>
                <a:lnTo>
                  <a:pt x="468" y="4017"/>
                </a:lnTo>
                <a:lnTo>
                  <a:pt x="470" y="4036"/>
                </a:lnTo>
                <a:lnTo>
                  <a:pt x="468" y="4055"/>
                </a:lnTo>
                <a:lnTo>
                  <a:pt x="467" y="4077"/>
                </a:lnTo>
                <a:lnTo>
                  <a:pt x="463" y="4098"/>
                </a:lnTo>
                <a:lnTo>
                  <a:pt x="456" y="4124"/>
                </a:lnTo>
                <a:lnTo>
                  <a:pt x="456" y="4124"/>
                </a:lnTo>
                <a:lnTo>
                  <a:pt x="456" y="4132"/>
                </a:lnTo>
                <a:lnTo>
                  <a:pt x="457" y="4141"/>
                </a:lnTo>
                <a:lnTo>
                  <a:pt x="459" y="4152"/>
                </a:lnTo>
                <a:lnTo>
                  <a:pt x="459" y="4164"/>
                </a:lnTo>
                <a:lnTo>
                  <a:pt x="459" y="4164"/>
                </a:lnTo>
                <a:lnTo>
                  <a:pt x="457" y="4175"/>
                </a:lnTo>
                <a:lnTo>
                  <a:pt x="456" y="4185"/>
                </a:lnTo>
                <a:lnTo>
                  <a:pt x="453" y="4193"/>
                </a:lnTo>
                <a:lnTo>
                  <a:pt x="449" y="4201"/>
                </a:lnTo>
                <a:lnTo>
                  <a:pt x="441" y="4215"/>
                </a:lnTo>
                <a:lnTo>
                  <a:pt x="430" y="4225"/>
                </a:lnTo>
                <a:lnTo>
                  <a:pt x="430" y="4225"/>
                </a:lnTo>
                <a:lnTo>
                  <a:pt x="414" y="4239"/>
                </a:lnTo>
                <a:lnTo>
                  <a:pt x="405" y="4248"/>
                </a:lnTo>
                <a:lnTo>
                  <a:pt x="395" y="4256"/>
                </a:lnTo>
                <a:lnTo>
                  <a:pt x="387" y="4267"/>
                </a:lnTo>
                <a:lnTo>
                  <a:pt x="384" y="4273"/>
                </a:lnTo>
                <a:lnTo>
                  <a:pt x="383" y="4277"/>
                </a:lnTo>
                <a:lnTo>
                  <a:pt x="383" y="4282"/>
                </a:lnTo>
                <a:lnTo>
                  <a:pt x="383" y="4286"/>
                </a:lnTo>
                <a:lnTo>
                  <a:pt x="386" y="4292"/>
                </a:lnTo>
                <a:lnTo>
                  <a:pt x="390" y="4296"/>
                </a:lnTo>
                <a:lnTo>
                  <a:pt x="390" y="4296"/>
                </a:lnTo>
                <a:lnTo>
                  <a:pt x="394" y="4300"/>
                </a:lnTo>
                <a:lnTo>
                  <a:pt x="399" y="4301"/>
                </a:lnTo>
                <a:lnTo>
                  <a:pt x="403" y="4302"/>
                </a:lnTo>
                <a:lnTo>
                  <a:pt x="409" y="4304"/>
                </a:lnTo>
                <a:lnTo>
                  <a:pt x="409" y="4304"/>
                </a:lnTo>
                <a:lnTo>
                  <a:pt x="410" y="4304"/>
                </a:lnTo>
                <a:lnTo>
                  <a:pt x="410" y="4304"/>
                </a:lnTo>
                <a:lnTo>
                  <a:pt x="410" y="4304"/>
                </a:lnTo>
                <a:lnTo>
                  <a:pt x="410" y="4304"/>
                </a:lnTo>
                <a:lnTo>
                  <a:pt x="410" y="4304"/>
                </a:lnTo>
                <a:lnTo>
                  <a:pt x="411" y="4304"/>
                </a:lnTo>
                <a:lnTo>
                  <a:pt x="411" y="4304"/>
                </a:lnTo>
                <a:lnTo>
                  <a:pt x="415" y="4306"/>
                </a:lnTo>
                <a:lnTo>
                  <a:pt x="422" y="4309"/>
                </a:lnTo>
                <a:lnTo>
                  <a:pt x="429" y="4311"/>
                </a:lnTo>
                <a:lnTo>
                  <a:pt x="429" y="4311"/>
                </a:lnTo>
                <a:lnTo>
                  <a:pt x="436" y="4312"/>
                </a:lnTo>
                <a:lnTo>
                  <a:pt x="436" y="4312"/>
                </a:lnTo>
                <a:lnTo>
                  <a:pt x="444" y="4311"/>
                </a:lnTo>
                <a:lnTo>
                  <a:pt x="451" y="4309"/>
                </a:lnTo>
                <a:lnTo>
                  <a:pt x="451" y="4309"/>
                </a:lnTo>
                <a:lnTo>
                  <a:pt x="456" y="4311"/>
                </a:lnTo>
                <a:lnTo>
                  <a:pt x="460" y="4313"/>
                </a:lnTo>
                <a:lnTo>
                  <a:pt x="466" y="4313"/>
                </a:lnTo>
                <a:lnTo>
                  <a:pt x="466" y="4313"/>
                </a:lnTo>
                <a:lnTo>
                  <a:pt x="468" y="4313"/>
                </a:lnTo>
                <a:lnTo>
                  <a:pt x="468" y="4313"/>
                </a:lnTo>
                <a:lnTo>
                  <a:pt x="476" y="4313"/>
                </a:lnTo>
                <a:lnTo>
                  <a:pt x="482" y="4312"/>
                </a:lnTo>
                <a:lnTo>
                  <a:pt x="485" y="4311"/>
                </a:lnTo>
                <a:lnTo>
                  <a:pt x="487" y="4308"/>
                </a:lnTo>
                <a:lnTo>
                  <a:pt x="487" y="4308"/>
                </a:lnTo>
                <a:lnTo>
                  <a:pt x="489" y="4311"/>
                </a:lnTo>
                <a:lnTo>
                  <a:pt x="489" y="4311"/>
                </a:lnTo>
                <a:lnTo>
                  <a:pt x="490" y="4311"/>
                </a:lnTo>
                <a:lnTo>
                  <a:pt x="490" y="4311"/>
                </a:lnTo>
                <a:lnTo>
                  <a:pt x="490" y="4311"/>
                </a:lnTo>
                <a:lnTo>
                  <a:pt x="490" y="4311"/>
                </a:lnTo>
                <a:lnTo>
                  <a:pt x="498" y="4315"/>
                </a:lnTo>
                <a:lnTo>
                  <a:pt x="505" y="4316"/>
                </a:lnTo>
                <a:lnTo>
                  <a:pt x="512" y="4316"/>
                </a:lnTo>
                <a:lnTo>
                  <a:pt x="512" y="4316"/>
                </a:lnTo>
                <a:lnTo>
                  <a:pt x="513" y="4316"/>
                </a:lnTo>
                <a:lnTo>
                  <a:pt x="513" y="4316"/>
                </a:lnTo>
                <a:lnTo>
                  <a:pt x="520" y="4316"/>
                </a:lnTo>
                <a:lnTo>
                  <a:pt x="526" y="4313"/>
                </a:lnTo>
                <a:lnTo>
                  <a:pt x="537" y="4308"/>
                </a:lnTo>
                <a:lnTo>
                  <a:pt x="537" y="4308"/>
                </a:lnTo>
                <a:lnTo>
                  <a:pt x="539" y="4308"/>
                </a:lnTo>
                <a:lnTo>
                  <a:pt x="539" y="4308"/>
                </a:lnTo>
                <a:lnTo>
                  <a:pt x="539" y="4308"/>
                </a:lnTo>
                <a:lnTo>
                  <a:pt x="544" y="4312"/>
                </a:lnTo>
                <a:lnTo>
                  <a:pt x="552" y="4316"/>
                </a:lnTo>
                <a:lnTo>
                  <a:pt x="562" y="4319"/>
                </a:lnTo>
                <a:lnTo>
                  <a:pt x="572" y="4320"/>
                </a:lnTo>
                <a:lnTo>
                  <a:pt x="572" y="4320"/>
                </a:lnTo>
                <a:lnTo>
                  <a:pt x="586" y="4319"/>
                </a:lnTo>
                <a:lnTo>
                  <a:pt x="597" y="4316"/>
                </a:lnTo>
                <a:lnTo>
                  <a:pt x="605" y="4311"/>
                </a:lnTo>
                <a:lnTo>
                  <a:pt x="610" y="4305"/>
                </a:lnTo>
                <a:lnTo>
                  <a:pt x="610" y="4305"/>
                </a:lnTo>
                <a:lnTo>
                  <a:pt x="614" y="4298"/>
                </a:lnTo>
                <a:lnTo>
                  <a:pt x="619" y="4292"/>
                </a:lnTo>
                <a:lnTo>
                  <a:pt x="621" y="4282"/>
                </a:lnTo>
                <a:lnTo>
                  <a:pt x="623" y="4271"/>
                </a:lnTo>
                <a:lnTo>
                  <a:pt x="623" y="4271"/>
                </a:lnTo>
                <a:lnTo>
                  <a:pt x="623" y="4259"/>
                </a:lnTo>
                <a:lnTo>
                  <a:pt x="620" y="4244"/>
                </a:lnTo>
                <a:lnTo>
                  <a:pt x="617" y="4225"/>
                </a:lnTo>
                <a:lnTo>
                  <a:pt x="614" y="4202"/>
                </a:lnTo>
                <a:lnTo>
                  <a:pt x="614" y="4202"/>
                </a:lnTo>
                <a:lnTo>
                  <a:pt x="616" y="4183"/>
                </a:lnTo>
                <a:lnTo>
                  <a:pt x="617" y="4155"/>
                </a:lnTo>
                <a:lnTo>
                  <a:pt x="621" y="4117"/>
                </a:lnTo>
                <a:lnTo>
                  <a:pt x="621" y="4117"/>
                </a:lnTo>
                <a:lnTo>
                  <a:pt x="619" y="4104"/>
                </a:lnTo>
                <a:lnTo>
                  <a:pt x="614" y="4091"/>
                </a:lnTo>
                <a:lnTo>
                  <a:pt x="609" y="4077"/>
                </a:lnTo>
                <a:lnTo>
                  <a:pt x="605" y="4059"/>
                </a:lnTo>
                <a:lnTo>
                  <a:pt x="605" y="4059"/>
                </a:lnTo>
                <a:lnTo>
                  <a:pt x="601" y="4039"/>
                </a:lnTo>
                <a:lnTo>
                  <a:pt x="594" y="3998"/>
                </a:lnTo>
                <a:lnTo>
                  <a:pt x="594" y="3998"/>
                </a:lnTo>
                <a:lnTo>
                  <a:pt x="591" y="3960"/>
                </a:lnTo>
                <a:lnTo>
                  <a:pt x="591" y="3960"/>
                </a:lnTo>
                <a:lnTo>
                  <a:pt x="596" y="3894"/>
                </a:lnTo>
                <a:lnTo>
                  <a:pt x="596" y="3894"/>
                </a:lnTo>
                <a:lnTo>
                  <a:pt x="597" y="3866"/>
                </a:lnTo>
                <a:lnTo>
                  <a:pt x="600" y="3833"/>
                </a:lnTo>
                <a:lnTo>
                  <a:pt x="605" y="3790"/>
                </a:lnTo>
                <a:lnTo>
                  <a:pt x="613" y="3733"/>
                </a:lnTo>
                <a:lnTo>
                  <a:pt x="613" y="3733"/>
                </a:lnTo>
                <a:lnTo>
                  <a:pt x="627" y="3638"/>
                </a:lnTo>
                <a:lnTo>
                  <a:pt x="632" y="3600"/>
                </a:lnTo>
                <a:lnTo>
                  <a:pt x="635" y="3572"/>
                </a:lnTo>
                <a:lnTo>
                  <a:pt x="635" y="3572"/>
                </a:lnTo>
                <a:lnTo>
                  <a:pt x="636" y="3540"/>
                </a:lnTo>
                <a:lnTo>
                  <a:pt x="636" y="3507"/>
                </a:lnTo>
                <a:lnTo>
                  <a:pt x="635" y="3471"/>
                </a:lnTo>
                <a:lnTo>
                  <a:pt x="631" y="3429"/>
                </a:lnTo>
                <a:lnTo>
                  <a:pt x="631" y="3429"/>
                </a:lnTo>
                <a:lnTo>
                  <a:pt x="623" y="3380"/>
                </a:lnTo>
                <a:lnTo>
                  <a:pt x="617" y="3345"/>
                </a:lnTo>
                <a:lnTo>
                  <a:pt x="612" y="3318"/>
                </a:lnTo>
                <a:lnTo>
                  <a:pt x="610" y="3306"/>
                </a:lnTo>
                <a:lnTo>
                  <a:pt x="610" y="3295"/>
                </a:lnTo>
                <a:lnTo>
                  <a:pt x="610" y="3295"/>
                </a:lnTo>
                <a:lnTo>
                  <a:pt x="610" y="3272"/>
                </a:lnTo>
                <a:lnTo>
                  <a:pt x="613" y="3251"/>
                </a:lnTo>
                <a:lnTo>
                  <a:pt x="617" y="3229"/>
                </a:lnTo>
                <a:lnTo>
                  <a:pt x="625" y="3195"/>
                </a:lnTo>
                <a:lnTo>
                  <a:pt x="625" y="3195"/>
                </a:lnTo>
                <a:lnTo>
                  <a:pt x="628" y="3183"/>
                </a:lnTo>
                <a:lnTo>
                  <a:pt x="631" y="3169"/>
                </a:lnTo>
                <a:lnTo>
                  <a:pt x="632" y="3142"/>
                </a:lnTo>
                <a:lnTo>
                  <a:pt x="632" y="3112"/>
                </a:lnTo>
                <a:lnTo>
                  <a:pt x="631" y="3084"/>
                </a:lnTo>
                <a:lnTo>
                  <a:pt x="631" y="3084"/>
                </a:lnTo>
                <a:lnTo>
                  <a:pt x="631" y="3039"/>
                </a:lnTo>
                <a:lnTo>
                  <a:pt x="632" y="2996"/>
                </a:lnTo>
                <a:lnTo>
                  <a:pt x="633" y="2957"/>
                </a:lnTo>
                <a:lnTo>
                  <a:pt x="635" y="2928"/>
                </a:lnTo>
                <a:lnTo>
                  <a:pt x="635" y="2928"/>
                </a:lnTo>
                <a:lnTo>
                  <a:pt x="636" y="2897"/>
                </a:lnTo>
                <a:lnTo>
                  <a:pt x="637" y="2840"/>
                </a:lnTo>
                <a:lnTo>
                  <a:pt x="639" y="2771"/>
                </a:lnTo>
                <a:lnTo>
                  <a:pt x="642" y="2704"/>
                </a:lnTo>
                <a:lnTo>
                  <a:pt x="642" y="2704"/>
                </a:lnTo>
                <a:lnTo>
                  <a:pt x="647" y="2627"/>
                </a:lnTo>
                <a:lnTo>
                  <a:pt x="647" y="2627"/>
                </a:lnTo>
                <a:lnTo>
                  <a:pt x="650" y="2547"/>
                </a:lnTo>
                <a:lnTo>
                  <a:pt x="652" y="2471"/>
                </a:lnTo>
                <a:lnTo>
                  <a:pt x="652" y="2402"/>
                </a:lnTo>
                <a:lnTo>
                  <a:pt x="652" y="2339"/>
                </a:lnTo>
                <a:lnTo>
                  <a:pt x="651" y="2245"/>
                </a:lnTo>
                <a:lnTo>
                  <a:pt x="651" y="2218"/>
                </a:lnTo>
                <a:lnTo>
                  <a:pt x="650" y="2206"/>
                </a:lnTo>
                <a:lnTo>
                  <a:pt x="648" y="2203"/>
                </a:lnTo>
                <a:lnTo>
                  <a:pt x="648" y="2203"/>
                </a:lnTo>
                <a:lnTo>
                  <a:pt x="660" y="2206"/>
                </a:lnTo>
                <a:lnTo>
                  <a:pt x="674" y="2207"/>
                </a:lnTo>
                <a:lnTo>
                  <a:pt x="674" y="2207"/>
                </a:lnTo>
                <a:lnTo>
                  <a:pt x="686" y="2206"/>
                </a:lnTo>
                <a:lnTo>
                  <a:pt x="697" y="2203"/>
                </a:lnTo>
                <a:lnTo>
                  <a:pt x="697" y="2203"/>
                </a:lnTo>
                <a:lnTo>
                  <a:pt x="700" y="2559"/>
                </a:lnTo>
                <a:lnTo>
                  <a:pt x="702" y="2807"/>
                </a:lnTo>
                <a:lnTo>
                  <a:pt x="704" y="2928"/>
                </a:lnTo>
                <a:lnTo>
                  <a:pt x="704" y="2928"/>
                </a:lnTo>
                <a:lnTo>
                  <a:pt x="706" y="2957"/>
                </a:lnTo>
                <a:lnTo>
                  <a:pt x="708" y="2996"/>
                </a:lnTo>
                <a:lnTo>
                  <a:pt x="711" y="3039"/>
                </a:lnTo>
                <a:lnTo>
                  <a:pt x="711" y="3084"/>
                </a:lnTo>
                <a:lnTo>
                  <a:pt x="711" y="3084"/>
                </a:lnTo>
                <a:lnTo>
                  <a:pt x="709" y="3112"/>
                </a:lnTo>
                <a:lnTo>
                  <a:pt x="709" y="3142"/>
                </a:lnTo>
                <a:lnTo>
                  <a:pt x="711" y="3169"/>
                </a:lnTo>
                <a:lnTo>
                  <a:pt x="712" y="3183"/>
                </a:lnTo>
                <a:lnTo>
                  <a:pt x="715" y="3195"/>
                </a:lnTo>
                <a:lnTo>
                  <a:pt x="715" y="3195"/>
                </a:lnTo>
                <a:lnTo>
                  <a:pt x="723" y="3229"/>
                </a:lnTo>
                <a:lnTo>
                  <a:pt x="728" y="3251"/>
                </a:lnTo>
                <a:lnTo>
                  <a:pt x="729" y="3272"/>
                </a:lnTo>
                <a:lnTo>
                  <a:pt x="731" y="3295"/>
                </a:lnTo>
                <a:lnTo>
                  <a:pt x="731" y="3295"/>
                </a:lnTo>
                <a:lnTo>
                  <a:pt x="729" y="3306"/>
                </a:lnTo>
                <a:lnTo>
                  <a:pt x="728" y="3318"/>
                </a:lnTo>
                <a:lnTo>
                  <a:pt x="724" y="3345"/>
                </a:lnTo>
                <a:lnTo>
                  <a:pt x="717" y="3380"/>
                </a:lnTo>
                <a:lnTo>
                  <a:pt x="711" y="3429"/>
                </a:lnTo>
                <a:lnTo>
                  <a:pt x="711" y="3429"/>
                </a:lnTo>
                <a:lnTo>
                  <a:pt x="706" y="3471"/>
                </a:lnTo>
                <a:lnTo>
                  <a:pt x="704" y="3507"/>
                </a:lnTo>
                <a:lnTo>
                  <a:pt x="704" y="3540"/>
                </a:lnTo>
                <a:lnTo>
                  <a:pt x="706" y="3572"/>
                </a:lnTo>
                <a:lnTo>
                  <a:pt x="706" y="3572"/>
                </a:lnTo>
                <a:lnTo>
                  <a:pt x="709" y="3600"/>
                </a:lnTo>
                <a:lnTo>
                  <a:pt x="713" y="3638"/>
                </a:lnTo>
                <a:lnTo>
                  <a:pt x="728" y="3733"/>
                </a:lnTo>
                <a:lnTo>
                  <a:pt x="728" y="3733"/>
                </a:lnTo>
                <a:lnTo>
                  <a:pt x="736" y="3790"/>
                </a:lnTo>
                <a:lnTo>
                  <a:pt x="740" y="3833"/>
                </a:lnTo>
                <a:lnTo>
                  <a:pt x="744" y="3866"/>
                </a:lnTo>
                <a:lnTo>
                  <a:pt x="746" y="3894"/>
                </a:lnTo>
                <a:lnTo>
                  <a:pt x="746" y="3894"/>
                </a:lnTo>
                <a:lnTo>
                  <a:pt x="748" y="3960"/>
                </a:lnTo>
                <a:lnTo>
                  <a:pt x="748" y="3960"/>
                </a:lnTo>
                <a:lnTo>
                  <a:pt x="747" y="3997"/>
                </a:lnTo>
                <a:lnTo>
                  <a:pt x="747" y="3997"/>
                </a:lnTo>
                <a:lnTo>
                  <a:pt x="740" y="4039"/>
                </a:lnTo>
                <a:lnTo>
                  <a:pt x="736" y="4059"/>
                </a:lnTo>
                <a:lnTo>
                  <a:pt x="736" y="4059"/>
                </a:lnTo>
                <a:lnTo>
                  <a:pt x="731" y="4077"/>
                </a:lnTo>
                <a:lnTo>
                  <a:pt x="727" y="4091"/>
                </a:lnTo>
                <a:lnTo>
                  <a:pt x="723" y="4104"/>
                </a:lnTo>
                <a:lnTo>
                  <a:pt x="720" y="4117"/>
                </a:lnTo>
                <a:lnTo>
                  <a:pt x="720" y="4117"/>
                </a:lnTo>
                <a:lnTo>
                  <a:pt x="723" y="4155"/>
                </a:lnTo>
                <a:lnTo>
                  <a:pt x="725" y="4183"/>
                </a:lnTo>
                <a:lnTo>
                  <a:pt x="727" y="4202"/>
                </a:lnTo>
                <a:lnTo>
                  <a:pt x="727" y="4202"/>
                </a:lnTo>
                <a:lnTo>
                  <a:pt x="724" y="4225"/>
                </a:lnTo>
                <a:lnTo>
                  <a:pt x="720" y="4244"/>
                </a:lnTo>
                <a:lnTo>
                  <a:pt x="717" y="4259"/>
                </a:lnTo>
                <a:lnTo>
                  <a:pt x="716" y="4266"/>
                </a:lnTo>
                <a:lnTo>
                  <a:pt x="716" y="4273"/>
                </a:lnTo>
                <a:lnTo>
                  <a:pt x="716" y="4273"/>
                </a:lnTo>
                <a:lnTo>
                  <a:pt x="717" y="4283"/>
                </a:lnTo>
                <a:lnTo>
                  <a:pt x="720" y="4292"/>
                </a:lnTo>
                <a:lnTo>
                  <a:pt x="725" y="4300"/>
                </a:lnTo>
                <a:lnTo>
                  <a:pt x="732" y="4306"/>
                </a:lnTo>
                <a:lnTo>
                  <a:pt x="732" y="4306"/>
                </a:lnTo>
                <a:lnTo>
                  <a:pt x="739" y="4312"/>
                </a:lnTo>
                <a:lnTo>
                  <a:pt x="746" y="4315"/>
                </a:lnTo>
                <a:lnTo>
                  <a:pt x="757" y="4319"/>
                </a:lnTo>
                <a:lnTo>
                  <a:pt x="769" y="4320"/>
                </a:lnTo>
                <a:lnTo>
                  <a:pt x="769" y="4320"/>
                </a:lnTo>
                <a:lnTo>
                  <a:pt x="770" y="4320"/>
                </a:lnTo>
                <a:lnTo>
                  <a:pt x="770" y="4320"/>
                </a:lnTo>
                <a:lnTo>
                  <a:pt x="780" y="4319"/>
                </a:lnTo>
                <a:lnTo>
                  <a:pt x="789" y="4316"/>
                </a:lnTo>
                <a:lnTo>
                  <a:pt x="797" y="4312"/>
                </a:lnTo>
                <a:lnTo>
                  <a:pt x="801" y="4308"/>
                </a:lnTo>
                <a:lnTo>
                  <a:pt x="803" y="4308"/>
                </a:lnTo>
                <a:lnTo>
                  <a:pt x="803" y="4308"/>
                </a:lnTo>
                <a:lnTo>
                  <a:pt x="804" y="4308"/>
                </a:lnTo>
                <a:lnTo>
                  <a:pt x="804" y="4308"/>
                </a:lnTo>
                <a:lnTo>
                  <a:pt x="813" y="4313"/>
                </a:lnTo>
                <a:lnTo>
                  <a:pt x="820" y="4316"/>
                </a:lnTo>
                <a:lnTo>
                  <a:pt x="828" y="4316"/>
                </a:lnTo>
                <a:lnTo>
                  <a:pt x="828" y="4316"/>
                </a:lnTo>
                <a:lnTo>
                  <a:pt x="830" y="4316"/>
                </a:lnTo>
                <a:lnTo>
                  <a:pt x="830" y="4316"/>
                </a:lnTo>
                <a:lnTo>
                  <a:pt x="836" y="4316"/>
                </a:lnTo>
                <a:lnTo>
                  <a:pt x="842" y="4315"/>
                </a:lnTo>
                <a:lnTo>
                  <a:pt x="850" y="4311"/>
                </a:lnTo>
                <a:lnTo>
                  <a:pt x="850" y="4311"/>
                </a:lnTo>
                <a:lnTo>
                  <a:pt x="851" y="4311"/>
                </a:lnTo>
                <a:lnTo>
                  <a:pt x="851" y="4311"/>
                </a:lnTo>
                <a:lnTo>
                  <a:pt x="851" y="4311"/>
                </a:lnTo>
                <a:lnTo>
                  <a:pt x="851" y="4311"/>
                </a:lnTo>
                <a:lnTo>
                  <a:pt x="854" y="4308"/>
                </a:lnTo>
                <a:lnTo>
                  <a:pt x="854" y="4308"/>
                </a:lnTo>
                <a:lnTo>
                  <a:pt x="855" y="4311"/>
                </a:lnTo>
                <a:lnTo>
                  <a:pt x="859" y="4312"/>
                </a:lnTo>
                <a:lnTo>
                  <a:pt x="865" y="4313"/>
                </a:lnTo>
                <a:lnTo>
                  <a:pt x="872" y="4313"/>
                </a:lnTo>
                <a:lnTo>
                  <a:pt x="872" y="4313"/>
                </a:lnTo>
                <a:lnTo>
                  <a:pt x="874" y="4313"/>
                </a:lnTo>
                <a:lnTo>
                  <a:pt x="874" y="4313"/>
                </a:lnTo>
                <a:lnTo>
                  <a:pt x="880" y="4313"/>
                </a:lnTo>
                <a:lnTo>
                  <a:pt x="885" y="4311"/>
                </a:lnTo>
                <a:lnTo>
                  <a:pt x="889" y="4309"/>
                </a:lnTo>
                <a:lnTo>
                  <a:pt x="889" y="4309"/>
                </a:lnTo>
                <a:lnTo>
                  <a:pt x="896" y="4311"/>
                </a:lnTo>
                <a:lnTo>
                  <a:pt x="904" y="4312"/>
                </a:lnTo>
                <a:lnTo>
                  <a:pt x="904" y="4312"/>
                </a:lnTo>
                <a:lnTo>
                  <a:pt x="911" y="4311"/>
                </a:lnTo>
                <a:lnTo>
                  <a:pt x="911" y="4311"/>
                </a:lnTo>
                <a:lnTo>
                  <a:pt x="919" y="4309"/>
                </a:lnTo>
                <a:lnTo>
                  <a:pt x="924" y="4306"/>
                </a:lnTo>
                <a:lnTo>
                  <a:pt x="930" y="4304"/>
                </a:lnTo>
                <a:lnTo>
                  <a:pt x="931" y="4304"/>
                </a:lnTo>
                <a:lnTo>
                  <a:pt x="931" y="4304"/>
                </a:lnTo>
                <a:lnTo>
                  <a:pt x="930" y="4304"/>
                </a:lnTo>
                <a:lnTo>
                  <a:pt x="930" y="4304"/>
                </a:lnTo>
                <a:lnTo>
                  <a:pt x="931" y="4304"/>
                </a:lnTo>
                <a:lnTo>
                  <a:pt x="931" y="4304"/>
                </a:lnTo>
                <a:lnTo>
                  <a:pt x="939" y="4300"/>
                </a:lnTo>
                <a:lnTo>
                  <a:pt x="946" y="4297"/>
                </a:lnTo>
                <a:lnTo>
                  <a:pt x="950" y="4292"/>
                </a:lnTo>
                <a:lnTo>
                  <a:pt x="951" y="4288"/>
                </a:lnTo>
                <a:lnTo>
                  <a:pt x="953" y="4282"/>
                </a:lnTo>
                <a:lnTo>
                  <a:pt x="951" y="4275"/>
                </a:lnTo>
                <a:lnTo>
                  <a:pt x="949" y="4270"/>
                </a:lnTo>
                <a:lnTo>
                  <a:pt x="945" y="4265"/>
                </a:lnTo>
                <a:lnTo>
                  <a:pt x="935" y="4252"/>
                </a:lnTo>
                <a:lnTo>
                  <a:pt x="926" y="4240"/>
                </a:lnTo>
                <a:lnTo>
                  <a:pt x="909" y="4225"/>
                </a:lnTo>
                <a:lnTo>
                  <a:pt x="909" y="4225"/>
                </a:lnTo>
                <a:lnTo>
                  <a:pt x="900" y="4213"/>
                </a:lnTo>
                <a:lnTo>
                  <a:pt x="891" y="4197"/>
                </a:lnTo>
                <a:lnTo>
                  <a:pt x="886" y="4189"/>
                </a:lnTo>
                <a:lnTo>
                  <a:pt x="884" y="4181"/>
                </a:lnTo>
                <a:lnTo>
                  <a:pt x="882" y="4173"/>
                </a:lnTo>
                <a:lnTo>
                  <a:pt x="882" y="4164"/>
                </a:lnTo>
                <a:lnTo>
                  <a:pt x="882" y="4164"/>
                </a:lnTo>
                <a:lnTo>
                  <a:pt x="884" y="4158"/>
                </a:lnTo>
                <a:lnTo>
                  <a:pt x="885" y="4152"/>
                </a:lnTo>
                <a:lnTo>
                  <a:pt x="888" y="4146"/>
                </a:lnTo>
                <a:lnTo>
                  <a:pt x="888" y="4139"/>
                </a:lnTo>
                <a:lnTo>
                  <a:pt x="888" y="4139"/>
                </a:lnTo>
                <a:lnTo>
                  <a:pt x="888" y="4129"/>
                </a:lnTo>
                <a:lnTo>
                  <a:pt x="886" y="4120"/>
                </a:lnTo>
                <a:lnTo>
                  <a:pt x="882" y="4097"/>
                </a:lnTo>
                <a:lnTo>
                  <a:pt x="878" y="4071"/>
                </a:lnTo>
                <a:lnTo>
                  <a:pt x="876" y="4058"/>
                </a:lnTo>
                <a:lnTo>
                  <a:pt x="876" y="4043"/>
                </a:lnTo>
                <a:lnTo>
                  <a:pt x="876" y="4043"/>
                </a:lnTo>
                <a:lnTo>
                  <a:pt x="876" y="4020"/>
                </a:lnTo>
                <a:lnTo>
                  <a:pt x="877" y="3997"/>
                </a:lnTo>
                <a:lnTo>
                  <a:pt x="878" y="3978"/>
                </a:lnTo>
                <a:lnTo>
                  <a:pt x="881" y="3964"/>
                </a:lnTo>
                <a:lnTo>
                  <a:pt x="881" y="3964"/>
                </a:lnTo>
                <a:lnTo>
                  <a:pt x="885" y="3943"/>
                </a:lnTo>
                <a:lnTo>
                  <a:pt x="896" y="3894"/>
                </a:lnTo>
                <a:lnTo>
                  <a:pt x="915" y="3822"/>
                </a:lnTo>
                <a:lnTo>
                  <a:pt x="928" y="3778"/>
                </a:lnTo>
                <a:lnTo>
                  <a:pt x="943" y="3726"/>
                </a:lnTo>
                <a:lnTo>
                  <a:pt x="943" y="3726"/>
                </a:lnTo>
                <a:lnTo>
                  <a:pt x="956" y="3687"/>
                </a:lnTo>
                <a:lnTo>
                  <a:pt x="964" y="3659"/>
                </a:lnTo>
                <a:lnTo>
                  <a:pt x="970" y="3626"/>
                </a:lnTo>
                <a:lnTo>
                  <a:pt x="977" y="3588"/>
                </a:lnTo>
                <a:lnTo>
                  <a:pt x="981" y="3549"/>
                </a:lnTo>
                <a:lnTo>
                  <a:pt x="983" y="3529"/>
                </a:lnTo>
                <a:lnTo>
                  <a:pt x="983" y="3507"/>
                </a:lnTo>
                <a:lnTo>
                  <a:pt x="983" y="3487"/>
                </a:lnTo>
                <a:lnTo>
                  <a:pt x="981" y="3465"/>
                </a:lnTo>
                <a:lnTo>
                  <a:pt x="981" y="3465"/>
                </a:lnTo>
                <a:lnTo>
                  <a:pt x="974" y="3385"/>
                </a:lnTo>
                <a:lnTo>
                  <a:pt x="973" y="3357"/>
                </a:lnTo>
                <a:lnTo>
                  <a:pt x="973" y="3330"/>
                </a:lnTo>
                <a:lnTo>
                  <a:pt x="973" y="3330"/>
                </a:lnTo>
                <a:lnTo>
                  <a:pt x="976" y="3288"/>
                </a:lnTo>
                <a:lnTo>
                  <a:pt x="979" y="3247"/>
                </a:lnTo>
                <a:lnTo>
                  <a:pt x="981" y="3208"/>
                </a:lnTo>
                <a:lnTo>
                  <a:pt x="981" y="3189"/>
                </a:lnTo>
                <a:lnTo>
                  <a:pt x="981" y="3173"/>
                </a:lnTo>
                <a:lnTo>
                  <a:pt x="981" y="3173"/>
                </a:lnTo>
                <a:lnTo>
                  <a:pt x="977" y="3068"/>
                </a:lnTo>
                <a:lnTo>
                  <a:pt x="976" y="3032"/>
                </a:lnTo>
                <a:lnTo>
                  <a:pt x="974" y="3003"/>
                </a:lnTo>
                <a:lnTo>
                  <a:pt x="974" y="3003"/>
                </a:lnTo>
                <a:lnTo>
                  <a:pt x="976" y="2970"/>
                </a:lnTo>
                <a:lnTo>
                  <a:pt x="980" y="2930"/>
                </a:lnTo>
                <a:lnTo>
                  <a:pt x="988" y="2882"/>
                </a:lnTo>
                <a:lnTo>
                  <a:pt x="996" y="2830"/>
                </a:lnTo>
                <a:lnTo>
                  <a:pt x="1019" y="2712"/>
                </a:lnTo>
                <a:lnTo>
                  <a:pt x="1046" y="2587"/>
                </a:lnTo>
                <a:lnTo>
                  <a:pt x="1046" y="2587"/>
                </a:lnTo>
                <a:lnTo>
                  <a:pt x="1075" y="2464"/>
                </a:lnTo>
                <a:lnTo>
                  <a:pt x="1084" y="2424"/>
                </a:lnTo>
                <a:lnTo>
                  <a:pt x="1088" y="2402"/>
                </a:lnTo>
                <a:lnTo>
                  <a:pt x="1088" y="2402"/>
                </a:lnTo>
                <a:lnTo>
                  <a:pt x="1095" y="2345"/>
                </a:lnTo>
                <a:lnTo>
                  <a:pt x="1100" y="2291"/>
                </a:lnTo>
                <a:lnTo>
                  <a:pt x="1104" y="2241"/>
                </a:lnTo>
                <a:lnTo>
                  <a:pt x="1106" y="2195"/>
                </a:lnTo>
                <a:lnTo>
                  <a:pt x="1107" y="2151"/>
                </a:lnTo>
                <a:lnTo>
                  <a:pt x="1106" y="2110"/>
                </a:lnTo>
                <a:lnTo>
                  <a:pt x="1104" y="2072"/>
                </a:lnTo>
                <a:lnTo>
                  <a:pt x="1100" y="2038"/>
                </a:lnTo>
                <a:lnTo>
                  <a:pt x="1098" y="2004"/>
                </a:lnTo>
                <a:lnTo>
                  <a:pt x="1092" y="1975"/>
                </a:lnTo>
                <a:lnTo>
                  <a:pt x="1087" y="1948"/>
                </a:lnTo>
                <a:lnTo>
                  <a:pt x="1081" y="1922"/>
                </a:lnTo>
                <a:lnTo>
                  <a:pt x="1069" y="1876"/>
                </a:lnTo>
                <a:lnTo>
                  <a:pt x="1056" y="1838"/>
                </a:lnTo>
                <a:lnTo>
                  <a:pt x="1056" y="1838"/>
                </a:lnTo>
                <a:lnTo>
                  <a:pt x="1042" y="1796"/>
                </a:lnTo>
                <a:lnTo>
                  <a:pt x="1031" y="1758"/>
                </a:lnTo>
                <a:lnTo>
                  <a:pt x="1025" y="1726"/>
                </a:lnTo>
                <a:lnTo>
                  <a:pt x="1018" y="1693"/>
                </a:lnTo>
                <a:lnTo>
                  <a:pt x="1008" y="1630"/>
                </a:lnTo>
                <a:lnTo>
                  <a:pt x="1003" y="1595"/>
                </a:lnTo>
                <a:lnTo>
                  <a:pt x="996" y="1555"/>
                </a:lnTo>
                <a:lnTo>
                  <a:pt x="996" y="1555"/>
                </a:lnTo>
                <a:lnTo>
                  <a:pt x="992" y="1532"/>
                </a:lnTo>
                <a:lnTo>
                  <a:pt x="989" y="1509"/>
                </a:lnTo>
                <a:lnTo>
                  <a:pt x="988" y="1486"/>
                </a:lnTo>
                <a:lnTo>
                  <a:pt x="988" y="1462"/>
                </a:lnTo>
                <a:lnTo>
                  <a:pt x="989" y="1413"/>
                </a:lnTo>
                <a:lnTo>
                  <a:pt x="992" y="1367"/>
                </a:lnTo>
                <a:lnTo>
                  <a:pt x="997" y="1324"/>
                </a:lnTo>
                <a:lnTo>
                  <a:pt x="1003" y="1288"/>
                </a:lnTo>
                <a:lnTo>
                  <a:pt x="1010" y="1259"/>
                </a:lnTo>
                <a:lnTo>
                  <a:pt x="1015" y="1240"/>
                </a:lnTo>
                <a:lnTo>
                  <a:pt x="1015" y="1240"/>
                </a:lnTo>
                <a:lnTo>
                  <a:pt x="1018" y="1236"/>
                </a:lnTo>
                <a:lnTo>
                  <a:pt x="1018" y="1236"/>
                </a:lnTo>
                <a:lnTo>
                  <a:pt x="1016" y="1277"/>
                </a:lnTo>
                <a:lnTo>
                  <a:pt x="1016" y="1323"/>
                </a:lnTo>
                <a:lnTo>
                  <a:pt x="1016" y="1323"/>
                </a:lnTo>
                <a:lnTo>
                  <a:pt x="1018" y="1358"/>
                </a:lnTo>
                <a:lnTo>
                  <a:pt x="1019" y="1388"/>
                </a:lnTo>
                <a:lnTo>
                  <a:pt x="1022" y="1415"/>
                </a:lnTo>
                <a:lnTo>
                  <a:pt x="1025" y="1439"/>
                </a:lnTo>
                <a:lnTo>
                  <a:pt x="1031" y="1488"/>
                </a:lnTo>
                <a:lnTo>
                  <a:pt x="1041" y="1543"/>
                </a:lnTo>
                <a:lnTo>
                  <a:pt x="1041" y="1543"/>
                </a:lnTo>
                <a:lnTo>
                  <a:pt x="1046" y="1573"/>
                </a:lnTo>
                <a:lnTo>
                  <a:pt x="1054" y="1607"/>
                </a:lnTo>
                <a:lnTo>
                  <a:pt x="1064" y="1643"/>
                </a:lnTo>
                <a:lnTo>
                  <a:pt x="1075" y="1680"/>
                </a:lnTo>
                <a:lnTo>
                  <a:pt x="1099" y="1752"/>
                </a:lnTo>
                <a:lnTo>
                  <a:pt x="1123" y="1818"/>
                </a:lnTo>
                <a:lnTo>
                  <a:pt x="1123" y="1818"/>
                </a:lnTo>
                <a:lnTo>
                  <a:pt x="1142" y="1866"/>
                </a:lnTo>
                <a:lnTo>
                  <a:pt x="1156" y="1902"/>
                </a:lnTo>
                <a:lnTo>
                  <a:pt x="1171" y="1941"/>
                </a:lnTo>
                <a:lnTo>
                  <a:pt x="1186" y="1986"/>
                </a:lnTo>
                <a:lnTo>
                  <a:pt x="1199" y="2032"/>
                </a:lnTo>
                <a:lnTo>
                  <a:pt x="1211" y="2077"/>
                </a:lnTo>
                <a:lnTo>
                  <a:pt x="1215" y="2100"/>
                </a:lnTo>
                <a:lnTo>
                  <a:pt x="1218" y="2122"/>
                </a:lnTo>
                <a:lnTo>
                  <a:pt x="1218" y="2122"/>
                </a:lnTo>
                <a:lnTo>
                  <a:pt x="1219" y="2134"/>
                </a:lnTo>
                <a:lnTo>
                  <a:pt x="1218" y="2146"/>
                </a:lnTo>
                <a:lnTo>
                  <a:pt x="1215" y="2161"/>
                </a:lnTo>
                <a:lnTo>
                  <a:pt x="1211" y="2175"/>
                </a:lnTo>
                <a:lnTo>
                  <a:pt x="1203" y="2203"/>
                </a:lnTo>
                <a:lnTo>
                  <a:pt x="1196" y="2228"/>
                </a:lnTo>
                <a:lnTo>
                  <a:pt x="1196" y="2228"/>
                </a:lnTo>
                <a:lnTo>
                  <a:pt x="1191" y="2253"/>
                </a:lnTo>
                <a:lnTo>
                  <a:pt x="1186" y="2284"/>
                </a:lnTo>
                <a:lnTo>
                  <a:pt x="1183" y="2318"/>
                </a:lnTo>
                <a:lnTo>
                  <a:pt x="1180" y="2348"/>
                </a:lnTo>
                <a:lnTo>
                  <a:pt x="1180" y="2348"/>
                </a:lnTo>
                <a:lnTo>
                  <a:pt x="1179" y="2378"/>
                </a:lnTo>
                <a:lnTo>
                  <a:pt x="1176" y="2410"/>
                </a:lnTo>
                <a:lnTo>
                  <a:pt x="1176" y="2410"/>
                </a:lnTo>
                <a:lnTo>
                  <a:pt x="1172" y="2449"/>
                </a:lnTo>
                <a:lnTo>
                  <a:pt x="1171" y="2467"/>
                </a:lnTo>
                <a:lnTo>
                  <a:pt x="1171" y="2474"/>
                </a:lnTo>
                <a:lnTo>
                  <a:pt x="1172" y="2479"/>
                </a:lnTo>
                <a:lnTo>
                  <a:pt x="1172" y="2479"/>
                </a:lnTo>
                <a:lnTo>
                  <a:pt x="1173" y="2485"/>
                </a:lnTo>
                <a:lnTo>
                  <a:pt x="1177" y="2489"/>
                </a:lnTo>
                <a:lnTo>
                  <a:pt x="1177" y="2489"/>
                </a:lnTo>
                <a:lnTo>
                  <a:pt x="1179" y="2490"/>
                </a:lnTo>
                <a:lnTo>
                  <a:pt x="1182" y="2491"/>
                </a:lnTo>
                <a:lnTo>
                  <a:pt x="1187" y="2494"/>
                </a:lnTo>
                <a:lnTo>
                  <a:pt x="1187" y="2494"/>
                </a:lnTo>
                <a:lnTo>
                  <a:pt x="1192" y="2494"/>
                </a:lnTo>
                <a:lnTo>
                  <a:pt x="1192" y="2494"/>
                </a:lnTo>
                <a:lnTo>
                  <a:pt x="1198" y="2494"/>
                </a:lnTo>
                <a:lnTo>
                  <a:pt x="1200" y="2491"/>
                </a:lnTo>
                <a:lnTo>
                  <a:pt x="1200" y="2491"/>
                </a:lnTo>
                <a:lnTo>
                  <a:pt x="1202" y="2490"/>
                </a:lnTo>
                <a:lnTo>
                  <a:pt x="1202" y="2490"/>
                </a:lnTo>
                <a:lnTo>
                  <a:pt x="1206" y="2486"/>
                </a:lnTo>
                <a:lnTo>
                  <a:pt x="1211" y="2479"/>
                </a:lnTo>
                <a:lnTo>
                  <a:pt x="1211" y="2479"/>
                </a:lnTo>
                <a:lnTo>
                  <a:pt x="1214" y="2472"/>
                </a:lnTo>
                <a:lnTo>
                  <a:pt x="1217" y="2464"/>
                </a:lnTo>
                <a:lnTo>
                  <a:pt x="1221" y="2447"/>
                </a:lnTo>
                <a:lnTo>
                  <a:pt x="1226" y="2408"/>
                </a:lnTo>
                <a:lnTo>
                  <a:pt x="1226" y="2408"/>
                </a:lnTo>
                <a:lnTo>
                  <a:pt x="1233" y="2371"/>
                </a:lnTo>
                <a:lnTo>
                  <a:pt x="1240" y="2371"/>
                </a:lnTo>
                <a:lnTo>
                  <a:pt x="1240" y="2371"/>
                </a:lnTo>
                <a:lnTo>
                  <a:pt x="1253" y="2379"/>
                </a:lnTo>
                <a:lnTo>
                  <a:pt x="1253" y="2379"/>
                </a:lnTo>
                <a:lnTo>
                  <a:pt x="1255" y="2383"/>
                </a:lnTo>
                <a:lnTo>
                  <a:pt x="1257" y="2389"/>
                </a:lnTo>
                <a:lnTo>
                  <a:pt x="1259" y="2402"/>
                </a:lnTo>
                <a:lnTo>
                  <a:pt x="1259" y="2402"/>
                </a:lnTo>
                <a:lnTo>
                  <a:pt x="1259" y="2409"/>
                </a:lnTo>
                <a:lnTo>
                  <a:pt x="1259" y="2409"/>
                </a:lnTo>
                <a:lnTo>
                  <a:pt x="1259" y="2417"/>
                </a:lnTo>
                <a:lnTo>
                  <a:pt x="1256" y="2422"/>
                </a:lnTo>
                <a:lnTo>
                  <a:pt x="1256" y="2422"/>
                </a:lnTo>
                <a:lnTo>
                  <a:pt x="1249" y="2431"/>
                </a:lnTo>
                <a:lnTo>
                  <a:pt x="1244" y="2436"/>
                </a:lnTo>
                <a:lnTo>
                  <a:pt x="1240" y="2441"/>
                </a:lnTo>
                <a:lnTo>
                  <a:pt x="1240" y="2441"/>
                </a:lnTo>
                <a:lnTo>
                  <a:pt x="1238" y="2445"/>
                </a:lnTo>
                <a:lnTo>
                  <a:pt x="1237" y="2449"/>
                </a:lnTo>
                <a:lnTo>
                  <a:pt x="1237" y="2454"/>
                </a:lnTo>
                <a:lnTo>
                  <a:pt x="1238" y="2456"/>
                </a:lnTo>
                <a:lnTo>
                  <a:pt x="1238" y="2456"/>
                </a:lnTo>
                <a:lnTo>
                  <a:pt x="1241" y="2460"/>
                </a:lnTo>
                <a:lnTo>
                  <a:pt x="1242" y="2463"/>
                </a:lnTo>
                <a:lnTo>
                  <a:pt x="1242" y="2463"/>
                </a:lnTo>
                <a:lnTo>
                  <a:pt x="1234" y="2472"/>
                </a:lnTo>
                <a:lnTo>
                  <a:pt x="1223" y="2485"/>
                </a:lnTo>
                <a:lnTo>
                  <a:pt x="1223" y="2485"/>
                </a:lnTo>
                <a:lnTo>
                  <a:pt x="1219" y="2489"/>
                </a:lnTo>
                <a:lnTo>
                  <a:pt x="1217" y="2493"/>
                </a:lnTo>
                <a:lnTo>
                  <a:pt x="1217" y="2498"/>
                </a:lnTo>
                <a:lnTo>
                  <a:pt x="1217" y="2498"/>
                </a:lnTo>
                <a:lnTo>
                  <a:pt x="1217" y="2506"/>
                </a:lnTo>
                <a:lnTo>
                  <a:pt x="1217" y="2510"/>
                </a:lnTo>
                <a:lnTo>
                  <a:pt x="1217" y="2510"/>
                </a:lnTo>
                <a:lnTo>
                  <a:pt x="1210" y="2518"/>
                </a:lnTo>
                <a:lnTo>
                  <a:pt x="1206" y="2527"/>
                </a:lnTo>
                <a:lnTo>
                  <a:pt x="1206" y="2527"/>
                </a:lnTo>
                <a:lnTo>
                  <a:pt x="1206" y="2532"/>
                </a:lnTo>
                <a:lnTo>
                  <a:pt x="1206" y="2536"/>
                </a:lnTo>
                <a:lnTo>
                  <a:pt x="1207" y="2540"/>
                </a:lnTo>
                <a:lnTo>
                  <a:pt x="1210" y="2543"/>
                </a:lnTo>
                <a:lnTo>
                  <a:pt x="1210" y="2543"/>
                </a:lnTo>
                <a:lnTo>
                  <a:pt x="1214" y="2544"/>
                </a:lnTo>
                <a:lnTo>
                  <a:pt x="1218" y="2545"/>
                </a:lnTo>
                <a:lnTo>
                  <a:pt x="1218" y="2545"/>
                </a:lnTo>
                <a:lnTo>
                  <a:pt x="1223" y="2544"/>
                </a:lnTo>
                <a:lnTo>
                  <a:pt x="1228" y="2541"/>
                </a:lnTo>
                <a:lnTo>
                  <a:pt x="1228" y="2541"/>
                </a:lnTo>
                <a:lnTo>
                  <a:pt x="1242" y="2533"/>
                </a:lnTo>
                <a:lnTo>
                  <a:pt x="1257" y="2522"/>
                </a:lnTo>
                <a:lnTo>
                  <a:pt x="1257" y="2522"/>
                </a:lnTo>
                <a:lnTo>
                  <a:pt x="1290" y="2498"/>
                </a:lnTo>
                <a:lnTo>
                  <a:pt x="1290" y="2498"/>
                </a:lnTo>
                <a:lnTo>
                  <a:pt x="1305" y="2483"/>
                </a:lnTo>
                <a:lnTo>
                  <a:pt x="1305" y="2483"/>
                </a:lnTo>
                <a:lnTo>
                  <a:pt x="1316" y="2472"/>
                </a:lnTo>
                <a:lnTo>
                  <a:pt x="1316" y="2472"/>
                </a:lnTo>
                <a:lnTo>
                  <a:pt x="1321" y="2464"/>
                </a:lnTo>
                <a:lnTo>
                  <a:pt x="1326" y="2455"/>
                </a:lnTo>
                <a:lnTo>
                  <a:pt x="1326" y="2455"/>
                </a:lnTo>
                <a:lnTo>
                  <a:pt x="1330" y="2439"/>
                </a:lnTo>
                <a:lnTo>
                  <a:pt x="1334" y="2418"/>
                </a:lnTo>
                <a:lnTo>
                  <a:pt x="1334" y="2418"/>
                </a:lnTo>
                <a:lnTo>
                  <a:pt x="1337" y="2405"/>
                </a:lnTo>
                <a:lnTo>
                  <a:pt x="1340" y="2390"/>
                </a:lnTo>
                <a:lnTo>
                  <a:pt x="1340" y="2390"/>
                </a:lnTo>
                <a:lnTo>
                  <a:pt x="1345" y="2376"/>
                </a:lnTo>
                <a:lnTo>
                  <a:pt x="1347" y="2364"/>
                </a:lnTo>
                <a:lnTo>
                  <a:pt x="1348" y="2353"/>
                </a:lnTo>
                <a:lnTo>
                  <a:pt x="1348" y="2345"/>
                </a:lnTo>
                <a:lnTo>
                  <a:pt x="1348" y="2345"/>
                </a:lnTo>
                <a:lnTo>
                  <a:pt x="1344" y="2329"/>
                </a:lnTo>
                <a:lnTo>
                  <a:pt x="1337" y="2301"/>
                </a:lnTo>
                <a:lnTo>
                  <a:pt x="1329" y="2270"/>
                </a:lnTo>
                <a:lnTo>
                  <a:pt x="1324" y="2247"/>
                </a:lnTo>
                <a:lnTo>
                  <a:pt x="1324" y="2247"/>
                </a:lnTo>
                <a:lnTo>
                  <a:pt x="1316" y="2207"/>
                </a:lnTo>
                <a:lnTo>
                  <a:pt x="1313" y="2187"/>
                </a:lnTo>
                <a:lnTo>
                  <a:pt x="1311" y="2165"/>
                </a:lnTo>
                <a:lnTo>
                  <a:pt x="1311" y="2165"/>
                </a:lnTo>
                <a:lnTo>
                  <a:pt x="1313" y="2121"/>
                </a:lnTo>
                <a:lnTo>
                  <a:pt x="1313" y="2076"/>
                </a:lnTo>
                <a:lnTo>
                  <a:pt x="1313" y="2076"/>
                </a:lnTo>
                <a:lnTo>
                  <a:pt x="1307" y="2011"/>
                </a:lnTo>
                <a:lnTo>
                  <a:pt x="1307" y="2011"/>
                </a:lnTo>
                <a:lnTo>
                  <a:pt x="1290" y="1808"/>
                </a:lnTo>
                <a:lnTo>
                  <a:pt x="1290" y="1808"/>
                </a:lnTo>
                <a:lnTo>
                  <a:pt x="1283" y="1737"/>
                </a:lnTo>
                <a:lnTo>
                  <a:pt x="1276" y="1664"/>
                </a:lnTo>
                <a:lnTo>
                  <a:pt x="1276" y="1664"/>
                </a:lnTo>
                <a:lnTo>
                  <a:pt x="1274" y="1646"/>
                </a:lnTo>
                <a:lnTo>
                  <a:pt x="1271" y="1628"/>
                </a:lnTo>
                <a:lnTo>
                  <a:pt x="1261" y="1592"/>
                </a:lnTo>
                <a:lnTo>
                  <a:pt x="1251" y="1561"/>
                </a:lnTo>
                <a:lnTo>
                  <a:pt x="1245" y="1546"/>
                </a:lnTo>
                <a:lnTo>
                  <a:pt x="1240" y="1534"/>
                </a:lnTo>
                <a:lnTo>
                  <a:pt x="1240" y="1534"/>
                </a:lnTo>
                <a:lnTo>
                  <a:pt x="1223" y="1503"/>
                </a:lnTo>
                <a:lnTo>
                  <a:pt x="1213" y="1474"/>
                </a:lnTo>
                <a:lnTo>
                  <a:pt x="1209" y="1461"/>
                </a:lnTo>
                <a:lnTo>
                  <a:pt x="1205" y="1447"/>
                </a:lnTo>
                <a:lnTo>
                  <a:pt x="1203" y="1434"/>
                </a:lnTo>
                <a:lnTo>
                  <a:pt x="1202" y="1420"/>
                </a:lnTo>
                <a:lnTo>
                  <a:pt x="1202" y="1420"/>
                </a:lnTo>
                <a:lnTo>
                  <a:pt x="1200" y="1369"/>
                </a:lnTo>
                <a:lnTo>
                  <a:pt x="1202" y="1286"/>
                </a:lnTo>
                <a:lnTo>
                  <a:pt x="1203" y="1174"/>
                </a:lnTo>
                <a:lnTo>
                  <a:pt x="1203" y="1174"/>
                </a:lnTo>
                <a:lnTo>
                  <a:pt x="1205" y="1110"/>
                </a:lnTo>
                <a:lnTo>
                  <a:pt x="1205" y="1110"/>
                </a:lnTo>
                <a:lnTo>
                  <a:pt x="1206" y="1060"/>
                </a:lnTo>
                <a:lnTo>
                  <a:pt x="1205" y="1010"/>
                </a:lnTo>
                <a:lnTo>
                  <a:pt x="1202" y="964"/>
                </a:lnTo>
                <a:lnTo>
                  <a:pt x="1200" y="943"/>
                </a:lnTo>
                <a:lnTo>
                  <a:pt x="1198" y="924"/>
                </a:lnTo>
                <a:lnTo>
                  <a:pt x="1198" y="924"/>
                </a:lnTo>
                <a:lnTo>
                  <a:pt x="1194" y="905"/>
                </a:lnTo>
                <a:lnTo>
                  <a:pt x="1188" y="887"/>
                </a:lnTo>
                <a:lnTo>
                  <a:pt x="1182" y="871"/>
                </a:lnTo>
                <a:lnTo>
                  <a:pt x="1173" y="856"/>
                </a:lnTo>
                <a:lnTo>
                  <a:pt x="1163" y="844"/>
                </a:lnTo>
                <a:lnTo>
                  <a:pt x="1152" y="832"/>
                </a:lnTo>
                <a:lnTo>
                  <a:pt x="1138" y="821"/>
                </a:lnTo>
                <a:lnTo>
                  <a:pt x="1123" y="813"/>
                </a:lnTo>
                <a:lnTo>
                  <a:pt x="1123" y="813"/>
                </a:lnTo>
                <a:lnTo>
                  <a:pt x="1106" y="806"/>
                </a:lnTo>
                <a:lnTo>
                  <a:pt x="1084" y="799"/>
                </a:lnTo>
                <a:lnTo>
                  <a:pt x="1060" y="793"/>
                </a:lnTo>
                <a:lnTo>
                  <a:pt x="1035" y="787"/>
                </a:lnTo>
                <a:lnTo>
                  <a:pt x="1035" y="787"/>
                </a:lnTo>
                <a:lnTo>
                  <a:pt x="1000" y="780"/>
                </a:lnTo>
                <a:lnTo>
                  <a:pt x="965" y="771"/>
                </a:lnTo>
                <a:lnTo>
                  <a:pt x="931" y="759"/>
                </a:lnTo>
                <a:lnTo>
                  <a:pt x="915" y="752"/>
                </a:lnTo>
                <a:lnTo>
                  <a:pt x="900" y="744"/>
                </a:lnTo>
                <a:lnTo>
                  <a:pt x="900" y="744"/>
                </a:lnTo>
                <a:lnTo>
                  <a:pt x="885" y="736"/>
                </a:lnTo>
                <a:lnTo>
                  <a:pt x="872" y="728"/>
                </a:lnTo>
                <a:lnTo>
                  <a:pt x="859" y="718"/>
                </a:lnTo>
                <a:lnTo>
                  <a:pt x="849" y="709"/>
                </a:lnTo>
                <a:lnTo>
                  <a:pt x="840" y="698"/>
                </a:lnTo>
                <a:lnTo>
                  <a:pt x="832" y="687"/>
                </a:lnTo>
                <a:lnTo>
                  <a:pt x="824" y="675"/>
                </a:lnTo>
                <a:lnTo>
                  <a:pt x="817" y="661"/>
                </a:lnTo>
                <a:lnTo>
                  <a:pt x="817" y="661"/>
                </a:lnTo>
                <a:lnTo>
                  <a:pt x="813" y="653"/>
                </a:lnTo>
                <a:lnTo>
                  <a:pt x="811" y="645"/>
                </a:lnTo>
                <a:lnTo>
                  <a:pt x="807" y="625"/>
                </a:lnTo>
                <a:lnTo>
                  <a:pt x="804" y="602"/>
                </a:lnTo>
                <a:lnTo>
                  <a:pt x="804" y="579"/>
                </a:lnTo>
                <a:lnTo>
                  <a:pt x="804" y="536"/>
                </a:lnTo>
                <a:lnTo>
                  <a:pt x="807" y="509"/>
                </a:lnTo>
                <a:lnTo>
                  <a:pt x="807" y="509"/>
                </a:lnTo>
                <a:lnTo>
                  <a:pt x="808" y="503"/>
                </a:lnTo>
                <a:lnTo>
                  <a:pt x="809" y="499"/>
                </a:lnTo>
                <a:lnTo>
                  <a:pt x="812" y="494"/>
                </a:lnTo>
                <a:lnTo>
                  <a:pt x="816" y="488"/>
                </a:lnTo>
                <a:lnTo>
                  <a:pt x="820" y="482"/>
                </a:lnTo>
                <a:lnTo>
                  <a:pt x="820" y="482"/>
                </a:lnTo>
                <a:lnTo>
                  <a:pt x="824" y="459"/>
                </a:lnTo>
                <a:lnTo>
                  <a:pt x="828" y="433"/>
                </a:lnTo>
                <a:lnTo>
                  <a:pt x="832" y="404"/>
                </a:lnTo>
                <a:lnTo>
                  <a:pt x="832" y="404"/>
                </a:lnTo>
                <a:lnTo>
                  <a:pt x="835" y="406"/>
                </a:lnTo>
                <a:lnTo>
                  <a:pt x="838" y="407"/>
                </a:lnTo>
                <a:lnTo>
                  <a:pt x="842" y="408"/>
                </a:lnTo>
                <a:lnTo>
                  <a:pt x="842" y="408"/>
                </a:lnTo>
                <a:lnTo>
                  <a:pt x="846" y="407"/>
                </a:lnTo>
                <a:lnTo>
                  <a:pt x="846" y="407"/>
                </a:lnTo>
                <a:lnTo>
                  <a:pt x="854" y="403"/>
                </a:lnTo>
                <a:lnTo>
                  <a:pt x="861" y="398"/>
                </a:lnTo>
                <a:lnTo>
                  <a:pt x="866" y="391"/>
                </a:lnTo>
                <a:lnTo>
                  <a:pt x="870" y="385"/>
                </a:lnTo>
                <a:lnTo>
                  <a:pt x="870" y="385"/>
                </a:lnTo>
                <a:lnTo>
                  <a:pt x="874" y="375"/>
                </a:lnTo>
                <a:lnTo>
                  <a:pt x="877" y="365"/>
                </a:lnTo>
                <a:lnTo>
                  <a:pt x="882" y="346"/>
                </a:lnTo>
                <a:lnTo>
                  <a:pt x="882" y="346"/>
                </a:lnTo>
                <a:lnTo>
                  <a:pt x="886" y="331"/>
                </a:lnTo>
                <a:lnTo>
                  <a:pt x="889" y="318"/>
                </a:lnTo>
                <a:lnTo>
                  <a:pt x="891" y="306"/>
                </a:lnTo>
                <a:lnTo>
                  <a:pt x="891" y="296"/>
                </a:lnTo>
                <a:lnTo>
                  <a:pt x="891" y="296"/>
                </a:lnTo>
                <a:lnTo>
                  <a:pt x="889" y="283"/>
                </a:lnTo>
                <a:lnTo>
                  <a:pt x="888" y="276"/>
                </a:lnTo>
                <a:lnTo>
                  <a:pt x="884" y="269"/>
                </a:lnTo>
                <a:lnTo>
                  <a:pt x="884" y="269"/>
                </a:lnTo>
                <a:lnTo>
                  <a:pt x="880" y="264"/>
                </a:lnTo>
                <a:lnTo>
                  <a:pt x="876" y="261"/>
                </a:lnTo>
                <a:lnTo>
                  <a:pt x="870" y="258"/>
                </a:lnTo>
                <a:lnTo>
                  <a:pt x="870" y="258"/>
                </a:lnTo>
                <a:lnTo>
                  <a:pt x="870" y="246"/>
                </a:lnTo>
                <a:lnTo>
                  <a:pt x="870" y="215"/>
                </a:lnTo>
                <a:lnTo>
                  <a:pt x="870" y="196"/>
                </a:lnTo>
                <a:lnTo>
                  <a:pt x="868" y="177"/>
                </a:lnTo>
                <a:lnTo>
                  <a:pt x="865" y="157"/>
                </a:lnTo>
                <a:lnTo>
                  <a:pt x="861" y="139"/>
                </a:lnTo>
                <a:lnTo>
                  <a:pt x="861" y="139"/>
                </a:lnTo>
                <a:lnTo>
                  <a:pt x="853" y="120"/>
                </a:lnTo>
                <a:lnTo>
                  <a:pt x="846" y="104"/>
                </a:lnTo>
                <a:lnTo>
                  <a:pt x="838" y="89"/>
                </a:lnTo>
                <a:lnTo>
                  <a:pt x="828" y="77"/>
                </a:lnTo>
                <a:lnTo>
                  <a:pt x="820" y="66"/>
                </a:lnTo>
                <a:lnTo>
                  <a:pt x="812" y="57"/>
                </a:lnTo>
                <a:lnTo>
                  <a:pt x="797" y="43"/>
                </a:lnTo>
                <a:lnTo>
                  <a:pt x="797" y="43"/>
                </a:lnTo>
                <a:lnTo>
                  <a:pt x="777" y="30"/>
                </a:lnTo>
                <a:lnTo>
                  <a:pt x="758" y="18"/>
                </a:lnTo>
                <a:lnTo>
                  <a:pt x="736" y="9"/>
                </a:lnTo>
                <a:lnTo>
                  <a:pt x="725" y="7"/>
                </a:lnTo>
                <a:lnTo>
                  <a:pt x="715" y="4"/>
                </a:lnTo>
                <a:lnTo>
                  <a:pt x="715" y="4"/>
                </a:lnTo>
                <a:lnTo>
                  <a:pt x="698" y="1"/>
                </a:lnTo>
                <a:lnTo>
                  <a:pt x="688" y="0"/>
                </a:lnTo>
                <a:lnTo>
                  <a:pt x="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71"/>
          <p:cNvCxnSpPr>
            <a:stCxn id="351" idx="4"/>
            <a:endCxn id="353" idx="0"/>
          </p:cNvCxnSpPr>
          <p:nvPr/>
        </p:nvCxnSpPr>
        <p:spPr>
          <a:xfrm>
            <a:off x="2838587" y="3741867"/>
            <a:ext cx="0" cy="409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0" name="Google Shape;360;p71"/>
          <p:cNvCxnSpPr>
            <a:stCxn id="352" idx="4"/>
            <a:endCxn id="354" idx="0"/>
          </p:cNvCxnSpPr>
          <p:nvPr/>
        </p:nvCxnSpPr>
        <p:spPr>
          <a:xfrm>
            <a:off x="9349581" y="3741867"/>
            <a:ext cx="0" cy="409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017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64B95A-08D6-4733-BF1C-24294B993223}"/>
              </a:ext>
            </a:extLst>
          </p:cNvPr>
          <p:cNvSpPr/>
          <p:nvPr/>
        </p:nvSpPr>
        <p:spPr>
          <a:xfrm>
            <a:off x="0" y="1755774"/>
            <a:ext cx="12191999" cy="4564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ker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2" name="Google Shape;422;p14"/>
          <p:cNvSpPr/>
          <p:nvPr/>
        </p:nvSpPr>
        <p:spPr>
          <a:xfrm>
            <a:off x="6788379" y="2029414"/>
            <a:ext cx="4784496" cy="400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Imago" panose="020B0500060000020004" pitchFamily="34" charset="0"/>
              <a:sym typeface="Arial"/>
            </a:endParaRPr>
          </a:p>
        </p:txBody>
      </p:sp>
      <p:grpSp>
        <p:nvGrpSpPr>
          <p:cNvPr id="423" name="Google Shape;423;p14"/>
          <p:cNvGrpSpPr/>
          <p:nvPr/>
        </p:nvGrpSpPr>
        <p:grpSpPr>
          <a:xfrm>
            <a:off x="6692487" y="2005591"/>
            <a:ext cx="4778521" cy="3999694"/>
            <a:chOff x="6794355" y="2035390"/>
            <a:chExt cx="4778521" cy="3999694"/>
          </a:xfrm>
          <a:solidFill>
            <a:schemeClr val="bg1"/>
          </a:solidFill>
        </p:grpSpPr>
        <p:sp>
          <p:nvSpPr>
            <p:cNvPr id="424" name="Google Shape;424;p14"/>
            <p:cNvSpPr/>
            <p:nvPr/>
          </p:nvSpPr>
          <p:spPr>
            <a:xfrm>
              <a:off x="9636768" y="4055156"/>
              <a:ext cx="207156" cy="111545"/>
            </a:xfrm>
            <a:custGeom>
              <a:avLst/>
              <a:gdLst/>
              <a:ahLst/>
              <a:cxnLst/>
              <a:rect l="l" t="t" r="r" b="b"/>
              <a:pathLst>
                <a:path w="104" h="56" extrusionOk="0">
                  <a:moveTo>
                    <a:pt x="12" y="42"/>
                  </a:moveTo>
                  <a:lnTo>
                    <a:pt x="17" y="44"/>
                  </a:lnTo>
                  <a:lnTo>
                    <a:pt x="17" y="47"/>
                  </a:lnTo>
                  <a:lnTo>
                    <a:pt x="6" y="53"/>
                  </a:lnTo>
                  <a:lnTo>
                    <a:pt x="3" y="53"/>
                  </a:lnTo>
                  <a:lnTo>
                    <a:pt x="6" y="53"/>
                  </a:lnTo>
                  <a:lnTo>
                    <a:pt x="56" y="56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98" y="50"/>
                  </a:lnTo>
                  <a:lnTo>
                    <a:pt x="98" y="36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3" y="17"/>
                  </a:lnTo>
                  <a:lnTo>
                    <a:pt x="87" y="14"/>
                  </a:lnTo>
                  <a:lnTo>
                    <a:pt x="73" y="19"/>
                  </a:lnTo>
                  <a:lnTo>
                    <a:pt x="62" y="14"/>
                  </a:lnTo>
                  <a:lnTo>
                    <a:pt x="54" y="0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5" y="17"/>
                  </a:lnTo>
                  <a:lnTo>
                    <a:pt x="42" y="17"/>
                  </a:lnTo>
                  <a:lnTo>
                    <a:pt x="45" y="25"/>
                  </a:lnTo>
                  <a:lnTo>
                    <a:pt x="42" y="33"/>
                  </a:lnTo>
                  <a:lnTo>
                    <a:pt x="31" y="30"/>
                  </a:lnTo>
                  <a:lnTo>
                    <a:pt x="31" y="17"/>
                  </a:lnTo>
                  <a:lnTo>
                    <a:pt x="37" y="5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17" y="30"/>
                  </a:lnTo>
                  <a:lnTo>
                    <a:pt x="6" y="30"/>
                  </a:lnTo>
                  <a:lnTo>
                    <a:pt x="3" y="33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12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8834040" y="3826089"/>
              <a:ext cx="480043" cy="372481"/>
            </a:xfrm>
            <a:custGeom>
              <a:avLst/>
              <a:gdLst/>
              <a:ahLst/>
              <a:cxnLst/>
              <a:rect l="l" t="t" r="r" b="b"/>
              <a:pathLst>
                <a:path w="86" h="67" extrusionOk="0">
                  <a:moveTo>
                    <a:pt x="61" y="65"/>
                  </a:moveTo>
                  <a:cubicBezTo>
                    <a:pt x="62" y="66"/>
                    <a:pt x="62" y="66"/>
                    <a:pt x="62" y="66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1" y="65"/>
                    <a:pt x="61" y="65"/>
                    <a:pt x="61" y="65"/>
                  </a:cubicBezTo>
                  <a:close/>
                  <a:moveTo>
                    <a:pt x="81" y="46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1" y="46"/>
                    <a:pt x="81" y="46"/>
                    <a:pt x="81" y="46"/>
                  </a:cubicBezTo>
                  <a:close/>
                  <a:moveTo>
                    <a:pt x="54" y="40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0"/>
                    <a:pt x="54" y="40"/>
                    <a:pt x="54" y="40"/>
                  </a:cubicBezTo>
                  <a:close/>
                  <a:moveTo>
                    <a:pt x="47" y="54"/>
                  </a:moveTo>
                  <a:cubicBezTo>
                    <a:pt x="45" y="54"/>
                    <a:pt x="45" y="54"/>
                    <a:pt x="45" y="54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4"/>
                    <a:pt x="47" y="54"/>
                    <a:pt x="47" y="54"/>
                  </a:cubicBezTo>
                  <a:close/>
                  <a:moveTo>
                    <a:pt x="49" y="54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4"/>
                    <a:pt x="49" y="54"/>
                    <a:pt x="49" y="54"/>
                  </a:cubicBezTo>
                  <a:close/>
                  <a:moveTo>
                    <a:pt x="39" y="54"/>
                  </a:moveTo>
                  <a:cubicBezTo>
                    <a:pt x="41" y="58"/>
                    <a:pt x="41" y="58"/>
                    <a:pt x="41" y="58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9" y="54"/>
                    <a:pt x="39" y="54"/>
                    <a:pt x="39" y="54"/>
                  </a:cubicBezTo>
                  <a:close/>
                  <a:moveTo>
                    <a:pt x="29" y="40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0"/>
                    <a:pt x="29" y="40"/>
                    <a:pt x="29" y="40"/>
                  </a:cubicBezTo>
                  <a:close/>
                  <a:moveTo>
                    <a:pt x="28" y="55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8" y="55"/>
                    <a:pt x="28" y="55"/>
                    <a:pt x="28" y="55"/>
                  </a:cubicBezTo>
                  <a:close/>
                  <a:moveTo>
                    <a:pt x="34" y="50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4" y="51"/>
                    <a:pt x="34" y="50"/>
                  </a:cubicBezTo>
                  <a:close/>
                  <a:moveTo>
                    <a:pt x="21" y="44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32" y="9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9"/>
                    <a:pt x="32" y="9"/>
                    <a:pt x="32" y="9"/>
                  </a:cubicBezTo>
                  <a:close/>
                  <a:moveTo>
                    <a:pt x="8" y="22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7" y="56"/>
                    <a:pt x="17" y="56"/>
                    <a:pt x="17" y="56"/>
                  </a:cubicBezTo>
                  <a:lnTo>
                    <a:pt x="19" y="5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8589039" y="2035390"/>
              <a:ext cx="1549683" cy="1774765"/>
            </a:xfrm>
            <a:custGeom>
              <a:avLst/>
              <a:gdLst/>
              <a:ahLst/>
              <a:cxnLst/>
              <a:rect l="l" t="t" r="r" b="b"/>
              <a:pathLst>
                <a:path w="278" h="319" extrusionOk="0">
                  <a:moveTo>
                    <a:pt x="258" y="57"/>
                  </a:moveTo>
                  <a:cubicBezTo>
                    <a:pt x="259" y="57"/>
                    <a:pt x="259" y="57"/>
                    <a:pt x="259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66" y="48"/>
                    <a:pt x="266" y="48"/>
                    <a:pt x="266" y="48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41"/>
                    <a:pt x="268" y="41"/>
                    <a:pt x="268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37"/>
                    <a:pt x="275" y="37"/>
                    <a:pt x="275" y="37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8"/>
                    <a:pt x="270" y="38"/>
                    <a:pt x="270" y="38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64" y="37"/>
                    <a:pt x="264" y="37"/>
                    <a:pt x="264" y="37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1" y="38"/>
                    <a:pt x="261" y="38"/>
                    <a:pt x="261" y="3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53" y="30"/>
                    <a:pt x="253" y="30"/>
                    <a:pt x="253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9" y="27"/>
                    <a:pt x="249" y="27"/>
                    <a:pt x="249" y="27"/>
                  </a:cubicBezTo>
                  <a:cubicBezTo>
                    <a:pt x="253" y="29"/>
                    <a:pt x="253" y="29"/>
                    <a:pt x="253" y="29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8" y="28"/>
                    <a:pt x="268" y="28"/>
                    <a:pt x="268" y="28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68" y="15"/>
                    <a:pt x="268" y="15"/>
                    <a:pt x="268" y="15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2" y="12"/>
                    <a:pt x="262" y="12"/>
                    <a:pt x="262" y="1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7" y="12"/>
                    <a:pt x="257" y="12"/>
                    <a:pt x="257" y="12"/>
                  </a:cubicBezTo>
                  <a:cubicBezTo>
                    <a:pt x="256" y="12"/>
                    <a:pt x="256" y="12"/>
                    <a:pt x="256" y="12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8" y="13"/>
                    <a:pt x="248" y="13"/>
                    <a:pt x="248" y="13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246" y="15"/>
                    <a:pt x="246" y="15"/>
                    <a:pt x="246" y="15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20"/>
                    <a:pt x="247" y="20"/>
                    <a:pt x="247" y="20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5" y="19"/>
                    <a:pt x="245" y="19"/>
                    <a:pt x="245" y="19"/>
                  </a:cubicBezTo>
                  <a:cubicBezTo>
                    <a:pt x="243" y="19"/>
                    <a:pt x="243" y="19"/>
                    <a:pt x="243" y="19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40" y="20"/>
                    <a:pt x="240" y="20"/>
                    <a:pt x="240" y="20"/>
                  </a:cubicBezTo>
                  <a:cubicBezTo>
                    <a:pt x="237" y="21"/>
                    <a:pt x="237" y="21"/>
                    <a:pt x="237" y="21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2" y="17"/>
                    <a:pt x="242" y="17"/>
                    <a:pt x="242" y="17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43" y="13"/>
                    <a:pt x="243" y="13"/>
                    <a:pt x="243" y="13"/>
                  </a:cubicBezTo>
                  <a:cubicBezTo>
                    <a:pt x="242" y="13"/>
                    <a:pt x="242" y="13"/>
                    <a:pt x="242" y="13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37" y="10"/>
                    <a:pt x="237" y="10"/>
                    <a:pt x="237" y="10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4" y="5"/>
                    <a:pt x="244" y="5"/>
                    <a:pt x="244" y="5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3" y="2"/>
                    <a:pt x="233" y="2"/>
                    <a:pt x="233" y="2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1" y="8"/>
                    <a:pt x="231" y="8"/>
                    <a:pt x="231" y="8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10"/>
                    <a:pt x="232" y="10"/>
                    <a:pt x="232" y="10"/>
                  </a:cubicBezTo>
                  <a:cubicBezTo>
                    <a:pt x="230" y="11"/>
                    <a:pt x="230" y="11"/>
                    <a:pt x="230" y="11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20"/>
                    <a:pt x="228" y="20"/>
                    <a:pt x="228" y="20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22" y="14"/>
                    <a:pt x="222" y="14"/>
                    <a:pt x="222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1" y="21"/>
                    <a:pt x="211" y="21"/>
                    <a:pt x="211" y="21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214" y="14"/>
                    <a:pt x="214" y="14"/>
                    <a:pt x="214" y="14"/>
                  </a:cubicBezTo>
                  <a:cubicBezTo>
                    <a:pt x="215" y="11"/>
                    <a:pt x="215" y="11"/>
                    <a:pt x="215" y="11"/>
                  </a:cubicBezTo>
                  <a:cubicBezTo>
                    <a:pt x="215" y="11"/>
                    <a:pt x="215" y="11"/>
                    <a:pt x="215" y="11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08" y="12"/>
                    <a:pt x="208" y="12"/>
                    <a:pt x="208" y="12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1" y="11"/>
                    <a:pt x="201" y="11"/>
                    <a:pt x="201" y="11"/>
                  </a:cubicBezTo>
                  <a:cubicBezTo>
                    <a:pt x="200" y="10"/>
                    <a:pt x="200" y="10"/>
                    <a:pt x="200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3" y="42"/>
                    <a:pt x="163" y="42"/>
                    <a:pt x="163" y="42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58" y="54"/>
                    <a:pt x="158" y="54"/>
                    <a:pt x="15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5" y="116"/>
                    <a:pt x="95" y="116"/>
                    <a:pt x="95" y="116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4" y="163"/>
                    <a:pt x="84" y="163"/>
                    <a:pt x="84" y="163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7" y="167"/>
                    <a:pt x="77" y="167"/>
                    <a:pt x="77" y="167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74" y="175"/>
                    <a:pt x="74" y="175"/>
                    <a:pt x="74" y="175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69" y="174"/>
                    <a:pt x="69" y="174"/>
                    <a:pt x="69" y="174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58" y="191"/>
                    <a:pt x="58" y="191"/>
                    <a:pt x="58" y="191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60" y="194"/>
                    <a:pt x="60" y="194"/>
                    <a:pt x="60" y="194"/>
                  </a:cubicBezTo>
                  <a:cubicBezTo>
                    <a:pt x="58" y="195"/>
                    <a:pt x="58" y="195"/>
                    <a:pt x="58" y="195"/>
                  </a:cubicBezTo>
                  <a:cubicBezTo>
                    <a:pt x="58" y="198"/>
                    <a:pt x="58" y="198"/>
                    <a:pt x="58" y="198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6" y="198"/>
                    <a:pt x="66" y="198"/>
                    <a:pt x="66" y="198"/>
                  </a:cubicBezTo>
                  <a:cubicBezTo>
                    <a:pt x="70" y="194"/>
                    <a:pt x="70" y="194"/>
                    <a:pt x="70" y="194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5" y="186"/>
                    <a:pt x="75" y="186"/>
                    <a:pt x="75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6" y="197"/>
                    <a:pt x="56" y="197"/>
                    <a:pt x="56" y="197"/>
                  </a:cubicBezTo>
                  <a:cubicBezTo>
                    <a:pt x="54" y="197"/>
                    <a:pt x="54" y="197"/>
                    <a:pt x="54" y="197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4" y="205"/>
                    <a:pt x="44" y="205"/>
                    <a:pt x="44" y="205"/>
                  </a:cubicBezTo>
                  <a:cubicBezTo>
                    <a:pt x="45" y="205"/>
                    <a:pt x="45" y="205"/>
                    <a:pt x="45" y="205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4" y="214"/>
                    <a:pt x="44" y="214"/>
                    <a:pt x="44" y="214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41" y="212"/>
                    <a:pt x="41" y="212"/>
                    <a:pt x="41" y="212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39" y="215"/>
                    <a:pt x="39" y="215"/>
                    <a:pt x="39" y="215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4" y="213"/>
                    <a:pt x="34" y="213"/>
                    <a:pt x="34" y="213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10"/>
                    <a:pt x="28" y="210"/>
                    <a:pt x="28" y="210"/>
                  </a:cubicBezTo>
                  <a:cubicBezTo>
                    <a:pt x="27" y="211"/>
                    <a:pt x="27" y="211"/>
                    <a:pt x="27" y="211"/>
                  </a:cubicBezTo>
                  <a:cubicBezTo>
                    <a:pt x="27" y="213"/>
                    <a:pt x="27" y="213"/>
                    <a:pt x="27" y="213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32" y="215"/>
                    <a:pt x="32" y="215"/>
                    <a:pt x="32" y="215"/>
                  </a:cubicBezTo>
                  <a:cubicBezTo>
                    <a:pt x="33" y="216"/>
                    <a:pt x="33" y="216"/>
                    <a:pt x="33" y="216"/>
                  </a:cubicBezTo>
                  <a:cubicBezTo>
                    <a:pt x="31" y="218"/>
                    <a:pt x="31" y="218"/>
                    <a:pt x="31" y="218"/>
                  </a:cubicBezTo>
                  <a:cubicBezTo>
                    <a:pt x="32" y="218"/>
                    <a:pt x="32" y="218"/>
                    <a:pt x="32" y="218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2"/>
                    <a:pt x="30" y="222"/>
                    <a:pt x="30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21" y="221"/>
                    <a:pt x="21" y="221"/>
                    <a:pt x="21" y="221"/>
                  </a:cubicBezTo>
                  <a:cubicBezTo>
                    <a:pt x="24" y="222"/>
                    <a:pt x="24" y="222"/>
                    <a:pt x="24" y="222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4" y="228"/>
                    <a:pt x="24" y="228"/>
                    <a:pt x="24" y="228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2" y="224"/>
                    <a:pt x="22" y="224"/>
                    <a:pt x="22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21" y="226"/>
                    <a:pt x="21" y="226"/>
                    <a:pt x="21" y="226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4" y="231"/>
                    <a:pt x="14" y="231"/>
                    <a:pt x="14" y="231"/>
                  </a:cubicBezTo>
                  <a:cubicBezTo>
                    <a:pt x="13" y="228"/>
                    <a:pt x="13" y="228"/>
                    <a:pt x="13" y="228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9" y="232"/>
                    <a:pt x="9" y="232"/>
                    <a:pt x="9" y="232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0" y="233"/>
                    <a:pt x="10" y="233"/>
                    <a:pt x="10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7" y="236"/>
                    <a:pt x="17" y="236"/>
                    <a:pt x="17" y="236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21" y="237"/>
                    <a:pt x="21" y="237"/>
                    <a:pt x="21" y="237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17" y="238"/>
                    <a:pt x="17" y="238"/>
                    <a:pt x="17" y="238"/>
                  </a:cubicBezTo>
                  <a:cubicBezTo>
                    <a:pt x="12" y="235"/>
                    <a:pt x="12" y="235"/>
                    <a:pt x="12" y="235"/>
                  </a:cubicBezTo>
                  <a:cubicBezTo>
                    <a:pt x="10" y="236"/>
                    <a:pt x="10" y="236"/>
                    <a:pt x="10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3" y="238"/>
                    <a:pt x="3" y="238"/>
                    <a:pt x="3" y="238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8" y="241"/>
                    <a:pt x="8" y="241"/>
                    <a:pt x="8" y="241"/>
                  </a:cubicBezTo>
                  <a:cubicBezTo>
                    <a:pt x="6" y="243"/>
                    <a:pt x="6" y="243"/>
                    <a:pt x="6" y="243"/>
                  </a:cubicBezTo>
                  <a:cubicBezTo>
                    <a:pt x="8" y="243"/>
                    <a:pt x="8" y="243"/>
                    <a:pt x="8" y="243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5"/>
                    <a:pt x="6" y="245"/>
                    <a:pt x="6" y="245"/>
                  </a:cubicBezTo>
                  <a:cubicBezTo>
                    <a:pt x="5" y="244"/>
                    <a:pt x="5" y="244"/>
                    <a:pt x="5" y="244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5" y="248"/>
                    <a:pt x="5" y="248"/>
                    <a:pt x="5" y="248"/>
                  </a:cubicBezTo>
                  <a:cubicBezTo>
                    <a:pt x="5" y="249"/>
                    <a:pt x="5" y="249"/>
                    <a:pt x="5" y="249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12" y="250"/>
                    <a:pt x="12" y="250"/>
                    <a:pt x="12" y="250"/>
                  </a:cubicBezTo>
                  <a:cubicBezTo>
                    <a:pt x="16" y="249"/>
                    <a:pt x="16" y="249"/>
                    <a:pt x="16" y="249"/>
                  </a:cubicBezTo>
                  <a:cubicBezTo>
                    <a:pt x="19" y="250"/>
                    <a:pt x="19" y="250"/>
                    <a:pt x="19" y="250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21" y="249"/>
                    <a:pt x="21" y="249"/>
                    <a:pt x="21" y="249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2" y="249"/>
                    <a:pt x="32" y="249"/>
                    <a:pt x="32" y="249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4" y="244"/>
                    <a:pt x="34" y="244"/>
                    <a:pt x="34" y="244"/>
                  </a:cubicBezTo>
                  <a:cubicBezTo>
                    <a:pt x="33" y="246"/>
                    <a:pt x="33" y="246"/>
                    <a:pt x="33" y="246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3" y="251"/>
                    <a:pt x="23" y="251"/>
                    <a:pt x="23" y="251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20" y="255"/>
                    <a:pt x="20" y="255"/>
                    <a:pt x="20" y="255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1" y="252"/>
                    <a:pt x="11" y="252"/>
                    <a:pt x="11" y="252"/>
                  </a:cubicBezTo>
                  <a:cubicBezTo>
                    <a:pt x="8" y="254"/>
                    <a:pt x="8" y="254"/>
                    <a:pt x="8" y="254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8" y="256"/>
                    <a:pt x="8" y="256"/>
                    <a:pt x="8" y="256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8" y="258"/>
                    <a:pt x="8" y="258"/>
                    <a:pt x="8" y="258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5" y="260"/>
                    <a:pt x="5" y="260"/>
                    <a:pt x="5" y="260"/>
                  </a:cubicBezTo>
                  <a:cubicBezTo>
                    <a:pt x="6" y="263"/>
                    <a:pt x="6" y="263"/>
                    <a:pt x="6" y="263"/>
                  </a:cubicBezTo>
                  <a:cubicBezTo>
                    <a:pt x="8" y="264"/>
                    <a:pt x="8" y="264"/>
                    <a:pt x="8" y="264"/>
                  </a:cubicBezTo>
                  <a:cubicBezTo>
                    <a:pt x="12" y="260"/>
                    <a:pt x="12" y="260"/>
                    <a:pt x="12" y="260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0" y="266"/>
                    <a:pt x="10" y="266"/>
                    <a:pt x="10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3" y="271"/>
                    <a:pt x="13" y="271"/>
                    <a:pt x="13" y="271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15" y="271"/>
                    <a:pt x="15" y="271"/>
                    <a:pt x="15" y="271"/>
                  </a:cubicBezTo>
                  <a:cubicBezTo>
                    <a:pt x="17" y="270"/>
                    <a:pt x="17" y="270"/>
                    <a:pt x="17" y="270"/>
                  </a:cubicBezTo>
                  <a:cubicBezTo>
                    <a:pt x="17" y="267"/>
                    <a:pt x="17" y="267"/>
                    <a:pt x="17" y="267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7" y="264"/>
                    <a:pt x="27" y="264"/>
                    <a:pt x="27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3" y="267"/>
                    <a:pt x="23" y="267"/>
                    <a:pt x="23" y="267"/>
                  </a:cubicBezTo>
                  <a:cubicBezTo>
                    <a:pt x="23" y="271"/>
                    <a:pt x="23" y="271"/>
                    <a:pt x="23" y="271"/>
                  </a:cubicBezTo>
                  <a:cubicBezTo>
                    <a:pt x="24" y="272"/>
                    <a:pt x="24" y="272"/>
                    <a:pt x="24" y="272"/>
                  </a:cubicBezTo>
                  <a:cubicBezTo>
                    <a:pt x="22" y="271"/>
                    <a:pt x="22" y="271"/>
                    <a:pt x="22" y="271"/>
                  </a:cubicBezTo>
                  <a:cubicBezTo>
                    <a:pt x="21" y="268"/>
                    <a:pt x="21" y="268"/>
                    <a:pt x="21" y="268"/>
                  </a:cubicBezTo>
                  <a:cubicBezTo>
                    <a:pt x="20" y="268"/>
                    <a:pt x="20" y="268"/>
                    <a:pt x="20" y="268"/>
                  </a:cubicBezTo>
                  <a:cubicBezTo>
                    <a:pt x="18" y="271"/>
                    <a:pt x="18" y="271"/>
                    <a:pt x="18" y="271"/>
                  </a:cubicBezTo>
                  <a:cubicBezTo>
                    <a:pt x="17" y="272"/>
                    <a:pt x="17" y="272"/>
                    <a:pt x="17" y="272"/>
                  </a:cubicBezTo>
                  <a:cubicBezTo>
                    <a:pt x="19" y="272"/>
                    <a:pt x="19" y="272"/>
                    <a:pt x="19" y="272"/>
                  </a:cubicBezTo>
                  <a:cubicBezTo>
                    <a:pt x="17" y="275"/>
                    <a:pt x="17" y="275"/>
                    <a:pt x="17" y="275"/>
                  </a:cubicBezTo>
                  <a:cubicBezTo>
                    <a:pt x="15" y="275"/>
                    <a:pt x="15" y="275"/>
                    <a:pt x="15" y="275"/>
                  </a:cubicBezTo>
                  <a:cubicBezTo>
                    <a:pt x="14" y="277"/>
                    <a:pt x="14" y="277"/>
                    <a:pt x="14" y="277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17" y="283"/>
                    <a:pt x="17" y="283"/>
                    <a:pt x="17" y="283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0" y="282"/>
                    <a:pt x="10" y="282"/>
                    <a:pt x="10" y="282"/>
                  </a:cubicBezTo>
                  <a:cubicBezTo>
                    <a:pt x="7" y="286"/>
                    <a:pt x="7" y="286"/>
                    <a:pt x="7" y="286"/>
                  </a:cubicBezTo>
                  <a:cubicBezTo>
                    <a:pt x="8" y="288"/>
                    <a:pt x="8" y="288"/>
                    <a:pt x="8" y="288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290"/>
                    <a:pt x="12" y="290"/>
                    <a:pt x="12" y="290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9" y="288"/>
                    <a:pt x="19" y="288"/>
                    <a:pt x="19" y="288"/>
                  </a:cubicBezTo>
                  <a:cubicBezTo>
                    <a:pt x="17" y="289"/>
                    <a:pt x="17" y="289"/>
                    <a:pt x="17" y="289"/>
                  </a:cubicBezTo>
                  <a:cubicBezTo>
                    <a:pt x="19" y="291"/>
                    <a:pt x="19" y="291"/>
                    <a:pt x="19" y="291"/>
                  </a:cubicBezTo>
                  <a:cubicBezTo>
                    <a:pt x="18" y="293"/>
                    <a:pt x="18" y="293"/>
                    <a:pt x="18" y="293"/>
                  </a:cubicBezTo>
                  <a:cubicBezTo>
                    <a:pt x="17" y="294"/>
                    <a:pt x="17" y="294"/>
                    <a:pt x="17" y="294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24" y="297"/>
                    <a:pt x="24" y="297"/>
                    <a:pt x="24" y="297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5" y="299"/>
                    <a:pt x="15" y="299"/>
                    <a:pt x="15" y="299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11" y="298"/>
                    <a:pt x="11" y="298"/>
                    <a:pt x="11" y="298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16" y="308"/>
                    <a:pt x="16" y="308"/>
                    <a:pt x="16" y="308"/>
                  </a:cubicBezTo>
                  <a:cubicBezTo>
                    <a:pt x="20" y="311"/>
                    <a:pt x="20" y="311"/>
                    <a:pt x="20" y="311"/>
                  </a:cubicBezTo>
                  <a:cubicBezTo>
                    <a:pt x="25" y="313"/>
                    <a:pt x="25" y="313"/>
                    <a:pt x="25" y="313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4" y="315"/>
                    <a:pt x="24" y="315"/>
                    <a:pt x="24" y="315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8" y="316"/>
                    <a:pt x="28" y="316"/>
                    <a:pt x="28" y="316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30" y="316"/>
                    <a:pt x="30" y="316"/>
                    <a:pt x="30" y="316"/>
                  </a:cubicBezTo>
                  <a:cubicBezTo>
                    <a:pt x="33" y="319"/>
                    <a:pt x="33" y="319"/>
                    <a:pt x="33" y="319"/>
                  </a:cubicBezTo>
                  <a:cubicBezTo>
                    <a:pt x="34" y="317"/>
                    <a:pt x="34" y="317"/>
                    <a:pt x="34" y="317"/>
                  </a:cubicBezTo>
                  <a:cubicBezTo>
                    <a:pt x="35" y="318"/>
                    <a:pt x="35" y="318"/>
                    <a:pt x="35" y="318"/>
                  </a:cubicBezTo>
                  <a:cubicBezTo>
                    <a:pt x="37" y="317"/>
                    <a:pt x="37" y="317"/>
                    <a:pt x="37" y="317"/>
                  </a:cubicBezTo>
                  <a:cubicBezTo>
                    <a:pt x="40" y="314"/>
                    <a:pt x="40" y="314"/>
                    <a:pt x="40" y="314"/>
                  </a:cubicBezTo>
                  <a:cubicBezTo>
                    <a:pt x="41" y="314"/>
                    <a:pt x="41" y="314"/>
                    <a:pt x="41" y="314"/>
                  </a:cubicBezTo>
                  <a:cubicBezTo>
                    <a:pt x="43" y="313"/>
                    <a:pt x="43" y="313"/>
                    <a:pt x="43" y="313"/>
                  </a:cubicBezTo>
                  <a:cubicBezTo>
                    <a:pt x="43" y="313"/>
                    <a:pt x="43" y="313"/>
                    <a:pt x="43" y="313"/>
                  </a:cubicBezTo>
                  <a:cubicBezTo>
                    <a:pt x="44" y="315"/>
                    <a:pt x="44" y="315"/>
                    <a:pt x="44" y="315"/>
                  </a:cubicBezTo>
                  <a:cubicBezTo>
                    <a:pt x="46" y="315"/>
                    <a:pt x="46" y="315"/>
                    <a:pt x="46" y="315"/>
                  </a:cubicBezTo>
                  <a:cubicBezTo>
                    <a:pt x="50" y="310"/>
                    <a:pt x="50" y="310"/>
                    <a:pt x="50" y="310"/>
                  </a:cubicBezTo>
                  <a:cubicBezTo>
                    <a:pt x="50" y="309"/>
                    <a:pt x="50" y="309"/>
                    <a:pt x="50" y="309"/>
                  </a:cubicBezTo>
                  <a:cubicBezTo>
                    <a:pt x="48" y="306"/>
                    <a:pt x="48" y="306"/>
                    <a:pt x="48" y="306"/>
                  </a:cubicBezTo>
                  <a:cubicBezTo>
                    <a:pt x="52" y="308"/>
                    <a:pt x="52" y="308"/>
                    <a:pt x="52" y="308"/>
                  </a:cubicBezTo>
                  <a:cubicBezTo>
                    <a:pt x="54" y="305"/>
                    <a:pt x="54" y="305"/>
                    <a:pt x="54" y="305"/>
                  </a:cubicBezTo>
                  <a:cubicBezTo>
                    <a:pt x="54" y="304"/>
                    <a:pt x="54" y="304"/>
                    <a:pt x="54" y="304"/>
                  </a:cubicBezTo>
                  <a:cubicBezTo>
                    <a:pt x="55" y="303"/>
                    <a:pt x="55" y="303"/>
                    <a:pt x="55" y="303"/>
                  </a:cubicBezTo>
                  <a:cubicBezTo>
                    <a:pt x="55" y="301"/>
                    <a:pt x="55" y="301"/>
                    <a:pt x="55" y="301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9" y="300"/>
                    <a:pt x="59" y="300"/>
                    <a:pt x="59" y="300"/>
                  </a:cubicBezTo>
                  <a:cubicBezTo>
                    <a:pt x="60" y="298"/>
                    <a:pt x="60" y="298"/>
                    <a:pt x="60" y="29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59" y="293"/>
                    <a:pt x="59" y="293"/>
                    <a:pt x="59" y="293"/>
                  </a:cubicBezTo>
                  <a:cubicBezTo>
                    <a:pt x="57" y="291"/>
                    <a:pt x="57" y="291"/>
                    <a:pt x="57" y="291"/>
                  </a:cubicBezTo>
                  <a:cubicBezTo>
                    <a:pt x="54" y="289"/>
                    <a:pt x="54" y="289"/>
                    <a:pt x="54" y="289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6" y="288"/>
                    <a:pt x="56" y="288"/>
                    <a:pt x="56" y="288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62" y="297"/>
                    <a:pt x="62" y="297"/>
                    <a:pt x="62" y="297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5" y="298"/>
                    <a:pt x="65" y="298"/>
                    <a:pt x="65" y="298"/>
                  </a:cubicBezTo>
                  <a:cubicBezTo>
                    <a:pt x="65" y="296"/>
                    <a:pt x="65" y="296"/>
                    <a:pt x="65" y="296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5" y="293"/>
                    <a:pt x="65" y="293"/>
                    <a:pt x="65" y="293"/>
                  </a:cubicBezTo>
                  <a:cubicBezTo>
                    <a:pt x="67" y="295"/>
                    <a:pt x="67" y="295"/>
                    <a:pt x="67" y="295"/>
                  </a:cubicBezTo>
                  <a:cubicBezTo>
                    <a:pt x="67" y="296"/>
                    <a:pt x="67" y="296"/>
                    <a:pt x="67" y="296"/>
                  </a:cubicBezTo>
                  <a:cubicBezTo>
                    <a:pt x="70" y="293"/>
                    <a:pt x="70" y="293"/>
                    <a:pt x="70" y="293"/>
                  </a:cubicBezTo>
                  <a:cubicBezTo>
                    <a:pt x="71" y="290"/>
                    <a:pt x="71" y="290"/>
                    <a:pt x="71" y="290"/>
                  </a:cubicBezTo>
                  <a:cubicBezTo>
                    <a:pt x="70" y="288"/>
                    <a:pt x="70" y="288"/>
                    <a:pt x="70" y="288"/>
                  </a:cubicBezTo>
                  <a:cubicBezTo>
                    <a:pt x="68" y="287"/>
                    <a:pt x="68" y="287"/>
                    <a:pt x="68" y="287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69" y="285"/>
                    <a:pt x="69" y="285"/>
                    <a:pt x="69" y="285"/>
                  </a:cubicBezTo>
                  <a:cubicBezTo>
                    <a:pt x="69" y="283"/>
                    <a:pt x="69" y="283"/>
                    <a:pt x="69" y="283"/>
                  </a:cubicBezTo>
                  <a:cubicBezTo>
                    <a:pt x="70" y="283"/>
                    <a:pt x="70" y="283"/>
                    <a:pt x="70" y="283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0" y="280"/>
                    <a:pt x="70" y="280"/>
                    <a:pt x="70" y="280"/>
                  </a:cubicBezTo>
                  <a:cubicBezTo>
                    <a:pt x="70" y="278"/>
                    <a:pt x="70" y="278"/>
                    <a:pt x="70" y="278"/>
                  </a:cubicBezTo>
                  <a:cubicBezTo>
                    <a:pt x="72" y="276"/>
                    <a:pt x="72" y="276"/>
                    <a:pt x="72" y="276"/>
                  </a:cubicBezTo>
                  <a:cubicBezTo>
                    <a:pt x="74" y="278"/>
                    <a:pt x="74" y="278"/>
                    <a:pt x="74" y="278"/>
                  </a:cubicBezTo>
                  <a:cubicBezTo>
                    <a:pt x="73" y="281"/>
                    <a:pt x="73" y="281"/>
                    <a:pt x="73" y="281"/>
                  </a:cubicBezTo>
                  <a:cubicBezTo>
                    <a:pt x="73" y="284"/>
                    <a:pt x="73" y="284"/>
                    <a:pt x="73" y="284"/>
                  </a:cubicBezTo>
                  <a:cubicBezTo>
                    <a:pt x="72" y="286"/>
                    <a:pt x="72" y="286"/>
                    <a:pt x="72" y="286"/>
                  </a:cubicBezTo>
                  <a:cubicBezTo>
                    <a:pt x="74" y="289"/>
                    <a:pt x="74" y="289"/>
                    <a:pt x="74" y="289"/>
                  </a:cubicBezTo>
                  <a:cubicBezTo>
                    <a:pt x="74" y="290"/>
                    <a:pt x="74" y="290"/>
                    <a:pt x="74" y="290"/>
                  </a:cubicBezTo>
                  <a:cubicBezTo>
                    <a:pt x="77" y="293"/>
                    <a:pt x="77" y="293"/>
                    <a:pt x="77" y="293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5"/>
                    <a:pt x="81" y="295"/>
                    <a:pt x="81" y="295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4" y="282"/>
                    <a:pt x="84" y="282"/>
                    <a:pt x="84" y="282"/>
                  </a:cubicBezTo>
                  <a:cubicBezTo>
                    <a:pt x="86" y="281"/>
                    <a:pt x="86" y="281"/>
                    <a:pt x="86" y="281"/>
                  </a:cubicBezTo>
                  <a:cubicBezTo>
                    <a:pt x="85" y="278"/>
                    <a:pt x="85" y="278"/>
                    <a:pt x="85" y="278"/>
                  </a:cubicBezTo>
                  <a:cubicBezTo>
                    <a:pt x="86" y="277"/>
                    <a:pt x="86" y="277"/>
                    <a:pt x="86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1"/>
                    <a:pt x="91" y="271"/>
                    <a:pt x="91" y="271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1" y="264"/>
                    <a:pt x="91" y="264"/>
                    <a:pt x="91" y="264"/>
                  </a:cubicBezTo>
                  <a:cubicBezTo>
                    <a:pt x="90" y="258"/>
                    <a:pt x="90" y="258"/>
                    <a:pt x="90" y="258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7" y="251"/>
                    <a:pt x="87" y="251"/>
                    <a:pt x="87" y="251"/>
                  </a:cubicBezTo>
                  <a:cubicBezTo>
                    <a:pt x="94" y="249"/>
                    <a:pt x="94" y="249"/>
                    <a:pt x="94" y="249"/>
                  </a:cubicBezTo>
                  <a:cubicBezTo>
                    <a:pt x="94" y="244"/>
                    <a:pt x="94" y="244"/>
                    <a:pt x="94" y="244"/>
                  </a:cubicBezTo>
                  <a:cubicBezTo>
                    <a:pt x="95" y="241"/>
                    <a:pt x="95" y="241"/>
                    <a:pt x="95" y="241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86" y="234"/>
                    <a:pt x="86" y="234"/>
                    <a:pt x="86" y="234"/>
                  </a:cubicBezTo>
                  <a:cubicBezTo>
                    <a:pt x="86" y="229"/>
                    <a:pt x="86" y="229"/>
                    <a:pt x="86" y="229"/>
                  </a:cubicBezTo>
                  <a:cubicBezTo>
                    <a:pt x="87" y="224"/>
                    <a:pt x="87" y="224"/>
                    <a:pt x="87" y="224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5" y="215"/>
                    <a:pt x="85" y="215"/>
                    <a:pt x="85" y="215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5" y="203"/>
                    <a:pt x="85" y="203"/>
                    <a:pt x="85" y="203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6" y="135"/>
                    <a:pt x="106" y="135"/>
                    <a:pt x="106" y="135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7" y="87"/>
                    <a:pt x="137" y="87"/>
                    <a:pt x="137" y="87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4" y="61"/>
                    <a:pt x="164" y="61"/>
                    <a:pt x="164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83" y="61"/>
                    <a:pt x="183" y="61"/>
                    <a:pt x="183" y="61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200" y="66"/>
                    <a:pt x="200" y="66"/>
                    <a:pt x="200" y="66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2" y="67"/>
                    <a:pt x="212" y="67"/>
                    <a:pt x="212" y="67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2" y="56"/>
                    <a:pt x="222" y="56"/>
                    <a:pt x="222" y="56"/>
                  </a:cubicBezTo>
                  <a:cubicBezTo>
                    <a:pt x="221" y="52"/>
                    <a:pt x="221" y="52"/>
                    <a:pt x="221" y="52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1" y="41"/>
                    <a:pt x="221" y="41"/>
                    <a:pt x="221" y="41"/>
                  </a:cubicBezTo>
                  <a:cubicBezTo>
                    <a:pt x="223" y="40"/>
                    <a:pt x="223" y="40"/>
                    <a:pt x="223" y="40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31" y="35"/>
                    <a:pt x="231" y="35"/>
                    <a:pt x="231" y="35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3" y="33"/>
                    <a:pt x="233" y="33"/>
                    <a:pt x="233" y="3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9" y="38"/>
                    <a:pt x="249" y="38"/>
                    <a:pt x="249" y="38"/>
                  </a:cubicBezTo>
                  <a:cubicBezTo>
                    <a:pt x="252" y="39"/>
                    <a:pt x="252" y="39"/>
                    <a:pt x="252" y="39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60" y="45"/>
                    <a:pt x="260" y="45"/>
                    <a:pt x="260" y="45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7"/>
                    <a:pt x="258" y="57"/>
                    <a:pt x="258" y="57"/>
                  </a:cubicBezTo>
                  <a:close/>
                  <a:moveTo>
                    <a:pt x="13" y="294"/>
                  </a:moveTo>
                  <a:cubicBezTo>
                    <a:pt x="14" y="295"/>
                    <a:pt x="14" y="295"/>
                    <a:pt x="14" y="295"/>
                  </a:cubicBezTo>
                  <a:cubicBezTo>
                    <a:pt x="12" y="296"/>
                    <a:pt x="12" y="296"/>
                    <a:pt x="12" y="296"/>
                  </a:cubicBezTo>
                  <a:cubicBezTo>
                    <a:pt x="13" y="294"/>
                    <a:pt x="13" y="294"/>
                    <a:pt x="13" y="294"/>
                  </a:cubicBezTo>
                  <a:close/>
                  <a:moveTo>
                    <a:pt x="6" y="278"/>
                  </a:moveTo>
                  <a:cubicBezTo>
                    <a:pt x="6" y="278"/>
                    <a:pt x="8" y="278"/>
                    <a:pt x="8" y="278"/>
                  </a:cubicBezTo>
                  <a:cubicBezTo>
                    <a:pt x="9" y="279"/>
                    <a:pt x="9" y="279"/>
                    <a:pt x="9" y="279"/>
                  </a:cubicBezTo>
                  <a:cubicBezTo>
                    <a:pt x="8" y="281"/>
                    <a:pt x="8" y="281"/>
                    <a:pt x="8" y="281"/>
                  </a:cubicBezTo>
                  <a:cubicBezTo>
                    <a:pt x="6" y="278"/>
                    <a:pt x="6" y="278"/>
                    <a:pt x="6" y="278"/>
                  </a:cubicBezTo>
                  <a:close/>
                  <a:moveTo>
                    <a:pt x="11" y="273"/>
                  </a:moveTo>
                  <a:cubicBezTo>
                    <a:pt x="11" y="275"/>
                    <a:pt x="11" y="275"/>
                    <a:pt x="11" y="275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11" y="273"/>
                    <a:pt x="11" y="273"/>
                    <a:pt x="11" y="273"/>
                  </a:cubicBezTo>
                  <a:close/>
                  <a:moveTo>
                    <a:pt x="9" y="272"/>
                  </a:moveTo>
                  <a:cubicBezTo>
                    <a:pt x="8" y="274"/>
                    <a:pt x="8" y="274"/>
                    <a:pt x="8" y="274"/>
                  </a:cubicBezTo>
                  <a:cubicBezTo>
                    <a:pt x="6" y="274"/>
                    <a:pt x="6" y="274"/>
                    <a:pt x="6" y="274"/>
                  </a:cubicBezTo>
                  <a:cubicBezTo>
                    <a:pt x="9" y="272"/>
                    <a:pt x="9" y="272"/>
                    <a:pt x="9" y="272"/>
                  </a:cubicBezTo>
                  <a:close/>
                  <a:moveTo>
                    <a:pt x="4" y="261"/>
                  </a:moveTo>
                  <a:cubicBezTo>
                    <a:pt x="2" y="260"/>
                    <a:pt x="2" y="260"/>
                    <a:pt x="2" y="260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61"/>
                    <a:pt x="4" y="261"/>
                  </a:cubicBezTo>
                  <a:close/>
                  <a:moveTo>
                    <a:pt x="3" y="263"/>
                  </a:moveTo>
                  <a:cubicBezTo>
                    <a:pt x="5" y="264"/>
                    <a:pt x="5" y="264"/>
                    <a:pt x="5" y="264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3" y="263"/>
                    <a:pt x="3" y="263"/>
                    <a:pt x="3" y="263"/>
                  </a:cubicBezTo>
                  <a:close/>
                  <a:moveTo>
                    <a:pt x="8" y="266"/>
                  </a:moveTo>
                  <a:cubicBezTo>
                    <a:pt x="8" y="266"/>
                    <a:pt x="10" y="269"/>
                    <a:pt x="10" y="269"/>
                  </a:cubicBezTo>
                  <a:cubicBezTo>
                    <a:pt x="9" y="271"/>
                    <a:pt x="9" y="271"/>
                    <a:pt x="9" y="271"/>
                  </a:cubicBezTo>
                  <a:cubicBezTo>
                    <a:pt x="8" y="266"/>
                    <a:pt x="8" y="266"/>
                    <a:pt x="8" y="266"/>
                  </a:cubicBezTo>
                  <a:close/>
                  <a:moveTo>
                    <a:pt x="4" y="269"/>
                  </a:moveTo>
                  <a:cubicBezTo>
                    <a:pt x="2" y="267"/>
                    <a:pt x="2" y="267"/>
                    <a:pt x="2" y="267"/>
                  </a:cubicBezTo>
                  <a:cubicBezTo>
                    <a:pt x="5" y="267"/>
                    <a:pt x="5" y="267"/>
                    <a:pt x="5" y="267"/>
                  </a:cubicBezTo>
                  <a:cubicBezTo>
                    <a:pt x="4" y="269"/>
                    <a:pt x="4" y="269"/>
                    <a:pt x="4" y="269"/>
                  </a:cubicBezTo>
                  <a:close/>
                  <a:moveTo>
                    <a:pt x="2" y="25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2" y="254"/>
                    <a:pt x="2" y="254"/>
                    <a:pt x="2" y="254"/>
                  </a:cubicBezTo>
                  <a:close/>
                  <a:moveTo>
                    <a:pt x="2" y="235"/>
                  </a:moveTo>
                  <a:cubicBezTo>
                    <a:pt x="5" y="236"/>
                    <a:pt x="5" y="236"/>
                    <a:pt x="5" y="236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2" y="235"/>
                    <a:pt x="2" y="235"/>
                    <a:pt x="2" y="235"/>
                  </a:cubicBezTo>
                  <a:close/>
                  <a:moveTo>
                    <a:pt x="2" y="230"/>
                  </a:moveTo>
                  <a:cubicBezTo>
                    <a:pt x="5" y="232"/>
                    <a:pt x="5" y="232"/>
                    <a:pt x="5" y="232"/>
                  </a:cubicBezTo>
                  <a:cubicBezTo>
                    <a:pt x="4" y="233"/>
                    <a:pt x="4" y="233"/>
                    <a:pt x="4" y="233"/>
                  </a:cubicBezTo>
                  <a:cubicBezTo>
                    <a:pt x="2" y="230"/>
                    <a:pt x="2" y="230"/>
                    <a:pt x="2" y="230"/>
                  </a:cubicBezTo>
                  <a:close/>
                  <a:moveTo>
                    <a:pt x="10" y="224"/>
                  </a:moveTo>
                  <a:cubicBezTo>
                    <a:pt x="11" y="227"/>
                    <a:pt x="11" y="227"/>
                    <a:pt x="11" y="227"/>
                  </a:cubicBezTo>
                  <a:cubicBezTo>
                    <a:pt x="8" y="227"/>
                    <a:pt x="8" y="227"/>
                    <a:pt x="8" y="227"/>
                  </a:cubicBezTo>
                  <a:cubicBezTo>
                    <a:pt x="10" y="224"/>
                    <a:pt x="10" y="224"/>
                    <a:pt x="10" y="224"/>
                  </a:cubicBezTo>
                  <a:close/>
                  <a:moveTo>
                    <a:pt x="13" y="223"/>
                  </a:moveTo>
                  <a:cubicBezTo>
                    <a:pt x="14" y="223"/>
                    <a:pt x="14" y="223"/>
                    <a:pt x="14" y="223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13" y="227"/>
                    <a:pt x="13" y="227"/>
                    <a:pt x="13" y="227"/>
                  </a:cubicBezTo>
                  <a:cubicBezTo>
                    <a:pt x="13" y="223"/>
                    <a:pt x="13" y="223"/>
                    <a:pt x="13" y="223"/>
                  </a:cubicBezTo>
                  <a:close/>
                  <a:moveTo>
                    <a:pt x="37" y="206"/>
                  </a:moveTo>
                  <a:cubicBezTo>
                    <a:pt x="39" y="203"/>
                    <a:pt x="39" y="203"/>
                    <a:pt x="39" y="203"/>
                  </a:cubicBezTo>
                  <a:cubicBezTo>
                    <a:pt x="40" y="206"/>
                    <a:pt x="40" y="206"/>
                    <a:pt x="40" y="206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6"/>
                    <a:pt x="37" y="206"/>
                    <a:pt x="37" y="206"/>
                  </a:cubicBezTo>
                  <a:close/>
                  <a:moveTo>
                    <a:pt x="38" y="201"/>
                  </a:moveTo>
                  <a:cubicBezTo>
                    <a:pt x="37" y="201"/>
                    <a:pt x="37" y="202"/>
                    <a:pt x="37" y="202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7" y="199"/>
                    <a:pt x="37" y="199"/>
                    <a:pt x="37" y="199"/>
                  </a:cubicBezTo>
                  <a:cubicBezTo>
                    <a:pt x="38" y="201"/>
                    <a:pt x="38" y="201"/>
                    <a:pt x="38" y="201"/>
                  </a:cubicBezTo>
                  <a:close/>
                  <a:moveTo>
                    <a:pt x="40" y="196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0" y="196"/>
                    <a:pt x="40" y="196"/>
                    <a:pt x="40" y="196"/>
                  </a:cubicBezTo>
                  <a:close/>
                  <a:moveTo>
                    <a:pt x="41" y="201"/>
                  </a:moveTo>
                  <a:cubicBezTo>
                    <a:pt x="42" y="198"/>
                    <a:pt x="42" y="198"/>
                    <a:pt x="42" y="198"/>
                  </a:cubicBezTo>
                  <a:cubicBezTo>
                    <a:pt x="45" y="198"/>
                    <a:pt x="45" y="198"/>
                    <a:pt x="45" y="198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4" y="200"/>
                    <a:pt x="44" y="200"/>
                    <a:pt x="44" y="200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1" y="201"/>
                    <a:pt x="41" y="201"/>
                    <a:pt x="41" y="201"/>
                  </a:cubicBezTo>
                  <a:close/>
                  <a:moveTo>
                    <a:pt x="76" y="162"/>
                  </a:moveTo>
                  <a:cubicBezTo>
                    <a:pt x="77" y="160"/>
                    <a:pt x="77" y="160"/>
                    <a:pt x="77" y="160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6" y="162"/>
                    <a:pt x="76" y="162"/>
                    <a:pt x="76" y="162"/>
                  </a:cubicBezTo>
                  <a:close/>
                  <a:moveTo>
                    <a:pt x="73" y="169"/>
                  </a:moveTo>
                  <a:cubicBezTo>
                    <a:pt x="72" y="167"/>
                    <a:pt x="72" y="167"/>
                    <a:pt x="72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73" y="169"/>
                    <a:pt x="73" y="169"/>
                    <a:pt x="73" y="169"/>
                  </a:cubicBezTo>
                  <a:close/>
                  <a:moveTo>
                    <a:pt x="80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6"/>
                    <a:pt x="80" y="146"/>
                    <a:pt x="80" y="146"/>
                  </a:cubicBezTo>
                  <a:close/>
                  <a:moveTo>
                    <a:pt x="85" y="140"/>
                  </a:moveTo>
                  <a:cubicBezTo>
                    <a:pt x="86" y="139"/>
                    <a:pt x="86" y="139"/>
                    <a:pt x="86" y="139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5" y="140"/>
                    <a:pt x="85" y="140"/>
                    <a:pt x="85" y="140"/>
                  </a:cubicBezTo>
                  <a:close/>
                  <a:moveTo>
                    <a:pt x="83" y="136"/>
                  </a:moveTo>
                  <a:cubicBezTo>
                    <a:pt x="86" y="133"/>
                    <a:pt x="86" y="133"/>
                    <a:pt x="86" y="133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3" y="136"/>
                    <a:pt x="83" y="136"/>
                    <a:pt x="83" y="136"/>
                  </a:cubicBezTo>
                  <a:close/>
                  <a:moveTo>
                    <a:pt x="100" y="111"/>
                  </a:moveTo>
                  <a:cubicBezTo>
                    <a:pt x="101" y="110"/>
                    <a:pt x="101" y="110"/>
                    <a:pt x="101" y="11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lose/>
                  <a:moveTo>
                    <a:pt x="84" y="97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4" y="97"/>
                    <a:pt x="84" y="97"/>
                    <a:pt x="84" y="97"/>
                  </a:cubicBezTo>
                  <a:close/>
                  <a:moveTo>
                    <a:pt x="88" y="90"/>
                  </a:moveTo>
                  <a:cubicBezTo>
                    <a:pt x="85" y="93"/>
                    <a:pt x="85" y="93"/>
                    <a:pt x="85" y="93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90"/>
                    <a:pt x="88" y="90"/>
                    <a:pt x="88" y="90"/>
                  </a:cubicBezTo>
                  <a:close/>
                  <a:moveTo>
                    <a:pt x="90" y="88"/>
                  </a:moveTo>
                  <a:cubicBezTo>
                    <a:pt x="89" y="87"/>
                    <a:pt x="89" y="87"/>
                    <a:pt x="89" y="87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90" y="88"/>
                    <a:pt x="90" y="88"/>
                    <a:pt x="90" y="88"/>
                  </a:cubicBezTo>
                  <a:close/>
                  <a:moveTo>
                    <a:pt x="98" y="82"/>
                  </a:moveTo>
                  <a:cubicBezTo>
                    <a:pt x="98" y="84"/>
                    <a:pt x="98" y="84"/>
                    <a:pt x="98" y="8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4" y="83"/>
                    <a:pt x="94" y="83"/>
                    <a:pt x="94" y="83"/>
                  </a:cubicBezTo>
                  <a:cubicBezTo>
                    <a:pt x="98" y="82"/>
                    <a:pt x="98" y="82"/>
                    <a:pt x="98" y="82"/>
                  </a:cubicBezTo>
                  <a:close/>
                  <a:moveTo>
                    <a:pt x="103" y="76"/>
                  </a:moveTo>
                  <a:cubicBezTo>
                    <a:pt x="104" y="74"/>
                    <a:pt x="104" y="74"/>
                    <a:pt x="104" y="74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3" y="76"/>
                    <a:pt x="103" y="76"/>
                    <a:pt x="103" y="76"/>
                  </a:cubicBezTo>
                  <a:close/>
                  <a:moveTo>
                    <a:pt x="106" y="77"/>
                  </a:moveTo>
                  <a:cubicBezTo>
                    <a:pt x="106" y="83"/>
                    <a:pt x="106" y="83"/>
                    <a:pt x="106" y="83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6" y="77"/>
                    <a:pt x="106" y="77"/>
                    <a:pt x="106" y="77"/>
                  </a:cubicBezTo>
                  <a:close/>
                  <a:moveTo>
                    <a:pt x="108" y="64"/>
                  </a:moveTo>
                  <a:cubicBezTo>
                    <a:pt x="109" y="68"/>
                    <a:pt x="109" y="68"/>
                    <a:pt x="109" y="68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8" y="64"/>
                    <a:pt x="108" y="64"/>
                    <a:pt x="108" y="64"/>
                  </a:cubicBezTo>
                  <a:close/>
                  <a:moveTo>
                    <a:pt x="111" y="65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7" y="54"/>
                    <a:pt x="117" y="54"/>
                    <a:pt x="117" y="54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1" y="65"/>
                    <a:pt x="111" y="65"/>
                    <a:pt x="111" y="65"/>
                  </a:cubicBezTo>
                  <a:close/>
                  <a:moveTo>
                    <a:pt x="120" y="67"/>
                  </a:moveTo>
                  <a:cubicBezTo>
                    <a:pt x="123" y="70"/>
                    <a:pt x="123" y="70"/>
                    <a:pt x="123" y="70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20" y="64"/>
                  </a:moveTo>
                  <a:cubicBezTo>
                    <a:pt x="119" y="63"/>
                    <a:pt x="119" y="63"/>
                    <a:pt x="119" y="63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0" y="64"/>
                    <a:pt x="120" y="64"/>
                    <a:pt x="120" y="64"/>
                  </a:cubicBezTo>
                  <a:close/>
                  <a:moveTo>
                    <a:pt x="127" y="68"/>
                  </a:moveTo>
                  <a:cubicBezTo>
                    <a:pt x="128" y="65"/>
                    <a:pt x="128" y="65"/>
                    <a:pt x="128" y="65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7" y="68"/>
                    <a:pt x="127" y="68"/>
                    <a:pt x="127" y="68"/>
                  </a:cubicBezTo>
                  <a:close/>
                  <a:moveTo>
                    <a:pt x="136" y="53"/>
                  </a:moveTo>
                  <a:cubicBezTo>
                    <a:pt x="136" y="55"/>
                    <a:pt x="136" y="55"/>
                    <a:pt x="136" y="55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5" y="50"/>
                    <a:pt x="135" y="50"/>
                    <a:pt x="135" y="50"/>
                  </a:cubicBezTo>
                  <a:cubicBezTo>
                    <a:pt x="136" y="53"/>
                    <a:pt x="136" y="53"/>
                    <a:pt x="136" y="53"/>
                  </a:cubicBezTo>
                  <a:close/>
                  <a:moveTo>
                    <a:pt x="136" y="45"/>
                  </a:moveTo>
                  <a:cubicBezTo>
                    <a:pt x="140" y="45"/>
                    <a:pt x="140" y="45"/>
                    <a:pt x="140" y="45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6" y="45"/>
                    <a:pt x="136" y="45"/>
                    <a:pt x="136" y="45"/>
                  </a:cubicBezTo>
                  <a:close/>
                  <a:moveTo>
                    <a:pt x="147" y="30"/>
                  </a:moveTo>
                  <a:cubicBezTo>
                    <a:pt x="147" y="28"/>
                    <a:pt x="147" y="28"/>
                    <a:pt x="147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7" y="30"/>
                    <a:pt x="147" y="30"/>
                    <a:pt x="147" y="30"/>
                  </a:cubicBezTo>
                  <a:close/>
                  <a:moveTo>
                    <a:pt x="142" y="36"/>
                  </a:moveTo>
                  <a:cubicBezTo>
                    <a:pt x="143" y="32"/>
                    <a:pt x="143" y="32"/>
                    <a:pt x="143" y="32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6" y="33"/>
                    <a:pt x="143" y="36"/>
                    <a:pt x="142" y="36"/>
                  </a:cubicBezTo>
                  <a:close/>
                  <a:moveTo>
                    <a:pt x="151" y="41"/>
                  </a:moveTo>
                  <a:cubicBezTo>
                    <a:pt x="152" y="37"/>
                    <a:pt x="152" y="37"/>
                    <a:pt x="152" y="37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1" y="41"/>
                    <a:pt x="151" y="41"/>
                    <a:pt x="151" y="41"/>
                  </a:cubicBezTo>
                  <a:close/>
                  <a:moveTo>
                    <a:pt x="150" y="40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40"/>
                    <a:pt x="150" y="40"/>
                    <a:pt x="150" y="40"/>
                  </a:cubicBezTo>
                  <a:close/>
                  <a:moveTo>
                    <a:pt x="157" y="33"/>
                  </a:moveTo>
                  <a:cubicBezTo>
                    <a:pt x="156" y="34"/>
                    <a:pt x="156" y="34"/>
                    <a:pt x="156" y="34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3"/>
                    <a:pt x="157" y="33"/>
                    <a:pt x="157" y="33"/>
                  </a:cubicBezTo>
                  <a:close/>
                  <a:moveTo>
                    <a:pt x="165" y="37"/>
                  </a:moveTo>
                  <a:cubicBezTo>
                    <a:pt x="163" y="35"/>
                    <a:pt x="163" y="35"/>
                    <a:pt x="163" y="35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0"/>
                    <a:pt x="161" y="30"/>
                    <a:pt x="161" y="30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5" y="37"/>
                    <a:pt x="165" y="37"/>
                    <a:pt x="165" y="37"/>
                  </a:cubicBezTo>
                  <a:close/>
                  <a:moveTo>
                    <a:pt x="185" y="27"/>
                  </a:moveTo>
                  <a:cubicBezTo>
                    <a:pt x="183" y="26"/>
                    <a:pt x="183" y="26"/>
                    <a:pt x="183" y="26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2" y="23"/>
                    <a:pt x="182" y="23"/>
                    <a:pt x="182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5" y="27"/>
                    <a:pt x="185" y="27"/>
                    <a:pt x="185" y="27"/>
                  </a:cubicBezTo>
                  <a:close/>
                  <a:moveTo>
                    <a:pt x="189" y="25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25"/>
                    <a:pt x="189" y="25"/>
                    <a:pt x="189" y="25"/>
                  </a:cubicBezTo>
                  <a:close/>
                  <a:moveTo>
                    <a:pt x="183" y="20"/>
                  </a:moveTo>
                  <a:cubicBezTo>
                    <a:pt x="181" y="20"/>
                    <a:pt x="181" y="20"/>
                    <a:pt x="181" y="2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3" y="20"/>
                    <a:pt x="183" y="20"/>
                    <a:pt x="183" y="20"/>
                  </a:cubicBezTo>
                  <a:close/>
                  <a:moveTo>
                    <a:pt x="191" y="14"/>
                  </a:moveTo>
                  <a:cubicBezTo>
                    <a:pt x="192" y="14"/>
                    <a:pt x="195" y="13"/>
                    <a:pt x="195" y="13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7" y="17"/>
                    <a:pt x="197" y="17"/>
                    <a:pt x="197" y="17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1" y="14"/>
                    <a:pt x="191" y="14"/>
                    <a:pt x="191" y="14"/>
                  </a:cubicBezTo>
                  <a:close/>
                  <a:moveTo>
                    <a:pt x="199" y="8"/>
                  </a:moveTo>
                  <a:cubicBezTo>
                    <a:pt x="198" y="9"/>
                    <a:pt x="198" y="9"/>
                    <a:pt x="198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9" y="8"/>
                    <a:pt x="199" y="8"/>
                    <a:pt x="199" y="8"/>
                  </a:cubicBezTo>
                  <a:close/>
                  <a:moveTo>
                    <a:pt x="205" y="3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5" y="3"/>
                    <a:pt x="205" y="3"/>
                    <a:pt x="205" y="3"/>
                  </a:cubicBezTo>
                  <a:close/>
                  <a:moveTo>
                    <a:pt x="208" y="5"/>
                  </a:moveTo>
                  <a:cubicBezTo>
                    <a:pt x="208" y="3"/>
                    <a:pt x="208" y="3"/>
                    <a:pt x="208" y="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1"/>
                    <a:pt x="214" y="1"/>
                    <a:pt x="214" y="1"/>
                  </a:cubicBezTo>
                  <a:cubicBezTo>
                    <a:pt x="217" y="2"/>
                    <a:pt x="217" y="2"/>
                    <a:pt x="217" y="2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1" y="5"/>
                    <a:pt x="211" y="5"/>
                    <a:pt x="211" y="5"/>
                  </a:cubicBezTo>
                  <a:lnTo>
                    <a:pt x="208" y="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9029244" y="2368034"/>
              <a:ext cx="758906" cy="1715008"/>
            </a:xfrm>
            <a:custGeom>
              <a:avLst/>
              <a:gdLst/>
              <a:ahLst/>
              <a:cxnLst/>
              <a:rect l="l" t="t" r="r" b="b"/>
              <a:pathLst>
                <a:path w="381" h="861" extrusionOk="0">
                  <a:moveTo>
                    <a:pt x="6" y="657"/>
                  </a:moveTo>
                  <a:lnTo>
                    <a:pt x="12" y="660"/>
                  </a:lnTo>
                  <a:lnTo>
                    <a:pt x="14" y="668"/>
                  </a:lnTo>
                  <a:lnTo>
                    <a:pt x="20" y="660"/>
                  </a:lnTo>
                  <a:lnTo>
                    <a:pt x="17" y="637"/>
                  </a:lnTo>
                  <a:lnTo>
                    <a:pt x="12" y="626"/>
                  </a:lnTo>
                  <a:lnTo>
                    <a:pt x="14" y="621"/>
                  </a:lnTo>
                  <a:lnTo>
                    <a:pt x="20" y="618"/>
                  </a:lnTo>
                  <a:lnTo>
                    <a:pt x="17" y="609"/>
                  </a:lnTo>
                  <a:lnTo>
                    <a:pt x="20" y="607"/>
                  </a:lnTo>
                  <a:lnTo>
                    <a:pt x="31" y="604"/>
                  </a:lnTo>
                  <a:lnTo>
                    <a:pt x="34" y="598"/>
                  </a:lnTo>
                  <a:lnTo>
                    <a:pt x="34" y="590"/>
                  </a:lnTo>
                  <a:lnTo>
                    <a:pt x="40" y="579"/>
                  </a:lnTo>
                  <a:lnTo>
                    <a:pt x="34" y="570"/>
                  </a:lnTo>
                  <a:lnTo>
                    <a:pt x="31" y="553"/>
                  </a:lnTo>
                  <a:lnTo>
                    <a:pt x="23" y="540"/>
                  </a:lnTo>
                  <a:lnTo>
                    <a:pt x="23" y="534"/>
                  </a:lnTo>
                  <a:lnTo>
                    <a:pt x="42" y="528"/>
                  </a:lnTo>
                  <a:lnTo>
                    <a:pt x="42" y="514"/>
                  </a:lnTo>
                  <a:lnTo>
                    <a:pt x="45" y="506"/>
                  </a:lnTo>
                  <a:lnTo>
                    <a:pt x="31" y="492"/>
                  </a:lnTo>
                  <a:lnTo>
                    <a:pt x="20" y="486"/>
                  </a:lnTo>
                  <a:lnTo>
                    <a:pt x="20" y="472"/>
                  </a:lnTo>
                  <a:lnTo>
                    <a:pt x="23" y="459"/>
                  </a:lnTo>
                  <a:lnTo>
                    <a:pt x="20" y="445"/>
                  </a:lnTo>
                  <a:lnTo>
                    <a:pt x="17" y="433"/>
                  </a:lnTo>
                  <a:lnTo>
                    <a:pt x="20" y="422"/>
                  </a:lnTo>
                  <a:lnTo>
                    <a:pt x="17" y="400"/>
                  </a:lnTo>
                  <a:lnTo>
                    <a:pt x="14" y="383"/>
                  </a:lnTo>
                  <a:lnTo>
                    <a:pt x="17" y="364"/>
                  </a:lnTo>
                  <a:lnTo>
                    <a:pt x="26" y="350"/>
                  </a:lnTo>
                  <a:lnTo>
                    <a:pt x="34" y="344"/>
                  </a:lnTo>
                  <a:lnTo>
                    <a:pt x="45" y="347"/>
                  </a:lnTo>
                  <a:lnTo>
                    <a:pt x="56" y="347"/>
                  </a:lnTo>
                  <a:lnTo>
                    <a:pt x="65" y="338"/>
                  </a:lnTo>
                  <a:lnTo>
                    <a:pt x="62" y="324"/>
                  </a:lnTo>
                  <a:lnTo>
                    <a:pt x="59" y="319"/>
                  </a:lnTo>
                  <a:lnTo>
                    <a:pt x="59" y="310"/>
                  </a:lnTo>
                  <a:lnTo>
                    <a:pt x="73" y="277"/>
                  </a:lnTo>
                  <a:lnTo>
                    <a:pt x="73" y="260"/>
                  </a:lnTo>
                  <a:lnTo>
                    <a:pt x="76" y="243"/>
                  </a:lnTo>
                  <a:lnTo>
                    <a:pt x="82" y="232"/>
                  </a:lnTo>
                  <a:lnTo>
                    <a:pt x="82" y="221"/>
                  </a:lnTo>
                  <a:lnTo>
                    <a:pt x="76" y="216"/>
                  </a:lnTo>
                  <a:lnTo>
                    <a:pt x="76" y="210"/>
                  </a:lnTo>
                  <a:lnTo>
                    <a:pt x="87" y="202"/>
                  </a:lnTo>
                  <a:lnTo>
                    <a:pt x="101" y="199"/>
                  </a:lnTo>
                  <a:lnTo>
                    <a:pt x="107" y="193"/>
                  </a:lnTo>
                  <a:lnTo>
                    <a:pt x="107" y="185"/>
                  </a:lnTo>
                  <a:lnTo>
                    <a:pt x="118" y="168"/>
                  </a:lnTo>
                  <a:lnTo>
                    <a:pt x="129" y="154"/>
                  </a:lnTo>
                  <a:lnTo>
                    <a:pt x="132" y="143"/>
                  </a:lnTo>
                  <a:lnTo>
                    <a:pt x="126" y="132"/>
                  </a:lnTo>
                  <a:lnTo>
                    <a:pt x="124" y="129"/>
                  </a:lnTo>
                  <a:lnTo>
                    <a:pt x="124" y="109"/>
                  </a:lnTo>
                  <a:lnTo>
                    <a:pt x="126" y="107"/>
                  </a:lnTo>
                  <a:lnTo>
                    <a:pt x="132" y="101"/>
                  </a:lnTo>
                  <a:lnTo>
                    <a:pt x="135" y="93"/>
                  </a:lnTo>
                  <a:lnTo>
                    <a:pt x="140" y="90"/>
                  </a:lnTo>
                  <a:lnTo>
                    <a:pt x="146" y="76"/>
                  </a:lnTo>
                  <a:lnTo>
                    <a:pt x="154" y="70"/>
                  </a:lnTo>
                  <a:lnTo>
                    <a:pt x="163" y="76"/>
                  </a:lnTo>
                  <a:lnTo>
                    <a:pt x="165" y="79"/>
                  </a:lnTo>
                  <a:lnTo>
                    <a:pt x="171" y="79"/>
                  </a:lnTo>
                  <a:lnTo>
                    <a:pt x="177" y="73"/>
                  </a:lnTo>
                  <a:lnTo>
                    <a:pt x="171" y="65"/>
                  </a:lnTo>
                  <a:lnTo>
                    <a:pt x="177" y="62"/>
                  </a:lnTo>
                  <a:lnTo>
                    <a:pt x="177" y="56"/>
                  </a:lnTo>
                  <a:lnTo>
                    <a:pt x="177" y="54"/>
                  </a:lnTo>
                  <a:lnTo>
                    <a:pt x="171" y="42"/>
                  </a:lnTo>
                  <a:lnTo>
                    <a:pt x="177" y="40"/>
                  </a:lnTo>
                  <a:lnTo>
                    <a:pt x="188" y="40"/>
                  </a:lnTo>
                  <a:lnTo>
                    <a:pt x="193" y="37"/>
                  </a:lnTo>
                  <a:lnTo>
                    <a:pt x="207" y="40"/>
                  </a:lnTo>
                  <a:lnTo>
                    <a:pt x="216" y="45"/>
                  </a:lnTo>
                  <a:lnTo>
                    <a:pt x="224" y="45"/>
                  </a:lnTo>
                  <a:lnTo>
                    <a:pt x="230" y="51"/>
                  </a:lnTo>
                  <a:lnTo>
                    <a:pt x="233" y="48"/>
                  </a:lnTo>
                  <a:lnTo>
                    <a:pt x="235" y="51"/>
                  </a:lnTo>
                  <a:lnTo>
                    <a:pt x="235" y="42"/>
                  </a:lnTo>
                  <a:lnTo>
                    <a:pt x="233" y="34"/>
                  </a:lnTo>
                  <a:lnTo>
                    <a:pt x="233" y="23"/>
                  </a:lnTo>
                  <a:lnTo>
                    <a:pt x="238" y="20"/>
                  </a:lnTo>
                  <a:lnTo>
                    <a:pt x="238" y="12"/>
                  </a:lnTo>
                  <a:lnTo>
                    <a:pt x="233" y="9"/>
                  </a:lnTo>
                  <a:lnTo>
                    <a:pt x="230" y="0"/>
                  </a:lnTo>
                  <a:lnTo>
                    <a:pt x="238" y="3"/>
                  </a:lnTo>
                  <a:lnTo>
                    <a:pt x="249" y="3"/>
                  </a:lnTo>
                  <a:lnTo>
                    <a:pt x="252" y="0"/>
                  </a:lnTo>
                  <a:lnTo>
                    <a:pt x="258" y="9"/>
                  </a:lnTo>
                  <a:lnTo>
                    <a:pt x="266" y="14"/>
                  </a:lnTo>
                  <a:lnTo>
                    <a:pt x="280" y="28"/>
                  </a:lnTo>
                  <a:lnTo>
                    <a:pt x="291" y="37"/>
                  </a:lnTo>
                  <a:lnTo>
                    <a:pt x="305" y="37"/>
                  </a:lnTo>
                  <a:lnTo>
                    <a:pt x="311" y="40"/>
                  </a:lnTo>
                  <a:lnTo>
                    <a:pt x="317" y="42"/>
                  </a:lnTo>
                  <a:lnTo>
                    <a:pt x="325" y="51"/>
                  </a:lnTo>
                  <a:lnTo>
                    <a:pt x="328" y="59"/>
                  </a:lnTo>
                  <a:lnTo>
                    <a:pt x="331" y="59"/>
                  </a:lnTo>
                  <a:lnTo>
                    <a:pt x="333" y="56"/>
                  </a:lnTo>
                  <a:lnTo>
                    <a:pt x="339" y="67"/>
                  </a:lnTo>
                  <a:lnTo>
                    <a:pt x="345" y="67"/>
                  </a:lnTo>
                  <a:lnTo>
                    <a:pt x="347" y="73"/>
                  </a:lnTo>
                  <a:lnTo>
                    <a:pt x="345" y="79"/>
                  </a:lnTo>
                  <a:lnTo>
                    <a:pt x="347" y="90"/>
                  </a:lnTo>
                  <a:lnTo>
                    <a:pt x="345" y="98"/>
                  </a:lnTo>
                  <a:lnTo>
                    <a:pt x="345" y="107"/>
                  </a:lnTo>
                  <a:lnTo>
                    <a:pt x="356" y="107"/>
                  </a:lnTo>
                  <a:lnTo>
                    <a:pt x="356" y="115"/>
                  </a:lnTo>
                  <a:lnTo>
                    <a:pt x="353" y="121"/>
                  </a:lnTo>
                  <a:lnTo>
                    <a:pt x="356" y="132"/>
                  </a:lnTo>
                  <a:lnTo>
                    <a:pt x="359" y="137"/>
                  </a:lnTo>
                  <a:lnTo>
                    <a:pt x="361" y="151"/>
                  </a:lnTo>
                  <a:lnTo>
                    <a:pt x="359" y="160"/>
                  </a:lnTo>
                  <a:lnTo>
                    <a:pt x="361" y="165"/>
                  </a:lnTo>
                  <a:lnTo>
                    <a:pt x="361" y="179"/>
                  </a:lnTo>
                  <a:lnTo>
                    <a:pt x="359" y="185"/>
                  </a:lnTo>
                  <a:lnTo>
                    <a:pt x="361" y="196"/>
                  </a:lnTo>
                  <a:lnTo>
                    <a:pt x="370" y="199"/>
                  </a:lnTo>
                  <a:lnTo>
                    <a:pt x="375" y="213"/>
                  </a:lnTo>
                  <a:lnTo>
                    <a:pt x="381" y="216"/>
                  </a:lnTo>
                  <a:lnTo>
                    <a:pt x="381" y="224"/>
                  </a:lnTo>
                  <a:lnTo>
                    <a:pt x="381" y="224"/>
                  </a:lnTo>
                  <a:lnTo>
                    <a:pt x="375" y="227"/>
                  </a:lnTo>
                  <a:lnTo>
                    <a:pt x="367" y="227"/>
                  </a:lnTo>
                  <a:lnTo>
                    <a:pt x="364" y="221"/>
                  </a:lnTo>
                  <a:lnTo>
                    <a:pt x="356" y="227"/>
                  </a:lnTo>
                  <a:lnTo>
                    <a:pt x="347" y="224"/>
                  </a:lnTo>
                  <a:lnTo>
                    <a:pt x="345" y="229"/>
                  </a:lnTo>
                  <a:lnTo>
                    <a:pt x="339" y="229"/>
                  </a:lnTo>
                  <a:lnTo>
                    <a:pt x="336" y="221"/>
                  </a:lnTo>
                  <a:lnTo>
                    <a:pt x="331" y="229"/>
                  </a:lnTo>
                  <a:lnTo>
                    <a:pt x="325" y="221"/>
                  </a:lnTo>
                  <a:lnTo>
                    <a:pt x="322" y="224"/>
                  </a:lnTo>
                  <a:lnTo>
                    <a:pt x="319" y="232"/>
                  </a:lnTo>
                  <a:lnTo>
                    <a:pt x="317" y="238"/>
                  </a:lnTo>
                  <a:lnTo>
                    <a:pt x="311" y="238"/>
                  </a:lnTo>
                  <a:lnTo>
                    <a:pt x="308" y="235"/>
                  </a:lnTo>
                  <a:lnTo>
                    <a:pt x="303" y="232"/>
                  </a:lnTo>
                  <a:lnTo>
                    <a:pt x="308" y="243"/>
                  </a:lnTo>
                  <a:lnTo>
                    <a:pt x="314" y="246"/>
                  </a:lnTo>
                  <a:lnTo>
                    <a:pt x="308" y="252"/>
                  </a:lnTo>
                  <a:lnTo>
                    <a:pt x="300" y="252"/>
                  </a:lnTo>
                  <a:lnTo>
                    <a:pt x="294" y="255"/>
                  </a:lnTo>
                  <a:lnTo>
                    <a:pt x="303" y="257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7" y="260"/>
                  </a:lnTo>
                  <a:lnTo>
                    <a:pt x="291" y="257"/>
                  </a:lnTo>
                  <a:lnTo>
                    <a:pt x="291" y="260"/>
                  </a:lnTo>
                  <a:lnTo>
                    <a:pt x="294" y="266"/>
                  </a:lnTo>
                  <a:lnTo>
                    <a:pt x="297" y="266"/>
                  </a:lnTo>
                  <a:lnTo>
                    <a:pt x="303" y="271"/>
                  </a:lnTo>
                  <a:lnTo>
                    <a:pt x="300" y="274"/>
                  </a:lnTo>
                  <a:lnTo>
                    <a:pt x="294" y="288"/>
                  </a:lnTo>
                  <a:lnTo>
                    <a:pt x="297" y="294"/>
                  </a:lnTo>
                  <a:lnTo>
                    <a:pt x="286" y="297"/>
                  </a:lnTo>
                  <a:lnTo>
                    <a:pt x="294" y="302"/>
                  </a:lnTo>
                  <a:lnTo>
                    <a:pt x="300" y="302"/>
                  </a:lnTo>
                  <a:lnTo>
                    <a:pt x="303" y="308"/>
                  </a:lnTo>
                  <a:lnTo>
                    <a:pt x="300" y="308"/>
                  </a:lnTo>
                  <a:lnTo>
                    <a:pt x="303" y="316"/>
                  </a:lnTo>
                  <a:lnTo>
                    <a:pt x="308" y="316"/>
                  </a:lnTo>
                  <a:lnTo>
                    <a:pt x="300" y="324"/>
                  </a:lnTo>
                  <a:lnTo>
                    <a:pt x="297" y="324"/>
                  </a:lnTo>
                  <a:lnTo>
                    <a:pt x="291" y="330"/>
                  </a:lnTo>
                  <a:lnTo>
                    <a:pt x="291" y="344"/>
                  </a:lnTo>
                  <a:lnTo>
                    <a:pt x="283" y="355"/>
                  </a:lnTo>
                  <a:lnTo>
                    <a:pt x="280" y="355"/>
                  </a:lnTo>
                  <a:lnTo>
                    <a:pt x="272" y="364"/>
                  </a:lnTo>
                  <a:lnTo>
                    <a:pt x="266" y="358"/>
                  </a:lnTo>
                  <a:lnTo>
                    <a:pt x="266" y="366"/>
                  </a:lnTo>
                  <a:lnTo>
                    <a:pt x="269" y="372"/>
                  </a:lnTo>
                  <a:lnTo>
                    <a:pt x="261" y="378"/>
                  </a:lnTo>
                  <a:lnTo>
                    <a:pt x="255" y="386"/>
                  </a:lnTo>
                  <a:lnTo>
                    <a:pt x="252" y="386"/>
                  </a:lnTo>
                  <a:lnTo>
                    <a:pt x="249" y="380"/>
                  </a:lnTo>
                  <a:lnTo>
                    <a:pt x="244" y="380"/>
                  </a:lnTo>
                  <a:lnTo>
                    <a:pt x="241" y="386"/>
                  </a:lnTo>
                  <a:lnTo>
                    <a:pt x="241" y="394"/>
                  </a:lnTo>
                  <a:lnTo>
                    <a:pt x="235" y="400"/>
                  </a:lnTo>
                  <a:lnTo>
                    <a:pt x="233" y="394"/>
                  </a:lnTo>
                  <a:lnTo>
                    <a:pt x="230" y="394"/>
                  </a:lnTo>
                  <a:lnTo>
                    <a:pt x="227" y="403"/>
                  </a:lnTo>
                  <a:lnTo>
                    <a:pt x="224" y="405"/>
                  </a:lnTo>
                  <a:lnTo>
                    <a:pt x="221" y="400"/>
                  </a:lnTo>
                  <a:lnTo>
                    <a:pt x="216" y="405"/>
                  </a:lnTo>
                  <a:lnTo>
                    <a:pt x="213" y="411"/>
                  </a:lnTo>
                  <a:lnTo>
                    <a:pt x="219" y="414"/>
                  </a:lnTo>
                  <a:lnTo>
                    <a:pt x="219" y="417"/>
                  </a:lnTo>
                  <a:lnTo>
                    <a:pt x="207" y="425"/>
                  </a:lnTo>
                  <a:lnTo>
                    <a:pt x="202" y="425"/>
                  </a:lnTo>
                  <a:lnTo>
                    <a:pt x="199" y="428"/>
                  </a:lnTo>
                  <a:lnTo>
                    <a:pt x="202" y="436"/>
                  </a:lnTo>
                  <a:lnTo>
                    <a:pt x="196" y="445"/>
                  </a:lnTo>
                  <a:lnTo>
                    <a:pt x="185" y="447"/>
                  </a:lnTo>
                  <a:lnTo>
                    <a:pt x="179" y="445"/>
                  </a:lnTo>
                  <a:lnTo>
                    <a:pt x="188" y="456"/>
                  </a:lnTo>
                  <a:lnTo>
                    <a:pt x="188" y="464"/>
                  </a:lnTo>
                  <a:lnTo>
                    <a:pt x="188" y="467"/>
                  </a:lnTo>
                  <a:lnTo>
                    <a:pt x="188" y="475"/>
                  </a:lnTo>
                  <a:lnTo>
                    <a:pt x="185" y="486"/>
                  </a:lnTo>
                  <a:lnTo>
                    <a:pt x="191" y="492"/>
                  </a:lnTo>
                  <a:lnTo>
                    <a:pt x="191" y="500"/>
                  </a:lnTo>
                  <a:lnTo>
                    <a:pt x="185" y="498"/>
                  </a:lnTo>
                  <a:lnTo>
                    <a:pt x="185" y="498"/>
                  </a:lnTo>
                  <a:lnTo>
                    <a:pt x="188" y="509"/>
                  </a:lnTo>
                  <a:lnTo>
                    <a:pt x="182" y="517"/>
                  </a:lnTo>
                  <a:lnTo>
                    <a:pt x="188" y="520"/>
                  </a:lnTo>
                  <a:lnTo>
                    <a:pt x="188" y="523"/>
                  </a:lnTo>
                  <a:lnTo>
                    <a:pt x="182" y="526"/>
                  </a:lnTo>
                  <a:lnTo>
                    <a:pt x="188" y="534"/>
                  </a:lnTo>
                  <a:lnTo>
                    <a:pt x="182" y="542"/>
                  </a:lnTo>
                  <a:lnTo>
                    <a:pt x="188" y="545"/>
                  </a:lnTo>
                  <a:lnTo>
                    <a:pt x="191" y="551"/>
                  </a:lnTo>
                  <a:lnTo>
                    <a:pt x="196" y="553"/>
                  </a:lnTo>
                  <a:lnTo>
                    <a:pt x="196" y="559"/>
                  </a:lnTo>
                  <a:lnTo>
                    <a:pt x="199" y="556"/>
                  </a:lnTo>
                  <a:lnTo>
                    <a:pt x="202" y="565"/>
                  </a:lnTo>
                  <a:lnTo>
                    <a:pt x="210" y="556"/>
                  </a:lnTo>
                  <a:lnTo>
                    <a:pt x="216" y="562"/>
                  </a:lnTo>
                  <a:lnTo>
                    <a:pt x="216" y="567"/>
                  </a:lnTo>
                  <a:lnTo>
                    <a:pt x="230" y="579"/>
                  </a:lnTo>
                  <a:lnTo>
                    <a:pt x="227" y="581"/>
                  </a:lnTo>
                  <a:lnTo>
                    <a:pt x="238" y="590"/>
                  </a:lnTo>
                  <a:lnTo>
                    <a:pt x="238" y="595"/>
                  </a:lnTo>
                  <a:lnTo>
                    <a:pt x="247" y="601"/>
                  </a:lnTo>
                  <a:lnTo>
                    <a:pt x="241" y="612"/>
                  </a:lnTo>
                  <a:lnTo>
                    <a:pt x="233" y="623"/>
                  </a:lnTo>
                  <a:lnTo>
                    <a:pt x="230" y="632"/>
                  </a:lnTo>
                  <a:lnTo>
                    <a:pt x="219" y="634"/>
                  </a:lnTo>
                  <a:lnTo>
                    <a:pt x="213" y="629"/>
                  </a:lnTo>
                  <a:lnTo>
                    <a:pt x="213" y="626"/>
                  </a:lnTo>
                  <a:lnTo>
                    <a:pt x="205" y="623"/>
                  </a:lnTo>
                  <a:lnTo>
                    <a:pt x="202" y="618"/>
                  </a:lnTo>
                  <a:lnTo>
                    <a:pt x="202" y="623"/>
                  </a:lnTo>
                  <a:lnTo>
                    <a:pt x="196" y="623"/>
                  </a:lnTo>
                  <a:lnTo>
                    <a:pt x="193" y="621"/>
                  </a:lnTo>
                  <a:lnTo>
                    <a:pt x="188" y="618"/>
                  </a:lnTo>
                  <a:lnTo>
                    <a:pt x="185" y="623"/>
                  </a:lnTo>
                  <a:lnTo>
                    <a:pt x="179" y="626"/>
                  </a:lnTo>
                  <a:lnTo>
                    <a:pt x="177" y="621"/>
                  </a:lnTo>
                  <a:lnTo>
                    <a:pt x="171" y="629"/>
                  </a:lnTo>
                  <a:lnTo>
                    <a:pt x="163" y="626"/>
                  </a:lnTo>
                  <a:lnTo>
                    <a:pt x="157" y="629"/>
                  </a:lnTo>
                  <a:lnTo>
                    <a:pt x="160" y="632"/>
                  </a:lnTo>
                  <a:lnTo>
                    <a:pt x="171" y="632"/>
                  </a:lnTo>
                  <a:lnTo>
                    <a:pt x="174" y="634"/>
                  </a:lnTo>
                  <a:lnTo>
                    <a:pt x="174" y="632"/>
                  </a:lnTo>
                  <a:lnTo>
                    <a:pt x="185" y="632"/>
                  </a:lnTo>
                  <a:lnTo>
                    <a:pt x="188" y="634"/>
                  </a:lnTo>
                  <a:lnTo>
                    <a:pt x="196" y="634"/>
                  </a:lnTo>
                  <a:lnTo>
                    <a:pt x="202" y="643"/>
                  </a:lnTo>
                  <a:lnTo>
                    <a:pt x="207" y="637"/>
                  </a:lnTo>
                  <a:lnTo>
                    <a:pt x="210" y="640"/>
                  </a:lnTo>
                  <a:lnTo>
                    <a:pt x="219" y="637"/>
                  </a:lnTo>
                  <a:lnTo>
                    <a:pt x="227" y="640"/>
                  </a:lnTo>
                  <a:lnTo>
                    <a:pt x="233" y="643"/>
                  </a:lnTo>
                  <a:lnTo>
                    <a:pt x="233" y="651"/>
                  </a:lnTo>
                  <a:lnTo>
                    <a:pt x="227" y="654"/>
                  </a:lnTo>
                  <a:lnTo>
                    <a:pt x="221" y="654"/>
                  </a:lnTo>
                  <a:lnTo>
                    <a:pt x="216" y="665"/>
                  </a:lnTo>
                  <a:lnTo>
                    <a:pt x="210" y="665"/>
                  </a:lnTo>
                  <a:lnTo>
                    <a:pt x="213" y="657"/>
                  </a:lnTo>
                  <a:lnTo>
                    <a:pt x="210" y="654"/>
                  </a:lnTo>
                  <a:lnTo>
                    <a:pt x="207" y="657"/>
                  </a:lnTo>
                  <a:lnTo>
                    <a:pt x="207" y="662"/>
                  </a:lnTo>
                  <a:lnTo>
                    <a:pt x="205" y="662"/>
                  </a:lnTo>
                  <a:lnTo>
                    <a:pt x="199" y="668"/>
                  </a:lnTo>
                  <a:lnTo>
                    <a:pt x="196" y="676"/>
                  </a:lnTo>
                  <a:lnTo>
                    <a:pt x="191" y="671"/>
                  </a:lnTo>
                  <a:lnTo>
                    <a:pt x="191" y="676"/>
                  </a:lnTo>
                  <a:lnTo>
                    <a:pt x="188" y="682"/>
                  </a:lnTo>
                  <a:lnTo>
                    <a:pt x="185" y="679"/>
                  </a:lnTo>
                  <a:lnTo>
                    <a:pt x="182" y="679"/>
                  </a:lnTo>
                  <a:lnTo>
                    <a:pt x="177" y="685"/>
                  </a:lnTo>
                  <a:lnTo>
                    <a:pt x="185" y="685"/>
                  </a:lnTo>
                  <a:lnTo>
                    <a:pt x="191" y="693"/>
                  </a:lnTo>
                  <a:lnTo>
                    <a:pt x="177" y="693"/>
                  </a:lnTo>
                  <a:lnTo>
                    <a:pt x="188" y="699"/>
                  </a:lnTo>
                  <a:lnTo>
                    <a:pt x="188" y="702"/>
                  </a:lnTo>
                  <a:lnTo>
                    <a:pt x="185" y="710"/>
                  </a:lnTo>
                  <a:lnTo>
                    <a:pt x="193" y="718"/>
                  </a:lnTo>
                  <a:lnTo>
                    <a:pt x="185" y="721"/>
                  </a:lnTo>
                  <a:lnTo>
                    <a:pt x="177" y="718"/>
                  </a:lnTo>
                  <a:lnTo>
                    <a:pt x="179" y="724"/>
                  </a:lnTo>
                  <a:lnTo>
                    <a:pt x="177" y="729"/>
                  </a:lnTo>
                  <a:lnTo>
                    <a:pt x="185" y="735"/>
                  </a:lnTo>
                  <a:lnTo>
                    <a:pt x="179" y="741"/>
                  </a:lnTo>
                  <a:lnTo>
                    <a:pt x="185" y="749"/>
                  </a:lnTo>
                  <a:lnTo>
                    <a:pt x="179" y="757"/>
                  </a:lnTo>
                  <a:lnTo>
                    <a:pt x="177" y="766"/>
                  </a:lnTo>
                  <a:lnTo>
                    <a:pt x="185" y="771"/>
                  </a:lnTo>
                  <a:lnTo>
                    <a:pt x="179" y="777"/>
                  </a:lnTo>
                  <a:lnTo>
                    <a:pt x="179" y="796"/>
                  </a:lnTo>
                  <a:lnTo>
                    <a:pt x="174" y="802"/>
                  </a:lnTo>
                  <a:lnTo>
                    <a:pt x="171" y="816"/>
                  </a:lnTo>
                  <a:lnTo>
                    <a:pt x="163" y="827"/>
                  </a:lnTo>
                  <a:lnTo>
                    <a:pt x="157" y="822"/>
                  </a:lnTo>
                  <a:lnTo>
                    <a:pt x="152" y="819"/>
                  </a:lnTo>
                  <a:lnTo>
                    <a:pt x="143" y="822"/>
                  </a:lnTo>
                  <a:lnTo>
                    <a:pt x="129" y="822"/>
                  </a:lnTo>
                  <a:lnTo>
                    <a:pt x="126" y="816"/>
                  </a:lnTo>
                  <a:lnTo>
                    <a:pt x="124" y="827"/>
                  </a:lnTo>
                  <a:lnTo>
                    <a:pt x="112" y="830"/>
                  </a:lnTo>
                  <a:lnTo>
                    <a:pt x="107" y="841"/>
                  </a:lnTo>
                  <a:lnTo>
                    <a:pt x="112" y="844"/>
                  </a:lnTo>
                  <a:lnTo>
                    <a:pt x="112" y="850"/>
                  </a:lnTo>
                  <a:lnTo>
                    <a:pt x="104" y="858"/>
                  </a:lnTo>
                  <a:lnTo>
                    <a:pt x="96" y="855"/>
                  </a:lnTo>
                  <a:lnTo>
                    <a:pt x="76" y="861"/>
                  </a:lnTo>
                  <a:lnTo>
                    <a:pt x="68" y="861"/>
                  </a:lnTo>
                  <a:lnTo>
                    <a:pt x="65" y="855"/>
                  </a:lnTo>
                  <a:lnTo>
                    <a:pt x="68" y="850"/>
                  </a:lnTo>
                  <a:lnTo>
                    <a:pt x="65" y="830"/>
                  </a:lnTo>
                  <a:lnTo>
                    <a:pt x="56" y="830"/>
                  </a:lnTo>
                  <a:lnTo>
                    <a:pt x="56" y="822"/>
                  </a:lnTo>
                  <a:lnTo>
                    <a:pt x="51" y="819"/>
                  </a:lnTo>
                  <a:lnTo>
                    <a:pt x="54" y="813"/>
                  </a:lnTo>
                  <a:lnTo>
                    <a:pt x="62" y="813"/>
                  </a:lnTo>
                  <a:lnTo>
                    <a:pt x="68" y="802"/>
                  </a:lnTo>
                  <a:lnTo>
                    <a:pt x="65" y="794"/>
                  </a:lnTo>
                  <a:lnTo>
                    <a:pt x="56" y="799"/>
                  </a:lnTo>
                  <a:lnTo>
                    <a:pt x="51" y="791"/>
                  </a:lnTo>
                  <a:lnTo>
                    <a:pt x="48" y="785"/>
                  </a:lnTo>
                  <a:lnTo>
                    <a:pt x="40" y="780"/>
                  </a:lnTo>
                  <a:lnTo>
                    <a:pt x="40" y="771"/>
                  </a:lnTo>
                  <a:lnTo>
                    <a:pt x="31" y="757"/>
                  </a:lnTo>
                  <a:lnTo>
                    <a:pt x="28" y="755"/>
                  </a:lnTo>
                  <a:lnTo>
                    <a:pt x="26" y="743"/>
                  </a:lnTo>
                  <a:lnTo>
                    <a:pt x="17" y="741"/>
                  </a:lnTo>
                  <a:lnTo>
                    <a:pt x="14" y="735"/>
                  </a:lnTo>
                  <a:lnTo>
                    <a:pt x="17" y="732"/>
                  </a:lnTo>
                  <a:lnTo>
                    <a:pt x="20" y="724"/>
                  </a:lnTo>
                  <a:lnTo>
                    <a:pt x="17" y="718"/>
                  </a:lnTo>
                  <a:lnTo>
                    <a:pt x="17" y="713"/>
                  </a:lnTo>
                  <a:lnTo>
                    <a:pt x="26" y="704"/>
                  </a:lnTo>
                  <a:lnTo>
                    <a:pt x="23" y="702"/>
                  </a:lnTo>
                  <a:lnTo>
                    <a:pt x="17" y="699"/>
                  </a:lnTo>
                  <a:lnTo>
                    <a:pt x="20" y="693"/>
                  </a:lnTo>
                  <a:lnTo>
                    <a:pt x="14" y="693"/>
                  </a:lnTo>
                  <a:lnTo>
                    <a:pt x="14" y="699"/>
                  </a:lnTo>
                  <a:lnTo>
                    <a:pt x="20" y="704"/>
                  </a:lnTo>
                  <a:lnTo>
                    <a:pt x="12" y="710"/>
                  </a:lnTo>
                  <a:lnTo>
                    <a:pt x="12" y="702"/>
                  </a:lnTo>
                  <a:lnTo>
                    <a:pt x="9" y="699"/>
                  </a:lnTo>
                  <a:lnTo>
                    <a:pt x="6" y="696"/>
                  </a:lnTo>
                  <a:lnTo>
                    <a:pt x="3" y="682"/>
                  </a:lnTo>
                  <a:lnTo>
                    <a:pt x="0" y="679"/>
                  </a:lnTo>
                  <a:lnTo>
                    <a:pt x="0" y="662"/>
                  </a:lnTo>
                  <a:lnTo>
                    <a:pt x="6" y="660"/>
                  </a:lnTo>
                  <a:lnTo>
                    <a:pt x="6" y="657"/>
                  </a:lnTo>
                  <a:lnTo>
                    <a:pt x="6" y="657"/>
                  </a:lnTo>
                  <a:close/>
                  <a:moveTo>
                    <a:pt x="230" y="634"/>
                  </a:moveTo>
                  <a:lnTo>
                    <a:pt x="235" y="643"/>
                  </a:lnTo>
                  <a:lnTo>
                    <a:pt x="238" y="646"/>
                  </a:lnTo>
                  <a:lnTo>
                    <a:pt x="238" y="637"/>
                  </a:lnTo>
                  <a:lnTo>
                    <a:pt x="247" y="632"/>
                  </a:lnTo>
                  <a:lnTo>
                    <a:pt x="247" y="623"/>
                  </a:lnTo>
                  <a:lnTo>
                    <a:pt x="238" y="623"/>
                  </a:lnTo>
                  <a:lnTo>
                    <a:pt x="230" y="634"/>
                  </a:lnTo>
                  <a:lnTo>
                    <a:pt x="230" y="634"/>
                  </a:lnTo>
                  <a:close/>
                  <a:moveTo>
                    <a:pt x="9" y="713"/>
                  </a:moveTo>
                  <a:lnTo>
                    <a:pt x="9" y="718"/>
                  </a:lnTo>
                  <a:lnTo>
                    <a:pt x="14" y="715"/>
                  </a:lnTo>
                  <a:lnTo>
                    <a:pt x="14" y="710"/>
                  </a:lnTo>
                  <a:lnTo>
                    <a:pt x="9" y="713"/>
                  </a:lnTo>
                  <a:lnTo>
                    <a:pt x="9" y="713"/>
                  </a:lnTo>
                  <a:close/>
                  <a:moveTo>
                    <a:pt x="263" y="688"/>
                  </a:moveTo>
                  <a:lnTo>
                    <a:pt x="266" y="693"/>
                  </a:lnTo>
                  <a:lnTo>
                    <a:pt x="269" y="690"/>
                  </a:lnTo>
                  <a:lnTo>
                    <a:pt x="266" y="685"/>
                  </a:lnTo>
                  <a:lnTo>
                    <a:pt x="263" y="688"/>
                  </a:lnTo>
                  <a:lnTo>
                    <a:pt x="263" y="688"/>
                  </a:lnTo>
                  <a:close/>
                  <a:moveTo>
                    <a:pt x="266" y="724"/>
                  </a:moveTo>
                  <a:lnTo>
                    <a:pt x="269" y="727"/>
                  </a:lnTo>
                  <a:lnTo>
                    <a:pt x="272" y="721"/>
                  </a:lnTo>
                  <a:lnTo>
                    <a:pt x="280" y="721"/>
                  </a:lnTo>
                  <a:lnTo>
                    <a:pt x="277" y="718"/>
                  </a:lnTo>
                  <a:lnTo>
                    <a:pt x="269" y="718"/>
                  </a:lnTo>
                  <a:lnTo>
                    <a:pt x="266" y="724"/>
                  </a:lnTo>
                  <a:lnTo>
                    <a:pt x="266" y="724"/>
                  </a:lnTo>
                  <a:close/>
                  <a:moveTo>
                    <a:pt x="241" y="783"/>
                  </a:moveTo>
                  <a:lnTo>
                    <a:pt x="249" y="780"/>
                  </a:lnTo>
                  <a:lnTo>
                    <a:pt x="249" y="774"/>
                  </a:lnTo>
                  <a:lnTo>
                    <a:pt x="247" y="771"/>
                  </a:lnTo>
                  <a:lnTo>
                    <a:pt x="249" y="769"/>
                  </a:lnTo>
                  <a:lnTo>
                    <a:pt x="258" y="760"/>
                  </a:lnTo>
                  <a:lnTo>
                    <a:pt x="258" y="757"/>
                  </a:lnTo>
                  <a:lnTo>
                    <a:pt x="263" y="749"/>
                  </a:lnTo>
                  <a:lnTo>
                    <a:pt x="263" y="746"/>
                  </a:lnTo>
                  <a:lnTo>
                    <a:pt x="258" y="741"/>
                  </a:lnTo>
                  <a:lnTo>
                    <a:pt x="261" y="735"/>
                  </a:lnTo>
                  <a:lnTo>
                    <a:pt x="263" y="729"/>
                  </a:lnTo>
                  <a:lnTo>
                    <a:pt x="266" y="727"/>
                  </a:lnTo>
                  <a:lnTo>
                    <a:pt x="261" y="727"/>
                  </a:lnTo>
                  <a:lnTo>
                    <a:pt x="258" y="727"/>
                  </a:lnTo>
                  <a:lnTo>
                    <a:pt x="249" y="727"/>
                  </a:lnTo>
                  <a:lnTo>
                    <a:pt x="244" y="735"/>
                  </a:lnTo>
                  <a:lnTo>
                    <a:pt x="241" y="741"/>
                  </a:lnTo>
                  <a:lnTo>
                    <a:pt x="235" y="746"/>
                  </a:lnTo>
                  <a:lnTo>
                    <a:pt x="238" y="755"/>
                  </a:lnTo>
                  <a:lnTo>
                    <a:pt x="235" y="757"/>
                  </a:lnTo>
                  <a:lnTo>
                    <a:pt x="241" y="769"/>
                  </a:lnTo>
                  <a:lnTo>
                    <a:pt x="247" y="766"/>
                  </a:lnTo>
                  <a:lnTo>
                    <a:pt x="244" y="774"/>
                  </a:lnTo>
                  <a:lnTo>
                    <a:pt x="238" y="780"/>
                  </a:lnTo>
                  <a:lnTo>
                    <a:pt x="241" y="783"/>
                  </a:lnTo>
                  <a:lnTo>
                    <a:pt x="241" y="783"/>
                  </a:lnTo>
                  <a:close/>
                  <a:moveTo>
                    <a:pt x="182" y="805"/>
                  </a:moveTo>
                  <a:lnTo>
                    <a:pt x="185" y="810"/>
                  </a:lnTo>
                  <a:lnTo>
                    <a:pt x="185" y="816"/>
                  </a:lnTo>
                  <a:lnTo>
                    <a:pt x="188" y="819"/>
                  </a:lnTo>
                  <a:lnTo>
                    <a:pt x="188" y="813"/>
                  </a:lnTo>
                  <a:lnTo>
                    <a:pt x="193" y="799"/>
                  </a:lnTo>
                  <a:lnTo>
                    <a:pt x="193" y="788"/>
                  </a:lnTo>
                  <a:lnTo>
                    <a:pt x="199" y="774"/>
                  </a:lnTo>
                  <a:lnTo>
                    <a:pt x="199" y="763"/>
                  </a:lnTo>
                  <a:lnTo>
                    <a:pt x="196" y="760"/>
                  </a:lnTo>
                  <a:lnTo>
                    <a:pt x="191" y="766"/>
                  </a:lnTo>
                  <a:lnTo>
                    <a:pt x="193" y="769"/>
                  </a:lnTo>
                  <a:lnTo>
                    <a:pt x="191" y="780"/>
                  </a:lnTo>
                  <a:lnTo>
                    <a:pt x="185" y="783"/>
                  </a:lnTo>
                  <a:lnTo>
                    <a:pt x="182" y="80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9531198" y="2202708"/>
              <a:ext cx="758906" cy="1362446"/>
            </a:xfrm>
            <a:custGeom>
              <a:avLst/>
              <a:gdLst/>
              <a:ahLst/>
              <a:cxnLst/>
              <a:rect l="l" t="t" r="r" b="b"/>
              <a:pathLst>
                <a:path w="136" h="245" extrusionOk="0">
                  <a:moveTo>
                    <a:pt x="107" y="227"/>
                  </a:moveTo>
                  <a:cubicBezTo>
                    <a:pt x="107" y="223"/>
                    <a:pt x="107" y="223"/>
                    <a:pt x="107" y="223"/>
                  </a:cubicBezTo>
                  <a:cubicBezTo>
                    <a:pt x="113" y="217"/>
                    <a:pt x="113" y="217"/>
                    <a:pt x="113" y="217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27" y="197"/>
                    <a:pt x="127" y="197"/>
                    <a:pt x="127" y="197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6" y="178"/>
                    <a:pt x="136" y="178"/>
                    <a:pt x="136" y="178"/>
                  </a:cubicBezTo>
                  <a:cubicBezTo>
                    <a:pt x="135" y="173"/>
                    <a:pt x="135" y="173"/>
                    <a:pt x="135" y="173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48" y="141"/>
                    <a:pt x="48" y="141"/>
                    <a:pt x="48" y="141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1" y="194"/>
                    <a:pt x="21" y="194"/>
                    <a:pt x="21" y="194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21"/>
                    <a:pt x="24" y="221"/>
                    <a:pt x="24" y="221"/>
                  </a:cubicBezTo>
                  <a:cubicBezTo>
                    <a:pt x="26" y="223"/>
                    <a:pt x="26" y="223"/>
                    <a:pt x="26" y="223"/>
                  </a:cubicBezTo>
                  <a:cubicBezTo>
                    <a:pt x="24" y="226"/>
                    <a:pt x="24" y="226"/>
                    <a:pt x="24" y="226"/>
                  </a:cubicBezTo>
                  <a:cubicBezTo>
                    <a:pt x="24" y="228"/>
                    <a:pt x="24" y="228"/>
                    <a:pt x="24" y="228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8" y="232"/>
                    <a:pt x="38" y="232"/>
                    <a:pt x="38" y="232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43" y="232"/>
                    <a:pt x="43" y="232"/>
                    <a:pt x="43" y="232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5" y="236"/>
                    <a:pt x="45" y="236"/>
                    <a:pt x="45" y="236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9" y="242"/>
                    <a:pt x="49" y="242"/>
                    <a:pt x="49" y="242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50" y="241"/>
                    <a:pt x="50" y="241"/>
                    <a:pt x="50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2" y="242"/>
                    <a:pt x="52" y="242"/>
                    <a:pt x="52" y="242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63" y="238"/>
                    <a:pt x="63" y="238"/>
                    <a:pt x="63" y="238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8" y="231"/>
                    <a:pt x="78" y="231"/>
                    <a:pt x="78" y="231"/>
                  </a:cubicBezTo>
                  <a:cubicBezTo>
                    <a:pt x="77" y="234"/>
                    <a:pt x="77" y="234"/>
                    <a:pt x="77" y="234"/>
                  </a:cubicBezTo>
                  <a:cubicBezTo>
                    <a:pt x="78" y="234"/>
                    <a:pt x="78" y="234"/>
                    <a:pt x="78" y="234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80" y="229"/>
                    <a:pt x="80" y="229"/>
                    <a:pt x="80" y="229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82" y="230"/>
                    <a:pt x="82" y="230"/>
                    <a:pt x="82" y="230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84" y="228"/>
                    <a:pt x="84" y="228"/>
                    <a:pt x="84" y="228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87" y="231"/>
                    <a:pt x="87" y="231"/>
                    <a:pt x="87" y="231"/>
                  </a:cubicBezTo>
                  <a:cubicBezTo>
                    <a:pt x="87" y="229"/>
                    <a:pt x="87" y="229"/>
                    <a:pt x="87" y="229"/>
                  </a:cubicBezTo>
                  <a:cubicBezTo>
                    <a:pt x="89" y="229"/>
                    <a:pt x="89" y="229"/>
                    <a:pt x="89" y="229"/>
                  </a:cubicBezTo>
                  <a:cubicBezTo>
                    <a:pt x="90" y="231"/>
                    <a:pt x="90" y="231"/>
                    <a:pt x="90" y="231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7" y="230"/>
                    <a:pt x="97" y="230"/>
                    <a:pt x="97" y="230"/>
                  </a:cubicBezTo>
                  <a:cubicBezTo>
                    <a:pt x="101" y="230"/>
                    <a:pt x="101" y="230"/>
                    <a:pt x="101" y="230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0" y="227"/>
                    <a:pt x="100" y="227"/>
                    <a:pt x="100" y="227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106" y="229"/>
                    <a:pt x="107" y="228"/>
                    <a:pt x="107" y="227"/>
                  </a:cubicBezTo>
                  <a:close/>
                  <a:moveTo>
                    <a:pt x="57" y="128"/>
                  </a:moveTo>
                  <a:cubicBezTo>
                    <a:pt x="56" y="129"/>
                    <a:pt x="56" y="129"/>
                    <a:pt x="56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8" y="167"/>
                  </a:moveTo>
                  <a:cubicBezTo>
                    <a:pt x="19" y="165"/>
                    <a:pt x="19" y="165"/>
                    <a:pt x="19" y="165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8" y="167"/>
                    <a:pt x="18" y="167"/>
                    <a:pt x="18" y="167"/>
                  </a:cubicBezTo>
                  <a:close/>
                  <a:moveTo>
                    <a:pt x="17" y="168"/>
                  </a:moveTo>
                  <a:cubicBezTo>
                    <a:pt x="19" y="170"/>
                    <a:pt x="19" y="170"/>
                    <a:pt x="19" y="170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68"/>
                    <a:pt x="17" y="168"/>
                    <a:pt x="17" y="168"/>
                  </a:cubicBezTo>
                  <a:close/>
                  <a:moveTo>
                    <a:pt x="45" y="240"/>
                  </a:moveTo>
                  <a:cubicBezTo>
                    <a:pt x="46" y="242"/>
                    <a:pt x="46" y="242"/>
                    <a:pt x="46" y="242"/>
                  </a:cubicBezTo>
                  <a:cubicBezTo>
                    <a:pt x="44" y="243"/>
                    <a:pt x="44" y="243"/>
                    <a:pt x="44" y="243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45" y="240"/>
                    <a:pt x="45" y="240"/>
                    <a:pt x="45" y="240"/>
                  </a:cubicBezTo>
                  <a:close/>
                  <a:moveTo>
                    <a:pt x="42" y="237"/>
                  </a:moveTo>
                  <a:cubicBezTo>
                    <a:pt x="42" y="237"/>
                    <a:pt x="42" y="239"/>
                    <a:pt x="42" y="239"/>
                  </a:cubicBezTo>
                  <a:cubicBezTo>
                    <a:pt x="41" y="239"/>
                    <a:pt x="41" y="239"/>
                    <a:pt x="41" y="239"/>
                  </a:cubicBezTo>
                  <a:cubicBezTo>
                    <a:pt x="42" y="237"/>
                    <a:pt x="42" y="237"/>
                    <a:pt x="42" y="237"/>
                  </a:cubicBezTo>
                  <a:close/>
                  <a:moveTo>
                    <a:pt x="36" y="234"/>
                  </a:moveTo>
                  <a:cubicBezTo>
                    <a:pt x="40" y="233"/>
                    <a:pt x="40" y="233"/>
                    <a:pt x="40" y="233"/>
                  </a:cubicBezTo>
                  <a:cubicBezTo>
                    <a:pt x="40" y="235"/>
                    <a:pt x="40" y="235"/>
                    <a:pt x="40" y="235"/>
                  </a:cubicBezTo>
                  <a:cubicBezTo>
                    <a:pt x="38" y="237"/>
                    <a:pt x="38" y="237"/>
                    <a:pt x="38" y="237"/>
                  </a:cubicBezTo>
                  <a:cubicBezTo>
                    <a:pt x="36" y="236"/>
                    <a:pt x="36" y="236"/>
                    <a:pt x="36" y="236"/>
                  </a:cubicBezTo>
                  <a:cubicBezTo>
                    <a:pt x="36" y="234"/>
                    <a:pt x="36" y="234"/>
                    <a:pt x="36" y="234"/>
                  </a:cubicBezTo>
                  <a:close/>
                  <a:moveTo>
                    <a:pt x="30" y="230"/>
                  </a:moveTo>
                  <a:cubicBezTo>
                    <a:pt x="33" y="232"/>
                    <a:pt x="33" y="232"/>
                    <a:pt x="33" y="232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0" y="232"/>
                    <a:pt x="30" y="232"/>
                    <a:pt x="30" y="232"/>
                  </a:cubicBezTo>
                  <a:cubicBezTo>
                    <a:pt x="30" y="230"/>
                    <a:pt x="30" y="230"/>
                    <a:pt x="30" y="230"/>
                  </a:cubicBezTo>
                  <a:close/>
                  <a:moveTo>
                    <a:pt x="24" y="231"/>
                  </a:moveTo>
                  <a:cubicBezTo>
                    <a:pt x="27" y="231"/>
                    <a:pt x="27" y="231"/>
                    <a:pt x="27" y="231"/>
                  </a:cubicBezTo>
                  <a:cubicBezTo>
                    <a:pt x="25" y="232"/>
                    <a:pt x="25" y="232"/>
                    <a:pt x="25" y="232"/>
                  </a:cubicBezTo>
                  <a:cubicBezTo>
                    <a:pt x="25" y="232"/>
                    <a:pt x="24" y="231"/>
                    <a:pt x="24" y="231"/>
                  </a:cubicBezTo>
                  <a:close/>
                  <a:moveTo>
                    <a:pt x="6" y="235"/>
                  </a:move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5" y="239"/>
                    <a:pt x="15" y="239"/>
                    <a:pt x="15" y="239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1" y="240"/>
                    <a:pt x="11" y="240"/>
                    <a:pt x="11" y="240"/>
                  </a:cubicBezTo>
                  <a:cubicBezTo>
                    <a:pt x="8" y="239"/>
                    <a:pt x="8" y="239"/>
                    <a:pt x="8" y="239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5" y="236"/>
                    <a:pt x="5" y="236"/>
                    <a:pt x="5" y="236"/>
                  </a:cubicBezTo>
                  <a:lnTo>
                    <a:pt x="6" y="23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9738353" y="3577104"/>
              <a:ext cx="400368" cy="270896"/>
            </a:xfrm>
            <a:custGeom>
              <a:avLst/>
              <a:gdLst/>
              <a:ahLst/>
              <a:cxnLst/>
              <a:rect l="l" t="t" r="r" b="b"/>
              <a:pathLst>
                <a:path w="201" h="136" extrusionOk="0">
                  <a:moveTo>
                    <a:pt x="193" y="134"/>
                  </a:moveTo>
                  <a:lnTo>
                    <a:pt x="199" y="125"/>
                  </a:lnTo>
                  <a:lnTo>
                    <a:pt x="196" y="117"/>
                  </a:lnTo>
                  <a:lnTo>
                    <a:pt x="201" y="114"/>
                  </a:lnTo>
                  <a:lnTo>
                    <a:pt x="201" y="106"/>
                  </a:lnTo>
                  <a:lnTo>
                    <a:pt x="185" y="72"/>
                  </a:lnTo>
                  <a:lnTo>
                    <a:pt x="187" y="44"/>
                  </a:lnTo>
                  <a:lnTo>
                    <a:pt x="193" y="41"/>
                  </a:lnTo>
                  <a:lnTo>
                    <a:pt x="196" y="3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1" y="19"/>
                  </a:lnTo>
                  <a:lnTo>
                    <a:pt x="199" y="14"/>
                  </a:lnTo>
                  <a:lnTo>
                    <a:pt x="196" y="16"/>
                  </a:lnTo>
                  <a:lnTo>
                    <a:pt x="165" y="16"/>
                  </a:lnTo>
                  <a:lnTo>
                    <a:pt x="151" y="8"/>
                  </a:lnTo>
                  <a:lnTo>
                    <a:pt x="137" y="8"/>
                  </a:lnTo>
                  <a:lnTo>
                    <a:pt x="131" y="5"/>
                  </a:lnTo>
                  <a:lnTo>
                    <a:pt x="123" y="5"/>
                  </a:lnTo>
                  <a:lnTo>
                    <a:pt x="117" y="0"/>
                  </a:lnTo>
                  <a:lnTo>
                    <a:pt x="115" y="5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5" y="11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92" y="11"/>
                  </a:lnTo>
                  <a:lnTo>
                    <a:pt x="89" y="8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3" y="16"/>
                  </a:lnTo>
                  <a:lnTo>
                    <a:pt x="70" y="25"/>
                  </a:lnTo>
                  <a:lnTo>
                    <a:pt x="67" y="22"/>
                  </a:lnTo>
                  <a:lnTo>
                    <a:pt x="53" y="27"/>
                  </a:lnTo>
                  <a:lnTo>
                    <a:pt x="50" y="36"/>
                  </a:lnTo>
                  <a:lnTo>
                    <a:pt x="50" y="58"/>
                  </a:lnTo>
                  <a:lnTo>
                    <a:pt x="56" y="61"/>
                  </a:lnTo>
                  <a:lnTo>
                    <a:pt x="59" y="58"/>
                  </a:lnTo>
                  <a:lnTo>
                    <a:pt x="64" y="58"/>
                  </a:lnTo>
                  <a:lnTo>
                    <a:pt x="61" y="64"/>
                  </a:lnTo>
                  <a:lnTo>
                    <a:pt x="56" y="64"/>
                  </a:lnTo>
                  <a:lnTo>
                    <a:pt x="56" y="75"/>
                  </a:lnTo>
                  <a:lnTo>
                    <a:pt x="61" y="83"/>
                  </a:lnTo>
                  <a:lnTo>
                    <a:pt x="73" y="95"/>
                  </a:lnTo>
                  <a:lnTo>
                    <a:pt x="78" y="92"/>
                  </a:lnTo>
                  <a:lnTo>
                    <a:pt x="78" y="86"/>
                  </a:lnTo>
                  <a:lnTo>
                    <a:pt x="84" y="81"/>
                  </a:lnTo>
                  <a:lnTo>
                    <a:pt x="87" y="86"/>
                  </a:lnTo>
                  <a:lnTo>
                    <a:pt x="84" y="106"/>
                  </a:lnTo>
                  <a:lnTo>
                    <a:pt x="84" y="111"/>
                  </a:lnTo>
                  <a:lnTo>
                    <a:pt x="87" y="108"/>
                  </a:lnTo>
                  <a:lnTo>
                    <a:pt x="101" y="103"/>
                  </a:lnTo>
                  <a:lnTo>
                    <a:pt x="109" y="100"/>
                  </a:lnTo>
                  <a:lnTo>
                    <a:pt x="117" y="106"/>
                  </a:lnTo>
                  <a:lnTo>
                    <a:pt x="123" y="106"/>
                  </a:lnTo>
                  <a:lnTo>
                    <a:pt x="126" y="100"/>
                  </a:lnTo>
                  <a:lnTo>
                    <a:pt x="131" y="103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51" y="117"/>
                  </a:lnTo>
                  <a:lnTo>
                    <a:pt x="154" y="125"/>
                  </a:lnTo>
                  <a:lnTo>
                    <a:pt x="162" y="128"/>
                  </a:lnTo>
                  <a:lnTo>
                    <a:pt x="168" y="136"/>
                  </a:lnTo>
                  <a:lnTo>
                    <a:pt x="179" y="131"/>
                  </a:lnTo>
                  <a:lnTo>
                    <a:pt x="193" y="134"/>
                  </a:lnTo>
                  <a:lnTo>
                    <a:pt x="193" y="134"/>
                  </a:lnTo>
                  <a:close/>
                  <a:moveTo>
                    <a:pt x="36" y="44"/>
                  </a:moveTo>
                  <a:lnTo>
                    <a:pt x="45" y="44"/>
                  </a:lnTo>
                  <a:lnTo>
                    <a:pt x="45" y="47"/>
                  </a:lnTo>
                  <a:lnTo>
                    <a:pt x="39" y="50"/>
                  </a:lnTo>
                  <a:lnTo>
                    <a:pt x="36" y="44"/>
                  </a:lnTo>
                  <a:lnTo>
                    <a:pt x="36" y="44"/>
                  </a:lnTo>
                  <a:close/>
                  <a:moveTo>
                    <a:pt x="25" y="64"/>
                  </a:moveTo>
                  <a:lnTo>
                    <a:pt x="19" y="55"/>
                  </a:lnTo>
                  <a:lnTo>
                    <a:pt x="14" y="55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14" y="50"/>
                  </a:lnTo>
                  <a:lnTo>
                    <a:pt x="19" y="47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25" y="58"/>
                  </a:lnTo>
                  <a:lnTo>
                    <a:pt x="25" y="64"/>
                  </a:lnTo>
                  <a:lnTo>
                    <a:pt x="25" y="64"/>
                  </a:lnTo>
                  <a:close/>
                  <a:moveTo>
                    <a:pt x="39" y="69"/>
                  </a:moveTo>
                  <a:lnTo>
                    <a:pt x="36" y="64"/>
                  </a:lnTo>
                  <a:lnTo>
                    <a:pt x="47" y="64"/>
                  </a:lnTo>
                  <a:lnTo>
                    <a:pt x="50" y="72"/>
                  </a:lnTo>
                  <a:lnTo>
                    <a:pt x="47" y="75"/>
                  </a:lnTo>
                  <a:lnTo>
                    <a:pt x="39" y="69"/>
                  </a:lnTo>
                  <a:lnTo>
                    <a:pt x="39" y="69"/>
                  </a:lnTo>
                  <a:close/>
                  <a:moveTo>
                    <a:pt x="3" y="111"/>
                  </a:moveTo>
                  <a:lnTo>
                    <a:pt x="8" y="111"/>
                  </a:lnTo>
                  <a:lnTo>
                    <a:pt x="14" y="108"/>
                  </a:lnTo>
                  <a:lnTo>
                    <a:pt x="14" y="103"/>
                  </a:lnTo>
                  <a:lnTo>
                    <a:pt x="17" y="95"/>
                  </a:lnTo>
                  <a:lnTo>
                    <a:pt x="28" y="92"/>
                  </a:lnTo>
                  <a:lnTo>
                    <a:pt x="33" y="86"/>
                  </a:lnTo>
                  <a:lnTo>
                    <a:pt x="36" y="81"/>
                  </a:lnTo>
                  <a:lnTo>
                    <a:pt x="42" y="81"/>
                  </a:lnTo>
                  <a:lnTo>
                    <a:pt x="45" y="81"/>
                  </a:lnTo>
                  <a:lnTo>
                    <a:pt x="42" y="78"/>
                  </a:lnTo>
                  <a:lnTo>
                    <a:pt x="39" y="75"/>
                  </a:lnTo>
                  <a:lnTo>
                    <a:pt x="33" y="69"/>
                  </a:lnTo>
                  <a:lnTo>
                    <a:pt x="22" y="69"/>
                  </a:lnTo>
                  <a:lnTo>
                    <a:pt x="19" y="67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8" y="78"/>
                  </a:lnTo>
                  <a:lnTo>
                    <a:pt x="5" y="75"/>
                  </a:lnTo>
                  <a:lnTo>
                    <a:pt x="3" y="72"/>
                  </a:lnTo>
                  <a:lnTo>
                    <a:pt x="3" y="75"/>
                  </a:lnTo>
                  <a:lnTo>
                    <a:pt x="0" y="78"/>
                  </a:lnTo>
                  <a:lnTo>
                    <a:pt x="3" y="78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5" y="92"/>
                  </a:lnTo>
                  <a:lnTo>
                    <a:pt x="11" y="97"/>
                  </a:lnTo>
                  <a:lnTo>
                    <a:pt x="11" y="103"/>
                  </a:lnTo>
                  <a:lnTo>
                    <a:pt x="5" y="103"/>
                  </a:lnTo>
                  <a:lnTo>
                    <a:pt x="3" y="11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9692540" y="3776292"/>
              <a:ext cx="486019" cy="260936"/>
            </a:xfrm>
            <a:custGeom>
              <a:avLst/>
              <a:gdLst/>
              <a:ahLst/>
              <a:cxnLst/>
              <a:rect l="l" t="t" r="r" b="b"/>
              <a:pathLst>
                <a:path w="244" h="131" extrusionOk="0">
                  <a:moveTo>
                    <a:pt x="244" y="101"/>
                  </a:moveTo>
                  <a:lnTo>
                    <a:pt x="244" y="89"/>
                  </a:lnTo>
                  <a:lnTo>
                    <a:pt x="238" y="84"/>
                  </a:lnTo>
                  <a:lnTo>
                    <a:pt x="233" y="73"/>
                  </a:lnTo>
                  <a:lnTo>
                    <a:pt x="230" y="67"/>
                  </a:lnTo>
                  <a:lnTo>
                    <a:pt x="227" y="59"/>
                  </a:lnTo>
                  <a:lnTo>
                    <a:pt x="227" y="53"/>
                  </a:lnTo>
                  <a:lnTo>
                    <a:pt x="224" y="48"/>
                  </a:lnTo>
                  <a:lnTo>
                    <a:pt x="222" y="45"/>
                  </a:lnTo>
                  <a:lnTo>
                    <a:pt x="224" y="42"/>
                  </a:lnTo>
                  <a:lnTo>
                    <a:pt x="222" y="34"/>
                  </a:lnTo>
                  <a:lnTo>
                    <a:pt x="202" y="31"/>
                  </a:lnTo>
                  <a:lnTo>
                    <a:pt x="191" y="36"/>
                  </a:lnTo>
                  <a:lnTo>
                    <a:pt x="185" y="28"/>
                  </a:lnTo>
                  <a:lnTo>
                    <a:pt x="177" y="25"/>
                  </a:lnTo>
                  <a:lnTo>
                    <a:pt x="174" y="17"/>
                  </a:lnTo>
                  <a:lnTo>
                    <a:pt x="160" y="8"/>
                  </a:lnTo>
                  <a:lnTo>
                    <a:pt x="157" y="8"/>
                  </a:lnTo>
                  <a:lnTo>
                    <a:pt x="154" y="3"/>
                  </a:lnTo>
                  <a:lnTo>
                    <a:pt x="149" y="0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0" y="8"/>
                  </a:lnTo>
                  <a:lnTo>
                    <a:pt x="107" y="11"/>
                  </a:lnTo>
                  <a:lnTo>
                    <a:pt x="107" y="20"/>
                  </a:lnTo>
                  <a:lnTo>
                    <a:pt x="110" y="36"/>
                  </a:lnTo>
                  <a:lnTo>
                    <a:pt x="107" y="50"/>
                  </a:lnTo>
                  <a:lnTo>
                    <a:pt x="93" y="62"/>
                  </a:lnTo>
                  <a:lnTo>
                    <a:pt x="84" y="62"/>
                  </a:lnTo>
                  <a:lnTo>
                    <a:pt x="76" y="53"/>
                  </a:lnTo>
                  <a:lnTo>
                    <a:pt x="76" y="48"/>
                  </a:lnTo>
                  <a:lnTo>
                    <a:pt x="56" y="28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45" y="25"/>
                  </a:lnTo>
                  <a:lnTo>
                    <a:pt x="37" y="25"/>
                  </a:lnTo>
                  <a:lnTo>
                    <a:pt x="31" y="31"/>
                  </a:lnTo>
                  <a:lnTo>
                    <a:pt x="26" y="31"/>
                  </a:lnTo>
                  <a:lnTo>
                    <a:pt x="17" y="39"/>
                  </a:lnTo>
                  <a:lnTo>
                    <a:pt x="20" y="48"/>
                  </a:lnTo>
                  <a:lnTo>
                    <a:pt x="17" y="45"/>
                  </a:lnTo>
                  <a:lnTo>
                    <a:pt x="17" y="59"/>
                  </a:lnTo>
                  <a:lnTo>
                    <a:pt x="6" y="70"/>
                  </a:lnTo>
                  <a:lnTo>
                    <a:pt x="6" y="78"/>
                  </a:lnTo>
                  <a:lnTo>
                    <a:pt x="6" y="87"/>
                  </a:lnTo>
                  <a:lnTo>
                    <a:pt x="0" y="89"/>
                  </a:lnTo>
                  <a:lnTo>
                    <a:pt x="6" y="109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7" y="112"/>
                  </a:lnTo>
                  <a:lnTo>
                    <a:pt x="20" y="106"/>
                  </a:lnTo>
                  <a:lnTo>
                    <a:pt x="28" y="95"/>
                  </a:lnTo>
                  <a:lnTo>
                    <a:pt x="48" y="92"/>
                  </a:lnTo>
                  <a:lnTo>
                    <a:pt x="59" y="92"/>
                  </a:lnTo>
                  <a:lnTo>
                    <a:pt x="70" y="92"/>
                  </a:lnTo>
                  <a:lnTo>
                    <a:pt x="73" y="95"/>
                  </a:lnTo>
                  <a:lnTo>
                    <a:pt x="82" y="89"/>
                  </a:lnTo>
                  <a:lnTo>
                    <a:pt x="90" y="89"/>
                  </a:lnTo>
                  <a:lnTo>
                    <a:pt x="90" y="95"/>
                  </a:lnTo>
                  <a:lnTo>
                    <a:pt x="98" y="95"/>
                  </a:lnTo>
                  <a:lnTo>
                    <a:pt x="104" y="101"/>
                  </a:lnTo>
                  <a:lnTo>
                    <a:pt x="115" y="101"/>
                  </a:lnTo>
                  <a:lnTo>
                    <a:pt x="121" y="103"/>
                  </a:lnTo>
                  <a:lnTo>
                    <a:pt x="132" y="95"/>
                  </a:lnTo>
                  <a:lnTo>
                    <a:pt x="146" y="101"/>
                  </a:lnTo>
                  <a:lnTo>
                    <a:pt x="157" y="103"/>
                  </a:lnTo>
                  <a:lnTo>
                    <a:pt x="166" y="115"/>
                  </a:lnTo>
                  <a:lnTo>
                    <a:pt x="174" y="115"/>
                  </a:lnTo>
                  <a:lnTo>
                    <a:pt x="185" y="126"/>
                  </a:lnTo>
                  <a:lnTo>
                    <a:pt x="196" y="129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210" y="126"/>
                  </a:lnTo>
                  <a:lnTo>
                    <a:pt x="227" y="123"/>
                  </a:lnTo>
                  <a:lnTo>
                    <a:pt x="227" y="115"/>
                  </a:lnTo>
                  <a:lnTo>
                    <a:pt x="236" y="109"/>
                  </a:lnTo>
                  <a:lnTo>
                    <a:pt x="238" y="103"/>
                  </a:lnTo>
                  <a:lnTo>
                    <a:pt x="244" y="10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9710467" y="3953570"/>
              <a:ext cx="378457" cy="272888"/>
            </a:xfrm>
            <a:custGeom>
              <a:avLst/>
              <a:gdLst/>
              <a:ahLst/>
              <a:cxnLst/>
              <a:rect l="l" t="t" r="r" b="b"/>
              <a:pathLst>
                <a:path w="190" h="137" extrusionOk="0">
                  <a:moveTo>
                    <a:pt x="61" y="101"/>
                  </a:moveTo>
                  <a:lnTo>
                    <a:pt x="61" y="87"/>
                  </a:lnTo>
                  <a:lnTo>
                    <a:pt x="64" y="81"/>
                  </a:lnTo>
                  <a:lnTo>
                    <a:pt x="61" y="79"/>
                  </a:lnTo>
                  <a:lnTo>
                    <a:pt x="56" y="76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36" y="70"/>
                  </a:lnTo>
                  <a:lnTo>
                    <a:pt x="25" y="65"/>
                  </a:lnTo>
                  <a:lnTo>
                    <a:pt x="17" y="51"/>
                  </a:lnTo>
                  <a:lnTo>
                    <a:pt x="3" y="54"/>
                  </a:lnTo>
                  <a:lnTo>
                    <a:pt x="0" y="51"/>
                  </a:lnTo>
                  <a:lnTo>
                    <a:pt x="3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1" y="17"/>
                  </a:lnTo>
                  <a:lnTo>
                    <a:pt x="19" y="6"/>
                  </a:lnTo>
                  <a:lnTo>
                    <a:pt x="39" y="3"/>
                  </a:lnTo>
                  <a:lnTo>
                    <a:pt x="50" y="3"/>
                  </a:lnTo>
                  <a:lnTo>
                    <a:pt x="61" y="3"/>
                  </a:lnTo>
                  <a:lnTo>
                    <a:pt x="64" y="6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1" y="6"/>
                  </a:lnTo>
                  <a:lnTo>
                    <a:pt x="89" y="6"/>
                  </a:lnTo>
                  <a:lnTo>
                    <a:pt x="95" y="12"/>
                  </a:lnTo>
                  <a:lnTo>
                    <a:pt x="106" y="12"/>
                  </a:lnTo>
                  <a:lnTo>
                    <a:pt x="112" y="14"/>
                  </a:lnTo>
                  <a:lnTo>
                    <a:pt x="123" y="6"/>
                  </a:lnTo>
                  <a:lnTo>
                    <a:pt x="137" y="12"/>
                  </a:lnTo>
                  <a:lnTo>
                    <a:pt x="148" y="14"/>
                  </a:lnTo>
                  <a:lnTo>
                    <a:pt x="157" y="26"/>
                  </a:lnTo>
                  <a:lnTo>
                    <a:pt x="165" y="26"/>
                  </a:lnTo>
                  <a:lnTo>
                    <a:pt x="176" y="37"/>
                  </a:lnTo>
                  <a:lnTo>
                    <a:pt x="187" y="40"/>
                  </a:lnTo>
                  <a:lnTo>
                    <a:pt x="190" y="42"/>
                  </a:lnTo>
                  <a:lnTo>
                    <a:pt x="182" y="54"/>
                  </a:lnTo>
                  <a:lnTo>
                    <a:pt x="187" y="56"/>
                  </a:lnTo>
                  <a:lnTo>
                    <a:pt x="187" y="65"/>
                  </a:lnTo>
                  <a:lnTo>
                    <a:pt x="173" y="70"/>
                  </a:lnTo>
                  <a:lnTo>
                    <a:pt x="168" y="81"/>
                  </a:lnTo>
                  <a:lnTo>
                    <a:pt x="162" y="84"/>
                  </a:lnTo>
                  <a:lnTo>
                    <a:pt x="159" y="95"/>
                  </a:lnTo>
                  <a:lnTo>
                    <a:pt x="168" y="101"/>
                  </a:lnTo>
                  <a:lnTo>
                    <a:pt x="168" y="109"/>
                  </a:lnTo>
                  <a:lnTo>
                    <a:pt x="159" y="109"/>
                  </a:lnTo>
                  <a:lnTo>
                    <a:pt x="157" y="104"/>
                  </a:lnTo>
                  <a:lnTo>
                    <a:pt x="151" y="107"/>
                  </a:lnTo>
                  <a:lnTo>
                    <a:pt x="148" y="115"/>
                  </a:lnTo>
                  <a:lnTo>
                    <a:pt x="137" y="118"/>
                  </a:lnTo>
                  <a:lnTo>
                    <a:pt x="140" y="129"/>
                  </a:lnTo>
                  <a:lnTo>
                    <a:pt x="134" y="129"/>
                  </a:lnTo>
                  <a:lnTo>
                    <a:pt x="123" y="132"/>
                  </a:lnTo>
                  <a:lnTo>
                    <a:pt x="115" y="129"/>
                  </a:lnTo>
                  <a:lnTo>
                    <a:pt x="101" y="132"/>
                  </a:lnTo>
                  <a:lnTo>
                    <a:pt x="92" y="137"/>
                  </a:lnTo>
                  <a:lnTo>
                    <a:pt x="87" y="132"/>
                  </a:lnTo>
                  <a:lnTo>
                    <a:pt x="87" y="121"/>
                  </a:lnTo>
                  <a:lnTo>
                    <a:pt x="84" y="107"/>
                  </a:lnTo>
                  <a:lnTo>
                    <a:pt x="78" y="107"/>
                  </a:lnTo>
                  <a:lnTo>
                    <a:pt x="70" y="101"/>
                  </a:lnTo>
                  <a:lnTo>
                    <a:pt x="61" y="10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9893720" y="3977472"/>
              <a:ext cx="635410" cy="488011"/>
            </a:xfrm>
            <a:custGeom>
              <a:avLst/>
              <a:gdLst/>
              <a:ahLst/>
              <a:cxnLst/>
              <a:rect l="l" t="t" r="r" b="b"/>
              <a:pathLst>
                <a:path w="319" h="245" extrusionOk="0">
                  <a:moveTo>
                    <a:pt x="0" y="125"/>
                  </a:moveTo>
                  <a:lnTo>
                    <a:pt x="9" y="120"/>
                  </a:lnTo>
                  <a:lnTo>
                    <a:pt x="23" y="117"/>
                  </a:lnTo>
                  <a:lnTo>
                    <a:pt x="31" y="120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5" y="106"/>
                  </a:lnTo>
                  <a:lnTo>
                    <a:pt x="56" y="103"/>
                  </a:lnTo>
                  <a:lnTo>
                    <a:pt x="59" y="95"/>
                  </a:lnTo>
                  <a:lnTo>
                    <a:pt x="65" y="92"/>
                  </a:lnTo>
                  <a:lnTo>
                    <a:pt x="67" y="97"/>
                  </a:lnTo>
                  <a:lnTo>
                    <a:pt x="76" y="97"/>
                  </a:lnTo>
                  <a:lnTo>
                    <a:pt x="76" y="89"/>
                  </a:lnTo>
                  <a:lnTo>
                    <a:pt x="67" y="83"/>
                  </a:lnTo>
                  <a:lnTo>
                    <a:pt x="70" y="72"/>
                  </a:lnTo>
                  <a:lnTo>
                    <a:pt x="76" y="69"/>
                  </a:lnTo>
                  <a:lnTo>
                    <a:pt x="81" y="58"/>
                  </a:lnTo>
                  <a:lnTo>
                    <a:pt x="95" y="53"/>
                  </a:lnTo>
                  <a:lnTo>
                    <a:pt x="95" y="44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9" y="25"/>
                  </a:lnTo>
                  <a:lnTo>
                    <a:pt x="126" y="22"/>
                  </a:lnTo>
                  <a:lnTo>
                    <a:pt x="126" y="14"/>
                  </a:lnTo>
                  <a:lnTo>
                    <a:pt x="135" y="8"/>
                  </a:lnTo>
                  <a:lnTo>
                    <a:pt x="137" y="2"/>
                  </a:lnTo>
                  <a:lnTo>
                    <a:pt x="146" y="0"/>
                  </a:lnTo>
                  <a:lnTo>
                    <a:pt x="154" y="2"/>
                  </a:lnTo>
                  <a:lnTo>
                    <a:pt x="160" y="0"/>
                  </a:lnTo>
                  <a:lnTo>
                    <a:pt x="168" y="11"/>
                  </a:lnTo>
                  <a:lnTo>
                    <a:pt x="179" y="5"/>
                  </a:lnTo>
                  <a:lnTo>
                    <a:pt x="188" y="8"/>
                  </a:lnTo>
                  <a:lnTo>
                    <a:pt x="193" y="19"/>
                  </a:lnTo>
                  <a:lnTo>
                    <a:pt x="205" y="14"/>
                  </a:lnTo>
                  <a:lnTo>
                    <a:pt x="216" y="8"/>
                  </a:lnTo>
                  <a:lnTo>
                    <a:pt x="219" y="14"/>
                  </a:lnTo>
                  <a:lnTo>
                    <a:pt x="224" y="14"/>
                  </a:lnTo>
                  <a:lnTo>
                    <a:pt x="241" y="19"/>
                  </a:lnTo>
                  <a:lnTo>
                    <a:pt x="244" y="30"/>
                  </a:lnTo>
                  <a:lnTo>
                    <a:pt x="241" y="39"/>
                  </a:lnTo>
                  <a:lnTo>
                    <a:pt x="247" y="47"/>
                  </a:lnTo>
                  <a:lnTo>
                    <a:pt x="247" y="58"/>
                  </a:lnTo>
                  <a:lnTo>
                    <a:pt x="255" y="67"/>
                  </a:lnTo>
                  <a:lnTo>
                    <a:pt x="261" y="78"/>
                  </a:lnTo>
                  <a:lnTo>
                    <a:pt x="269" y="92"/>
                  </a:lnTo>
                  <a:lnTo>
                    <a:pt x="277" y="97"/>
                  </a:lnTo>
                  <a:lnTo>
                    <a:pt x="280" y="111"/>
                  </a:lnTo>
                  <a:lnTo>
                    <a:pt x="294" y="114"/>
                  </a:lnTo>
                  <a:lnTo>
                    <a:pt x="308" y="125"/>
                  </a:lnTo>
                  <a:lnTo>
                    <a:pt x="308" y="134"/>
                  </a:lnTo>
                  <a:lnTo>
                    <a:pt x="319" y="139"/>
                  </a:lnTo>
                  <a:lnTo>
                    <a:pt x="314" y="145"/>
                  </a:lnTo>
                  <a:lnTo>
                    <a:pt x="308" y="156"/>
                  </a:lnTo>
                  <a:lnTo>
                    <a:pt x="289" y="159"/>
                  </a:lnTo>
                  <a:lnTo>
                    <a:pt x="280" y="150"/>
                  </a:lnTo>
                  <a:lnTo>
                    <a:pt x="275" y="156"/>
                  </a:lnTo>
                  <a:lnTo>
                    <a:pt x="277" y="167"/>
                  </a:lnTo>
                  <a:lnTo>
                    <a:pt x="283" y="178"/>
                  </a:lnTo>
                  <a:lnTo>
                    <a:pt x="283" y="190"/>
                  </a:lnTo>
                  <a:lnTo>
                    <a:pt x="291" y="198"/>
                  </a:lnTo>
                  <a:lnTo>
                    <a:pt x="291" y="209"/>
                  </a:lnTo>
                  <a:lnTo>
                    <a:pt x="291" y="209"/>
                  </a:lnTo>
                  <a:lnTo>
                    <a:pt x="275" y="212"/>
                  </a:lnTo>
                  <a:lnTo>
                    <a:pt x="263" y="215"/>
                  </a:lnTo>
                  <a:lnTo>
                    <a:pt x="258" y="229"/>
                  </a:lnTo>
                  <a:lnTo>
                    <a:pt x="258" y="240"/>
                  </a:lnTo>
                  <a:lnTo>
                    <a:pt x="249" y="243"/>
                  </a:lnTo>
                  <a:lnTo>
                    <a:pt x="241" y="237"/>
                  </a:lnTo>
                  <a:lnTo>
                    <a:pt x="230" y="240"/>
                  </a:lnTo>
                  <a:lnTo>
                    <a:pt x="224" y="234"/>
                  </a:lnTo>
                  <a:lnTo>
                    <a:pt x="216" y="237"/>
                  </a:lnTo>
                  <a:lnTo>
                    <a:pt x="210" y="245"/>
                  </a:lnTo>
                  <a:lnTo>
                    <a:pt x="202" y="243"/>
                  </a:lnTo>
                  <a:lnTo>
                    <a:pt x="202" y="234"/>
                  </a:lnTo>
                  <a:lnTo>
                    <a:pt x="191" y="234"/>
                  </a:lnTo>
                  <a:lnTo>
                    <a:pt x="179" y="240"/>
                  </a:lnTo>
                  <a:lnTo>
                    <a:pt x="174" y="240"/>
                  </a:lnTo>
                  <a:lnTo>
                    <a:pt x="163" y="237"/>
                  </a:lnTo>
                  <a:lnTo>
                    <a:pt x="160" y="240"/>
                  </a:lnTo>
                  <a:lnTo>
                    <a:pt x="154" y="240"/>
                  </a:lnTo>
                  <a:lnTo>
                    <a:pt x="149" y="234"/>
                  </a:lnTo>
                  <a:lnTo>
                    <a:pt x="135" y="240"/>
                  </a:lnTo>
                  <a:lnTo>
                    <a:pt x="132" y="237"/>
                  </a:lnTo>
                  <a:lnTo>
                    <a:pt x="123" y="231"/>
                  </a:lnTo>
                  <a:lnTo>
                    <a:pt x="101" y="229"/>
                  </a:lnTo>
                  <a:lnTo>
                    <a:pt x="93" y="223"/>
                  </a:lnTo>
                  <a:lnTo>
                    <a:pt x="87" y="223"/>
                  </a:lnTo>
                  <a:lnTo>
                    <a:pt x="79" y="229"/>
                  </a:lnTo>
                  <a:lnTo>
                    <a:pt x="67" y="229"/>
                  </a:lnTo>
                  <a:lnTo>
                    <a:pt x="39" y="234"/>
                  </a:lnTo>
                  <a:lnTo>
                    <a:pt x="34" y="237"/>
                  </a:lnTo>
                  <a:lnTo>
                    <a:pt x="23" y="231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9" y="215"/>
                  </a:lnTo>
                  <a:lnTo>
                    <a:pt x="6" y="204"/>
                  </a:lnTo>
                  <a:lnTo>
                    <a:pt x="11" y="195"/>
                  </a:lnTo>
                  <a:lnTo>
                    <a:pt x="20" y="192"/>
                  </a:lnTo>
                  <a:lnTo>
                    <a:pt x="20" y="167"/>
                  </a:lnTo>
                  <a:lnTo>
                    <a:pt x="14" y="164"/>
                  </a:lnTo>
                  <a:lnTo>
                    <a:pt x="11" y="156"/>
                  </a:lnTo>
                  <a:lnTo>
                    <a:pt x="6" y="148"/>
                  </a:lnTo>
                  <a:lnTo>
                    <a:pt x="0" y="12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9843923" y="4365889"/>
              <a:ext cx="1254884" cy="778825"/>
            </a:xfrm>
            <a:custGeom>
              <a:avLst/>
              <a:gdLst/>
              <a:ahLst/>
              <a:cxnLst/>
              <a:rect l="l" t="t" r="r" b="b"/>
              <a:pathLst>
                <a:path w="630" h="391" extrusionOk="0">
                  <a:moveTo>
                    <a:pt x="42" y="36"/>
                  </a:moveTo>
                  <a:lnTo>
                    <a:pt x="48" y="36"/>
                  </a:lnTo>
                  <a:lnTo>
                    <a:pt x="59" y="42"/>
                  </a:lnTo>
                  <a:lnTo>
                    <a:pt x="64" y="39"/>
                  </a:lnTo>
                  <a:lnTo>
                    <a:pt x="92" y="34"/>
                  </a:lnTo>
                  <a:lnTo>
                    <a:pt x="104" y="34"/>
                  </a:lnTo>
                  <a:lnTo>
                    <a:pt x="112" y="28"/>
                  </a:lnTo>
                  <a:lnTo>
                    <a:pt x="118" y="28"/>
                  </a:lnTo>
                  <a:lnTo>
                    <a:pt x="126" y="34"/>
                  </a:lnTo>
                  <a:lnTo>
                    <a:pt x="148" y="36"/>
                  </a:lnTo>
                  <a:lnTo>
                    <a:pt x="157" y="42"/>
                  </a:lnTo>
                  <a:lnTo>
                    <a:pt x="160" y="45"/>
                  </a:lnTo>
                  <a:lnTo>
                    <a:pt x="174" y="39"/>
                  </a:lnTo>
                  <a:lnTo>
                    <a:pt x="179" y="45"/>
                  </a:lnTo>
                  <a:lnTo>
                    <a:pt x="185" y="45"/>
                  </a:lnTo>
                  <a:lnTo>
                    <a:pt x="188" y="42"/>
                  </a:lnTo>
                  <a:lnTo>
                    <a:pt x="199" y="45"/>
                  </a:lnTo>
                  <a:lnTo>
                    <a:pt x="204" y="45"/>
                  </a:lnTo>
                  <a:lnTo>
                    <a:pt x="216" y="39"/>
                  </a:lnTo>
                  <a:lnTo>
                    <a:pt x="227" y="39"/>
                  </a:lnTo>
                  <a:lnTo>
                    <a:pt x="227" y="48"/>
                  </a:lnTo>
                  <a:lnTo>
                    <a:pt x="235" y="50"/>
                  </a:lnTo>
                  <a:lnTo>
                    <a:pt x="241" y="42"/>
                  </a:lnTo>
                  <a:lnTo>
                    <a:pt x="249" y="39"/>
                  </a:lnTo>
                  <a:lnTo>
                    <a:pt x="255" y="45"/>
                  </a:lnTo>
                  <a:lnTo>
                    <a:pt x="266" y="42"/>
                  </a:lnTo>
                  <a:lnTo>
                    <a:pt x="274" y="48"/>
                  </a:lnTo>
                  <a:lnTo>
                    <a:pt x="283" y="45"/>
                  </a:lnTo>
                  <a:lnTo>
                    <a:pt x="283" y="34"/>
                  </a:lnTo>
                  <a:lnTo>
                    <a:pt x="288" y="20"/>
                  </a:lnTo>
                  <a:lnTo>
                    <a:pt x="300" y="17"/>
                  </a:lnTo>
                  <a:lnTo>
                    <a:pt x="316" y="14"/>
                  </a:lnTo>
                  <a:lnTo>
                    <a:pt x="322" y="14"/>
                  </a:lnTo>
                  <a:lnTo>
                    <a:pt x="330" y="14"/>
                  </a:lnTo>
                  <a:lnTo>
                    <a:pt x="330" y="6"/>
                  </a:lnTo>
                  <a:lnTo>
                    <a:pt x="336" y="0"/>
                  </a:lnTo>
                  <a:lnTo>
                    <a:pt x="356" y="6"/>
                  </a:lnTo>
                  <a:lnTo>
                    <a:pt x="375" y="6"/>
                  </a:lnTo>
                  <a:lnTo>
                    <a:pt x="384" y="0"/>
                  </a:lnTo>
                  <a:lnTo>
                    <a:pt x="395" y="3"/>
                  </a:lnTo>
                  <a:lnTo>
                    <a:pt x="400" y="20"/>
                  </a:lnTo>
                  <a:lnTo>
                    <a:pt x="406" y="25"/>
                  </a:lnTo>
                  <a:lnTo>
                    <a:pt x="403" y="34"/>
                  </a:lnTo>
                  <a:lnTo>
                    <a:pt x="414" y="48"/>
                  </a:lnTo>
                  <a:lnTo>
                    <a:pt x="434" y="45"/>
                  </a:lnTo>
                  <a:lnTo>
                    <a:pt x="442" y="50"/>
                  </a:lnTo>
                  <a:lnTo>
                    <a:pt x="442" y="59"/>
                  </a:lnTo>
                  <a:lnTo>
                    <a:pt x="451" y="62"/>
                  </a:lnTo>
                  <a:lnTo>
                    <a:pt x="451" y="70"/>
                  </a:lnTo>
                  <a:lnTo>
                    <a:pt x="454" y="84"/>
                  </a:lnTo>
                  <a:lnTo>
                    <a:pt x="473" y="101"/>
                  </a:lnTo>
                  <a:lnTo>
                    <a:pt x="479" y="92"/>
                  </a:lnTo>
                  <a:lnTo>
                    <a:pt x="490" y="98"/>
                  </a:lnTo>
                  <a:lnTo>
                    <a:pt x="498" y="95"/>
                  </a:lnTo>
                  <a:lnTo>
                    <a:pt x="507" y="98"/>
                  </a:lnTo>
                  <a:lnTo>
                    <a:pt x="521" y="87"/>
                  </a:lnTo>
                  <a:lnTo>
                    <a:pt x="526" y="87"/>
                  </a:lnTo>
                  <a:lnTo>
                    <a:pt x="535" y="106"/>
                  </a:lnTo>
                  <a:lnTo>
                    <a:pt x="546" y="112"/>
                  </a:lnTo>
                  <a:lnTo>
                    <a:pt x="549" y="120"/>
                  </a:lnTo>
                  <a:lnTo>
                    <a:pt x="554" y="115"/>
                  </a:lnTo>
                  <a:lnTo>
                    <a:pt x="568" y="117"/>
                  </a:lnTo>
                  <a:lnTo>
                    <a:pt x="580" y="117"/>
                  </a:lnTo>
                  <a:lnTo>
                    <a:pt x="585" y="123"/>
                  </a:lnTo>
                  <a:lnTo>
                    <a:pt x="594" y="120"/>
                  </a:lnTo>
                  <a:lnTo>
                    <a:pt x="605" y="129"/>
                  </a:lnTo>
                  <a:lnTo>
                    <a:pt x="616" y="129"/>
                  </a:lnTo>
                  <a:lnTo>
                    <a:pt x="622" y="123"/>
                  </a:lnTo>
                  <a:lnTo>
                    <a:pt x="624" y="131"/>
                  </a:lnTo>
                  <a:lnTo>
                    <a:pt x="630" y="137"/>
                  </a:lnTo>
                  <a:lnTo>
                    <a:pt x="630" y="145"/>
                  </a:lnTo>
                  <a:lnTo>
                    <a:pt x="624" y="154"/>
                  </a:lnTo>
                  <a:lnTo>
                    <a:pt x="616" y="157"/>
                  </a:lnTo>
                  <a:lnTo>
                    <a:pt x="613" y="173"/>
                  </a:lnTo>
                  <a:lnTo>
                    <a:pt x="624" y="179"/>
                  </a:lnTo>
                  <a:lnTo>
                    <a:pt x="627" y="190"/>
                  </a:lnTo>
                  <a:lnTo>
                    <a:pt x="622" y="204"/>
                  </a:lnTo>
                  <a:lnTo>
                    <a:pt x="622" y="215"/>
                  </a:lnTo>
                  <a:lnTo>
                    <a:pt x="616" y="221"/>
                  </a:lnTo>
                  <a:lnTo>
                    <a:pt x="596" y="221"/>
                  </a:lnTo>
                  <a:lnTo>
                    <a:pt x="588" y="235"/>
                  </a:lnTo>
                  <a:lnTo>
                    <a:pt x="585" y="238"/>
                  </a:lnTo>
                  <a:lnTo>
                    <a:pt x="582" y="254"/>
                  </a:lnTo>
                  <a:lnTo>
                    <a:pt x="574" y="257"/>
                  </a:lnTo>
                  <a:lnTo>
                    <a:pt x="574" y="252"/>
                  </a:lnTo>
                  <a:lnTo>
                    <a:pt x="568" y="252"/>
                  </a:lnTo>
                  <a:lnTo>
                    <a:pt x="560" y="257"/>
                  </a:lnTo>
                  <a:lnTo>
                    <a:pt x="552" y="254"/>
                  </a:lnTo>
                  <a:lnTo>
                    <a:pt x="546" y="260"/>
                  </a:lnTo>
                  <a:lnTo>
                    <a:pt x="543" y="265"/>
                  </a:lnTo>
                  <a:lnTo>
                    <a:pt x="535" y="265"/>
                  </a:lnTo>
                  <a:lnTo>
                    <a:pt x="529" y="271"/>
                  </a:lnTo>
                  <a:lnTo>
                    <a:pt x="521" y="279"/>
                  </a:lnTo>
                  <a:lnTo>
                    <a:pt x="518" y="279"/>
                  </a:lnTo>
                  <a:lnTo>
                    <a:pt x="512" y="279"/>
                  </a:lnTo>
                  <a:lnTo>
                    <a:pt x="504" y="285"/>
                  </a:lnTo>
                  <a:lnTo>
                    <a:pt x="496" y="282"/>
                  </a:lnTo>
                  <a:lnTo>
                    <a:pt x="487" y="288"/>
                  </a:lnTo>
                  <a:lnTo>
                    <a:pt x="482" y="288"/>
                  </a:lnTo>
                  <a:lnTo>
                    <a:pt x="479" y="279"/>
                  </a:lnTo>
                  <a:lnTo>
                    <a:pt x="473" y="279"/>
                  </a:lnTo>
                  <a:lnTo>
                    <a:pt x="476" y="285"/>
                  </a:lnTo>
                  <a:lnTo>
                    <a:pt x="482" y="291"/>
                  </a:lnTo>
                  <a:lnTo>
                    <a:pt x="479" y="293"/>
                  </a:lnTo>
                  <a:lnTo>
                    <a:pt x="470" y="305"/>
                  </a:lnTo>
                  <a:lnTo>
                    <a:pt x="465" y="307"/>
                  </a:lnTo>
                  <a:lnTo>
                    <a:pt x="465" y="305"/>
                  </a:lnTo>
                  <a:lnTo>
                    <a:pt x="468" y="302"/>
                  </a:lnTo>
                  <a:lnTo>
                    <a:pt x="476" y="293"/>
                  </a:lnTo>
                  <a:lnTo>
                    <a:pt x="473" y="291"/>
                  </a:lnTo>
                  <a:lnTo>
                    <a:pt x="470" y="288"/>
                  </a:lnTo>
                  <a:lnTo>
                    <a:pt x="468" y="293"/>
                  </a:lnTo>
                  <a:lnTo>
                    <a:pt x="456" y="305"/>
                  </a:lnTo>
                  <a:lnTo>
                    <a:pt x="451" y="305"/>
                  </a:lnTo>
                  <a:lnTo>
                    <a:pt x="448" y="310"/>
                  </a:lnTo>
                  <a:lnTo>
                    <a:pt x="440" y="310"/>
                  </a:lnTo>
                  <a:lnTo>
                    <a:pt x="434" y="307"/>
                  </a:lnTo>
                  <a:lnTo>
                    <a:pt x="431" y="310"/>
                  </a:lnTo>
                  <a:lnTo>
                    <a:pt x="423" y="310"/>
                  </a:lnTo>
                  <a:lnTo>
                    <a:pt x="420" y="313"/>
                  </a:lnTo>
                  <a:lnTo>
                    <a:pt x="426" y="316"/>
                  </a:lnTo>
                  <a:lnTo>
                    <a:pt x="437" y="316"/>
                  </a:lnTo>
                  <a:lnTo>
                    <a:pt x="442" y="321"/>
                  </a:lnTo>
                  <a:lnTo>
                    <a:pt x="448" y="324"/>
                  </a:lnTo>
                  <a:lnTo>
                    <a:pt x="451" y="321"/>
                  </a:lnTo>
                  <a:lnTo>
                    <a:pt x="454" y="324"/>
                  </a:lnTo>
                  <a:lnTo>
                    <a:pt x="451" y="330"/>
                  </a:lnTo>
                  <a:lnTo>
                    <a:pt x="451" y="333"/>
                  </a:lnTo>
                  <a:lnTo>
                    <a:pt x="454" y="330"/>
                  </a:lnTo>
                  <a:lnTo>
                    <a:pt x="456" y="330"/>
                  </a:lnTo>
                  <a:lnTo>
                    <a:pt x="456" y="338"/>
                  </a:lnTo>
                  <a:lnTo>
                    <a:pt x="462" y="333"/>
                  </a:lnTo>
                  <a:lnTo>
                    <a:pt x="465" y="335"/>
                  </a:lnTo>
                  <a:lnTo>
                    <a:pt x="468" y="344"/>
                  </a:lnTo>
                  <a:lnTo>
                    <a:pt x="470" y="349"/>
                  </a:lnTo>
                  <a:lnTo>
                    <a:pt x="479" y="352"/>
                  </a:lnTo>
                  <a:lnTo>
                    <a:pt x="484" y="349"/>
                  </a:lnTo>
                  <a:lnTo>
                    <a:pt x="470" y="338"/>
                  </a:lnTo>
                  <a:lnTo>
                    <a:pt x="456" y="321"/>
                  </a:lnTo>
                  <a:lnTo>
                    <a:pt x="454" y="310"/>
                  </a:lnTo>
                  <a:lnTo>
                    <a:pt x="456" y="310"/>
                  </a:lnTo>
                  <a:lnTo>
                    <a:pt x="462" y="316"/>
                  </a:lnTo>
                  <a:lnTo>
                    <a:pt x="465" y="327"/>
                  </a:lnTo>
                  <a:lnTo>
                    <a:pt x="484" y="346"/>
                  </a:lnTo>
                  <a:lnTo>
                    <a:pt x="487" y="349"/>
                  </a:lnTo>
                  <a:lnTo>
                    <a:pt x="496" y="344"/>
                  </a:lnTo>
                  <a:lnTo>
                    <a:pt x="498" y="341"/>
                  </a:lnTo>
                  <a:lnTo>
                    <a:pt x="507" y="346"/>
                  </a:lnTo>
                  <a:lnTo>
                    <a:pt x="510" y="338"/>
                  </a:lnTo>
                  <a:lnTo>
                    <a:pt x="521" y="338"/>
                  </a:lnTo>
                  <a:lnTo>
                    <a:pt x="532" y="338"/>
                  </a:lnTo>
                  <a:lnTo>
                    <a:pt x="529" y="344"/>
                  </a:lnTo>
                  <a:lnTo>
                    <a:pt x="524" y="346"/>
                  </a:lnTo>
                  <a:lnTo>
                    <a:pt x="529" y="352"/>
                  </a:lnTo>
                  <a:lnTo>
                    <a:pt x="524" y="358"/>
                  </a:lnTo>
                  <a:lnTo>
                    <a:pt x="510" y="360"/>
                  </a:lnTo>
                  <a:lnTo>
                    <a:pt x="496" y="358"/>
                  </a:lnTo>
                  <a:lnTo>
                    <a:pt x="487" y="363"/>
                  </a:lnTo>
                  <a:lnTo>
                    <a:pt x="479" y="372"/>
                  </a:lnTo>
                  <a:lnTo>
                    <a:pt x="468" y="372"/>
                  </a:lnTo>
                  <a:lnTo>
                    <a:pt x="451" y="386"/>
                  </a:lnTo>
                  <a:lnTo>
                    <a:pt x="437" y="391"/>
                  </a:lnTo>
                  <a:lnTo>
                    <a:pt x="423" y="388"/>
                  </a:lnTo>
                  <a:lnTo>
                    <a:pt x="417" y="386"/>
                  </a:lnTo>
                  <a:lnTo>
                    <a:pt x="417" y="383"/>
                  </a:lnTo>
                  <a:lnTo>
                    <a:pt x="423" y="369"/>
                  </a:lnTo>
                  <a:lnTo>
                    <a:pt x="423" y="363"/>
                  </a:lnTo>
                  <a:lnTo>
                    <a:pt x="412" y="352"/>
                  </a:lnTo>
                  <a:lnTo>
                    <a:pt x="406" y="352"/>
                  </a:lnTo>
                  <a:lnTo>
                    <a:pt x="398" y="349"/>
                  </a:lnTo>
                  <a:lnTo>
                    <a:pt x="392" y="355"/>
                  </a:lnTo>
                  <a:lnTo>
                    <a:pt x="386" y="352"/>
                  </a:lnTo>
                  <a:lnTo>
                    <a:pt x="395" y="338"/>
                  </a:lnTo>
                  <a:lnTo>
                    <a:pt x="406" y="330"/>
                  </a:lnTo>
                  <a:lnTo>
                    <a:pt x="417" y="330"/>
                  </a:lnTo>
                  <a:lnTo>
                    <a:pt x="423" y="327"/>
                  </a:lnTo>
                  <a:lnTo>
                    <a:pt x="417" y="321"/>
                  </a:lnTo>
                  <a:lnTo>
                    <a:pt x="414" y="313"/>
                  </a:lnTo>
                  <a:lnTo>
                    <a:pt x="412" y="310"/>
                  </a:lnTo>
                  <a:lnTo>
                    <a:pt x="409" y="316"/>
                  </a:lnTo>
                  <a:lnTo>
                    <a:pt x="403" y="313"/>
                  </a:lnTo>
                  <a:lnTo>
                    <a:pt x="395" y="310"/>
                  </a:lnTo>
                  <a:lnTo>
                    <a:pt x="386" y="310"/>
                  </a:lnTo>
                  <a:lnTo>
                    <a:pt x="378" y="316"/>
                  </a:lnTo>
                  <a:lnTo>
                    <a:pt x="370" y="310"/>
                  </a:lnTo>
                  <a:lnTo>
                    <a:pt x="364" y="310"/>
                  </a:lnTo>
                  <a:lnTo>
                    <a:pt x="358" y="305"/>
                  </a:lnTo>
                  <a:lnTo>
                    <a:pt x="364" y="302"/>
                  </a:lnTo>
                  <a:lnTo>
                    <a:pt x="364" y="299"/>
                  </a:lnTo>
                  <a:lnTo>
                    <a:pt x="353" y="296"/>
                  </a:lnTo>
                  <a:lnTo>
                    <a:pt x="339" y="296"/>
                  </a:lnTo>
                  <a:lnTo>
                    <a:pt x="336" y="291"/>
                  </a:lnTo>
                  <a:lnTo>
                    <a:pt x="344" y="291"/>
                  </a:lnTo>
                  <a:lnTo>
                    <a:pt x="358" y="291"/>
                  </a:lnTo>
                  <a:lnTo>
                    <a:pt x="367" y="291"/>
                  </a:lnTo>
                  <a:lnTo>
                    <a:pt x="370" y="288"/>
                  </a:lnTo>
                  <a:lnTo>
                    <a:pt x="378" y="285"/>
                  </a:lnTo>
                  <a:lnTo>
                    <a:pt x="367" y="288"/>
                  </a:lnTo>
                  <a:lnTo>
                    <a:pt x="361" y="285"/>
                  </a:lnTo>
                  <a:lnTo>
                    <a:pt x="356" y="282"/>
                  </a:lnTo>
                  <a:lnTo>
                    <a:pt x="353" y="277"/>
                  </a:lnTo>
                  <a:lnTo>
                    <a:pt x="350" y="282"/>
                  </a:lnTo>
                  <a:lnTo>
                    <a:pt x="347" y="288"/>
                  </a:lnTo>
                  <a:lnTo>
                    <a:pt x="342" y="288"/>
                  </a:lnTo>
                  <a:lnTo>
                    <a:pt x="342" y="285"/>
                  </a:lnTo>
                  <a:lnTo>
                    <a:pt x="336" y="282"/>
                  </a:lnTo>
                  <a:lnTo>
                    <a:pt x="330" y="291"/>
                  </a:lnTo>
                  <a:lnTo>
                    <a:pt x="319" y="291"/>
                  </a:lnTo>
                  <a:lnTo>
                    <a:pt x="314" y="296"/>
                  </a:lnTo>
                  <a:lnTo>
                    <a:pt x="314" y="305"/>
                  </a:lnTo>
                  <a:lnTo>
                    <a:pt x="308" y="316"/>
                  </a:lnTo>
                  <a:lnTo>
                    <a:pt x="302" y="316"/>
                  </a:lnTo>
                  <a:lnTo>
                    <a:pt x="305" y="319"/>
                  </a:lnTo>
                  <a:lnTo>
                    <a:pt x="291" y="338"/>
                  </a:lnTo>
                  <a:lnTo>
                    <a:pt x="286" y="338"/>
                  </a:lnTo>
                  <a:lnTo>
                    <a:pt x="283" y="333"/>
                  </a:lnTo>
                  <a:lnTo>
                    <a:pt x="283" y="338"/>
                  </a:lnTo>
                  <a:lnTo>
                    <a:pt x="283" y="341"/>
                  </a:lnTo>
                  <a:lnTo>
                    <a:pt x="286" y="346"/>
                  </a:lnTo>
                  <a:lnTo>
                    <a:pt x="283" y="352"/>
                  </a:lnTo>
                  <a:lnTo>
                    <a:pt x="283" y="355"/>
                  </a:lnTo>
                  <a:lnTo>
                    <a:pt x="277" y="349"/>
                  </a:lnTo>
                  <a:lnTo>
                    <a:pt x="266" y="349"/>
                  </a:lnTo>
                  <a:lnTo>
                    <a:pt x="260" y="355"/>
                  </a:lnTo>
                  <a:lnTo>
                    <a:pt x="246" y="355"/>
                  </a:lnTo>
                  <a:lnTo>
                    <a:pt x="235" y="352"/>
                  </a:lnTo>
                  <a:lnTo>
                    <a:pt x="230" y="341"/>
                  </a:lnTo>
                  <a:lnTo>
                    <a:pt x="235" y="338"/>
                  </a:lnTo>
                  <a:lnTo>
                    <a:pt x="241" y="338"/>
                  </a:lnTo>
                  <a:lnTo>
                    <a:pt x="241" y="333"/>
                  </a:lnTo>
                  <a:lnTo>
                    <a:pt x="246" y="319"/>
                  </a:lnTo>
                  <a:lnTo>
                    <a:pt x="252" y="319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60" y="296"/>
                  </a:lnTo>
                  <a:lnTo>
                    <a:pt x="269" y="293"/>
                  </a:lnTo>
                  <a:lnTo>
                    <a:pt x="277" y="296"/>
                  </a:lnTo>
                  <a:lnTo>
                    <a:pt x="288" y="296"/>
                  </a:lnTo>
                  <a:lnTo>
                    <a:pt x="288" y="293"/>
                  </a:lnTo>
                  <a:lnTo>
                    <a:pt x="283" y="288"/>
                  </a:lnTo>
                  <a:lnTo>
                    <a:pt x="286" y="279"/>
                  </a:lnTo>
                  <a:lnTo>
                    <a:pt x="283" y="274"/>
                  </a:lnTo>
                  <a:lnTo>
                    <a:pt x="274" y="265"/>
                  </a:lnTo>
                  <a:lnTo>
                    <a:pt x="263" y="257"/>
                  </a:lnTo>
                  <a:lnTo>
                    <a:pt x="263" y="254"/>
                  </a:lnTo>
                  <a:lnTo>
                    <a:pt x="255" y="249"/>
                  </a:lnTo>
                  <a:lnTo>
                    <a:pt x="255" y="240"/>
                  </a:lnTo>
                  <a:lnTo>
                    <a:pt x="252" y="226"/>
                  </a:lnTo>
                  <a:lnTo>
                    <a:pt x="244" y="224"/>
                  </a:lnTo>
                  <a:lnTo>
                    <a:pt x="230" y="210"/>
                  </a:lnTo>
                  <a:lnTo>
                    <a:pt x="227" y="210"/>
                  </a:lnTo>
                  <a:lnTo>
                    <a:pt x="224" y="215"/>
                  </a:lnTo>
                  <a:lnTo>
                    <a:pt x="213" y="212"/>
                  </a:lnTo>
                  <a:lnTo>
                    <a:pt x="202" y="204"/>
                  </a:lnTo>
                  <a:lnTo>
                    <a:pt x="190" y="204"/>
                  </a:lnTo>
                  <a:lnTo>
                    <a:pt x="185" y="193"/>
                  </a:lnTo>
                  <a:lnTo>
                    <a:pt x="182" y="198"/>
                  </a:lnTo>
                  <a:lnTo>
                    <a:pt x="174" y="198"/>
                  </a:lnTo>
                  <a:lnTo>
                    <a:pt x="171" y="201"/>
                  </a:lnTo>
                  <a:lnTo>
                    <a:pt x="165" y="196"/>
                  </a:lnTo>
                  <a:lnTo>
                    <a:pt x="162" y="198"/>
                  </a:lnTo>
                  <a:lnTo>
                    <a:pt x="157" y="196"/>
                  </a:lnTo>
                  <a:lnTo>
                    <a:pt x="160" y="207"/>
                  </a:lnTo>
                  <a:lnTo>
                    <a:pt x="157" y="212"/>
                  </a:lnTo>
                  <a:lnTo>
                    <a:pt x="160" y="221"/>
                  </a:lnTo>
                  <a:lnTo>
                    <a:pt x="148" y="221"/>
                  </a:lnTo>
                  <a:lnTo>
                    <a:pt x="140" y="226"/>
                  </a:lnTo>
                  <a:lnTo>
                    <a:pt x="115" y="232"/>
                  </a:lnTo>
                  <a:lnTo>
                    <a:pt x="109" y="240"/>
                  </a:lnTo>
                  <a:lnTo>
                    <a:pt x="101" y="240"/>
                  </a:lnTo>
                  <a:lnTo>
                    <a:pt x="90" y="243"/>
                  </a:lnTo>
                  <a:lnTo>
                    <a:pt x="81" y="240"/>
                  </a:lnTo>
                  <a:lnTo>
                    <a:pt x="78" y="235"/>
                  </a:lnTo>
                  <a:lnTo>
                    <a:pt x="67" y="229"/>
                  </a:lnTo>
                  <a:lnTo>
                    <a:pt x="56" y="229"/>
                  </a:lnTo>
                  <a:lnTo>
                    <a:pt x="42" y="221"/>
                  </a:lnTo>
                  <a:lnTo>
                    <a:pt x="36" y="221"/>
                  </a:lnTo>
                  <a:lnTo>
                    <a:pt x="31" y="226"/>
                  </a:lnTo>
                  <a:lnTo>
                    <a:pt x="22" y="226"/>
                  </a:lnTo>
                  <a:lnTo>
                    <a:pt x="20" y="218"/>
                  </a:lnTo>
                  <a:lnTo>
                    <a:pt x="11" y="212"/>
                  </a:lnTo>
                  <a:lnTo>
                    <a:pt x="0" y="204"/>
                  </a:lnTo>
                  <a:lnTo>
                    <a:pt x="3" y="204"/>
                  </a:lnTo>
                  <a:lnTo>
                    <a:pt x="6" y="190"/>
                  </a:lnTo>
                  <a:lnTo>
                    <a:pt x="11" y="173"/>
                  </a:lnTo>
                  <a:lnTo>
                    <a:pt x="20" y="173"/>
                  </a:lnTo>
                  <a:lnTo>
                    <a:pt x="20" y="162"/>
                  </a:lnTo>
                  <a:lnTo>
                    <a:pt x="20" y="151"/>
                  </a:lnTo>
                  <a:lnTo>
                    <a:pt x="42" y="126"/>
                  </a:lnTo>
                  <a:lnTo>
                    <a:pt x="45" y="115"/>
                  </a:lnTo>
                  <a:lnTo>
                    <a:pt x="50" y="109"/>
                  </a:lnTo>
                  <a:lnTo>
                    <a:pt x="59" y="109"/>
                  </a:lnTo>
                  <a:lnTo>
                    <a:pt x="59" y="98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9" y="81"/>
                  </a:lnTo>
                  <a:lnTo>
                    <a:pt x="50" y="76"/>
                  </a:lnTo>
                  <a:lnTo>
                    <a:pt x="45" y="64"/>
                  </a:lnTo>
                  <a:lnTo>
                    <a:pt x="39" y="59"/>
                  </a:lnTo>
                  <a:lnTo>
                    <a:pt x="39" y="42"/>
                  </a:lnTo>
                  <a:lnTo>
                    <a:pt x="42" y="3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9738353" y="4800119"/>
              <a:ext cx="669272" cy="428254"/>
            </a:xfrm>
            <a:custGeom>
              <a:avLst/>
              <a:gdLst/>
              <a:ahLst/>
              <a:cxnLst/>
              <a:rect l="l" t="t" r="r" b="b"/>
              <a:pathLst>
                <a:path w="336" h="215" extrusionOk="0">
                  <a:moveTo>
                    <a:pt x="75" y="8"/>
                  </a:moveTo>
                  <a:lnTo>
                    <a:pt x="84" y="8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31" y="17"/>
                  </a:lnTo>
                  <a:lnTo>
                    <a:pt x="134" y="22"/>
                  </a:lnTo>
                  <a:lnTo>
                    <a:pt x="143" y="25"/>
                  </a:lnTo>
                  <a:lnTo>
                    <a:pt x="154" y="22"/>
                  </a:lnTo>
                  <a:lnTo>
                    <a:pt x="162" y="22"/>
                  </a:lnTo>
                  <a:lnTo>
                    <a:pt x="168" y="14"/>
                  </a:lnTo>
                  <a:lnTo>
                    <a:pt x="193" y="8"/>
                  </a:lnTo>
                  <a:lnTo>
                    <a:pt x="201" y="3"/>
                  </a:lnTo>
                  <a:lnTo>
                    <a:pt x="227" y="0"/>
                  </a:lnTo>
                  <a:lnTo>
                    <a:pt x="232" y="17"/>
                  </a:lnTo>
                  <a:lnTo>
                    <a:pt x="246" y="31"/>
                  </a:lnTo>
                  <a:lnTo>
                    <a:pt x="249" y="39"/>
                  </a:lnTo>
                  <a:lnTo>
                    <a:pt x="269" y="53"/>
                  </a:lnTo>
                  <a:lnTo>
                    <a:pt x="271" y="64"/>
                  </a:lnTo>
                  <a:lnTo>
                    <a:pt x="277" y="75"/>
                  </a:lnTo>
                  <a:lnTo>
                    <a:pt x="277" y="112"/>
                  </a:lnTo>
                  <a:lnTo>
                    <a:pt x="280" y="123"/>
                  </a:lnTo>
                  <a:lnTo>
                    <a:pt x="288" y="134"/>
                  </a:lnTo>
                  <a:lnTo>
                    <a:pt x="299" y="137"/>
                  </a:lnTo>
                  <a:lnTo>
                    <a:pt x="313" y="137"/>
                  </a:lnTo>
                  <a:lnTo>
                    <a:pt x="319" y="131"/>
                  </a:lnTo>
                  <a:lnTo>
                    <a:pt x="330" y="131"/>
                  </a:lnTo>
                  <a:lnTo>
                    <a:pt x="336" y="137"/>
                  </a:lnTo>
                  <a:lnTo>
                    <a:pt x="333" y="140"/>
                  </a:lnTo>
                  <a:lnTo>
                    <a:pt x="336" y="142"/>
                  </a:lnTo>
                  <a:lnTo>
                    <a:pt x="336" y="148"/>
                  </a:lnTo>
                  <a:lnTo>
                    <a:pt x="330" y="159"/>
                  </a:lnTo>
                  <a:lnTo>
                    <a:pt x="322" y="159"/>
                  </a:lnTo>
                  <a:lnTo>
                    <a:pt x="311" y="162"/>
                  </a:lnTo>
                  <a:lnTo>
                    <a:pt x="308" y="168"/>
                  </a:lnTo>
                  <a:lnTo>
                    <a:pt x="302" y="173"/>
                  </a:lnTo>
                  <a:lnTo>
                    <a:pt x="305" y="179"/>
                  </a:lnTo>
                  <a:lnTo>
                    <a:pt x="305" y="190"/>
                  </a:lnTo>
                  <a:lnTo>
                    <a:pt x="302" y="198"/>
                  </a:lnTo>
                  <a:lnTo>
                    <a:pt x="305" y="207"/>
                  </a:lnTo>
                  <a:lnTo>
                    <a:pt x="294" y="207"/>
                  </a:lnTo>
                  <a:lnTo>
                    <a:pt x="294" y="201"/>
                  </a:lnTo>
                  <a:lnTo>
                    <a:pt x="283" y="198"/>
                  </a:lnTo>
                  <a:lnTo>
                    <a:pt x="277" y="201"/>
                  </a:lnTo>
                  <a:lnTo>
                    <a:pt x="271" y="196"/>
                  </a:lnTo>
                  <a:lnTo>
                    <a:pt x="260" y="190"/>
                  </a:lnTo>
                  <a:lnTo>
                    <a:pt x="249" y="190"/>
                  </a:lnTo>
                  <a:lnTo>
                    <a:pt x="238" y="193"/>
                  </a:lnTo>
                  <a:lnTo>
                    <a:pt x="215" y="201"/>
                  </a:lnTo>
                  <a:lnTo>
                    <a:pt x="213" y="207"/>
                  </a:lnTo>
                  <a:lnTo>
                    <a:pt x="201" y="209"/>
                  </a:lnTo>
                  <a:lnTo>
                    <a:pt x="199" y="215"/>
                  </a:lnTo>
                  <a:lnTo>
                    <a:pt x="185" y="212"/>
                  </a:lnTo>
                  <a:lnTo>
                    <a:pt x="176" y="212"/>
                  </a:lnTo>
                  <a:lnTo>
                    <a:pt x="171" y="209"/>
                  </a:lnTo>
                  <a:lnTo>
                    <a:pt x="162" y="212"/>
                  </a:lnTo>
                  <a:lnTo>
                    <a:pt x="157" y="209"/>
                  </a:lnTo>
                  <a:lnTo>
                    <a:pt x="145" y="215"/>
                  </a:lnTo>
                  <a:lnTo>
                    <a:pt x="131" y="209"/>
                  </a:lnTo>
                  <a:lnTo>
                    <a:pt x="129" y="212"/>
                  </a:lnTo>
                  <a:lnTo>
                    <a:pt x="123" y="207"/>
                  </a:lnTo>
                  <a:lnTo>
                    <a:pt x="115" y="207"/>
                  </a:lnTo>
                  <a:lnTo>
                    <a:pt x="103" y="212"/>
                  </a:lnTo>
                  <a:lnTo>
                    <a:pt x="101" y="207"/>
                  </a:lnTo>
                  <a:lnTo>
                    <a:pt x="103" y="201"/>
                  </a:lnTo>
                  <a:lnTo>
                    <a:pt x="103" y="196"/>
                  </a:lnTo>
                  <a:lnTo>
                    <a:pt x="98" y="193"/>
                  </a:lnTo>
                  <a:lnTo>
                    <a:pt x="87" y="190"/>
                  </a:lnTo>
                  <a:lnTo>
                    <a:pt x="87" y="182"/>
                  </a:lnTo>
                  <a:lnTo>
                    <a:pt x="84" y="176"/>
                  </a:lnTo>
                  <a:lnTo>
                    <a:pt x="89" y="170"/>
                  </a:lnTo>
                  <a:lnTo>
                    <a:pt x="78" y="168"/>
                  </a:lnTo>
                  <a:lnTo>
                    <a:pt x="70" y="176"/>
                  </a:lnTo>
                  <a:lnTo>
                    <a:pt x="64" y="170"/>
                  </a:lnTo>
                  <a:lnTo>
                    <a:pt x="56" y="173"/>
                  </a:lnTo>
                  <a:lnTo>
                    <a:pt x="53" y="168"/>
                  </a:lnTo>
                  <a:lnTo>
                    <a:pt x="42" y="162"/>
                  </a:lnTo>
                  <a:lnTo>
                    <a:pt x="39" y="159"/>
                  </a:lnTo>
                  <a:lnTo>
                    <a:pt x="45" y="148"/>
                  </a:lnTo>
                  <a:lnTo>
                    <a:pt x="33" y="142"/>
                  </a:lnTo>
                  <a:lnTo>
                    <a:pt x="25" y="137"/>
                  </a:lnTo>
                  <a:lnTo>
                    <a:pt x="22" y="128"/>
                  </a:lnTo>
                  <a:lnTo>
                    <a:pt x="8" y="115"/>
                  </a:lnTo>
                  <a:lnTo>
                    <a:pt x="5" y="112"/>
                  </a:lnTo>
                  <a:lnTo>
                    <a:pt x="0" y="109"/>
                  </a:lnTo>
                  <a:lnTo>
                    <a:pt x="8" y="101"/>
                  </a:lnTo>
                  <a:lnTo>
                    <a:pt x="14" y="9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33" y="87"/>
                  </a:lnTo>
                  <a:lnTo>
                    <a:pt x="33" y="78"/>
                  </a:lnTo>
                  <a:lnTo>
                    <a:pt x="47" y="59"/>
                  </a:lnTo>
                  <a:lnTo>
                    <a:pt x="56" y="36"/>
                  </a:lnTo>
                  <a:lnTo>
                    <a:pt x="64" y="20"/>
                  </a:lnTo>
                  <a:lnTo>
                    <a:pt x="73" y="20"/>
                  </a:lnTo>
                  <a:lnTo>
                    <a:pt x="75" y="11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9453515" y="4772232"/>
              <a:ext cx="434230" cy="282847"/>
            </a:xfrm>
            <a:custGeom>
              <a:avLst/>
              <a:gdLst/>
              <a:ahLst/>
              <a:cxnLst/>
              <a:rect l="l" t="t" r="r" b="b"/>
              <a:pathLst>
                <a:path w="218" h="142" extrusionOk="0">
                  <a:moveTo>
                    <a:pt x="143" y="123"/>
                  </a:moveTo>
                  <a:lnTo>
                    <a:pt x="151" y="115"/>
                  </a:lnTo>
                  <a:lnTo>
                    <a:pt x="157" y="112"/>
                  </a:lnTo>
                  <a:lnTo>
                    <a:pt x="160" y="106"/>
                  </a:lnTo>
                  <a:lnTo>
                    <a:pt x="171" y="106"/>
                  </a:lnTo>
                  <a:lnTo>
                    <a:pt x="176" y="101"/>
                  </a:lnTo>
                  <a:lnTo>
                    <a:pt x="176" y="92"/>
                  </a:lnTo>
                  <a:lnTo>
                    <a:pt x="190" y="73"/>
                  </a:lnTo>
                  <a:lnTo>
                    <a:pt x="199" y="50"/>
                  </a:lnTo>
                  <a:lnTo>
                    <a:pt x="207" y="34"/>
                  </a:lnTo>
                  <a:lnTo>
                    <a:pt x="216" y="34"/>
                  </a:lnTo>
                  <a:lnTo>
                    <a:pt x="218" y="25"/>
                  </a:lnTo>
                  <a:lnTo>
                    <a:pt x="216" y="14"/>
                  </a:lnTo>
                  <a:lnTo>
                    <a:pt x="207" y="8"/>
                  </a:lnTo>
                  <a:lnTo>
                    <a:pt x="196" y="0"/>
                  </a:lnTo>
                  <a:lnTo>
                    <a:pt x="188" y="6"/>
                  </a:lnTo>
                  <a:lnTo>
                    <a:pt x="176" y="3"/>
                  </a:lnTo>
                  <a:lnTo>
                    <a:pt x="162" y="3"/>
                  </a:lnTo>
                  <a:lnTo>
                    <a:pt x="154" y="3"/>
                  </a:lnTo>
                  <a:lnTo>
                    <a:pt x="140" y="3"/>
                  </a:lnTo>
                  <a:lnTo>
                    <a:pt x="134" y="14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15" y="14"/>
                  </a:lnTo>
                  <a:lnTo>
                    <a:pt x="104" y="25"/>
                  </a:lnTo>
                  <a:lnTo>
                    <a:pt x="92" y="28"/>
                  </a:lnTo>
                  <a:lnTo>
                    <a:pt x="90" y="36"/>
                  </a:lnTo>
                  <a:lnTo>
                    <a:pt x="70" y="36"/>
                  </a:lnTo>
                  <a:lnTo>
                    <a:pt x="59" y="42"/>
                  </a:lnTo>
                  <a:lnTo>
                    <a:pt x="45" y="39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20" y="45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6" y="64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8" y="98"/>
                  </a:lnTo>
                  <a:lnTo>
                    <a:pt x="11" y="112"/>
                  </a:lnTo>
                  <a:lnTo>
                    <a:pt x="17" y="112"/>
                  </a:lnTo>
                  <a:lnTo>
                    <a:pt x="34" y="126"/>
                  </a:lnTo>
                  <a:lnTo>
                    <a:pt x="42" y="129"/>
                  </a:lnTo>
                  <a:lnTo>
                    <a:pt x="48" y="134"/>
                  </a:lnTo>
                  <a:lnTo>
                    <a:pt x="67" y="137"/>
                  </a:lnTo>
                  <a:lnTo>
                    <a:pt x="81" y="142"/>
                  </a:lnTo>
                  <a:lnTo>
                    <a:pt x="87" y="134"/>
                  </a:lnTo>
                  <a:lnTo>
                    <a:pt x="92" y="137"/>
                  </a:lnTo>
                  <a:lnTo>
                    <a:pt x="98" y="131"/>
                  </a:lnTo>
                  <a:lnTo>
                    <a:pt x="106" y="126"/>
                  </a:lnTo>
                  <a:lnTo>
                    <a:pt x="112" y="129"/>
                  </a:lnTo>
                  <a:lnTo>
                    <a:pt x="115" y="123"/>
                  </a:lnTo>
                  <a:lnTo>
                    <a:pt x="123" y="117"/>
                  </a:lnTo>
                  <a:lnTo>
                    <a:pt x="129" y="117"/>
                  </a:lnTo>
                  <a:lnTo>
                    <a:pt x="137" y="120"/>
                  </a:lnTo>
                  <a:lnTo>
                    <a:pt x="143" y="12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9487377" y="4688573"/>
              <a:ext cx="378457" cy="167318"/>
            </a:xfrm>
            <a:custGeom>
              <a:avLst/>
              <a:gdLst/>
              <a:ahLst/>
              <a:cxnLst/>
              <a:rect l="l" t="t" r="r" b="b"/>
              <a:pathLst>
                <a:path w="190" h="84" extrusionOk="0">
                  <a:moveTo>
                    <a:pt x="3" y="67"/>
                  </a:moveTo>
                  <a:lnTo>
                    <a:pt x="28" y="81"/>
                  </a:lnTo>
                  <a:lnTo>
                    <a:pt x="42" y="84"/>
                  </a:lnTo>
                  <a:lnTo>
                    <a:pt x="53" y="78"/>
                  </a:lnTo>
                  <a:lnTo>
                    <a:pt x="73" y="78"/>
                  </a:lnTo>
                  <a:lnTo>
                    <a:pt x="75" y="70"/>
                  </a:lnTo>
                  <a:lnTo>
                    <a:pt x="87" y="67"/>
                  </a:lnTo>
                  <a:lnTo>
                    <a:pt x="98" y="56"/>
                  </a:lnTo>
                  <a:lnTo>
                    <a:pt x="109" y="67"/>
                  </a:lnTo>
                  <a:lnTo>
                    <a:pt x="109" y="62"/>
                  </a:lnTo>
                  <a:lnTo>
                    <a:pt x="117" y="56"/>
                  </a:lnTo>
                  <a:lnTo>
                    <a:pt x="123" y="45"/>
                  </a:lnTo>
                  <a:lnTo>
                    <a:pt x="137" y="45"/>
                  </a:lnTo>
                  <a:lnTo>
                    <a:pt x="145" y="45"/>
                  </a:lnTo>
                  <a:lnTo>
                    <a:pt x="159" y="45"/>
                  </a:lnTo>
                  <a:lnTo>
                    <a:pt x="171" y="48"/>
                  </a:lnTo>
                  <a:lnTo>
                    <a:pt x="182" y="42"/>
                  </a:lnTo>
                  <a:lnTo>
                    <a:pt x="185" y="28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73" y="3"/>
                  </a:lnTo>
                  <a:lnTo>
                    <a:pt x="159" y="3"/>
                  </a:lnTo>
                  <a:lnTo>
                    <a:pt x="157" y="3"/>
                  </a:lnTo>
                  <a:lnTo>
                    <a:pt x="148" y="0"/>
                  </a:lnTo>
                  <a:lnTo>
                    <a:pt x="143" y="3"/>
                  </a:lnTo>
                  <a:lnTo>
                    <a:pt x="140" y="6"/>
                  </a:lnTo>
                  <a:lnTo>
                    <a:pt x="134" y="3"/>
                  </a:lnTo>
                  <a:lnTo>
                    <a:pt x="123" y="3"/>
                  </a:lnTo>
                  <a:lnTo>
                    <a:pt x="117" y="3"/>
                  </a:lnTo>
                  <a:lnTo>
                    <a:pt x="112" y="6"/>
                  </a:lnTo>
                  <a:lnTo>
                    <a:pt x="106" y="11"/>
                  </a:lnTo>
                  <a:lnTo>
                    <a:pt x="101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81" y="9"/>
                  </a:lnTo>
                  <a:lnTo>
                    <a:pt x="73" y="17"/>
                  </a:lnTo>
                  <a:lnTo>
                    <a:pt x="64" y="17"/>
                  </a:lnTo>
                  <a:lnTo>
                    <a:pt x="53" y="28"/>
                  </a:lnTo>
                  <a:lnTo>
                    <a:pt x="39" y="31"/>
                  </a:lnTo>
                  <a:lnTo>
                    <a:pt x="22" y="36"/>
                  </a:lnTo>
                  <a:lnTo>
                    <a:pt x="19" y="34"/>
                  </a:lnTo>
                  <a:lnTo>
                    <a:pt x="11" y="34"/>
                  </a:lnTo>
                  <a:lnTo>
                    <a:pt x="3" y="39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3" y="6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9905671" y="5178576"/>
              <a:ext cx="440206" cy="278863"/>
            </a:xfrm>
            <a:custGeom>
              <a:avLst/>
              <a:gdLst/>
              <a:ahLst/>
              <a:cxnLst/>
              <a:rect l="l" t="t" r="r" b="b"/>
              <a:pathLst>
                <a:path w="221" h="140" extrusionOk="0">
                  <a:moveTo>
                    <a:pt x="3" y="0"/>
                  </a:moveTo>
                  <a:lnTo>
                    <a:pt x="14" y="3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17" y="17"/>
                  </a:lnTo>
                  <a:lnTo>
                    <a:pt x="19" y="22"/>
                  </a:lnTo>
                  <a:lnTo>
                    <a:pt x="31" y="17"/>
                  </a:lnTo>
                  <a:lnTo>
                    <a:pt x="39" y="17"/>
                  </a:lnTo>
                  <a:lnTo>
                    <a:pt x="45" y="22"/>
                  </a:lnTo>
                  <a:lnTo>
                    <a:pt x="47" y="19"/>
                  </a:lnTo>
                  <a:lnTo>
                    <a:pt x="61" y="25"/>
                  </a:lnTo>
                  <a:lnTo>
                    <a:pt x="73" y="19"/>
                  </a:lnTo>
                  <a:lnTo>
                    <a:pt x="78" y="22"/>
                  </a:lnTo>
                  <a:lnTo>
                    <a:pt x="87" y="19"/>
                  </a:lnTo>
                  <a:lnTo>
                    <a:pt x="92" y="22"/>
                  </a:lnTo>
                  <a:lnTo>
                    <a:pt x="101" y="22"/>
                  </a:lnTo>
                  <a:lnTo>
                    <a:pt x="115" y="25"/>
                  </a:lnTo>
                  <a:lnTo>
                    <a:pt x="117" y="19"/>
                  </a:lnTo>
                  <a:lnTo>
                    <a:pt x="129" y="17"/>
                  </a:lnTo>
                  <a:lnTo>
                    <a:pt x="131" y="11"/>
                  </a:lnTo>
                  <a:lnTo>
                    <a:pt x="154" y="3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87" y="6"/>
                  </a:lnTo>
                  <a:lnTo>
                    <a:pt x="193" y="11"/>
                  </a:lnTo>
                  <a:lnTo>
                    <a:pt x="199" y="8"/>
                  </a:lnTo>
                  <a:lnTo>
                    <a:pt x="210" y="11"/>
                  </a:lnTo>
                  <a:lnTo>
                    <a:pt x="210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18" y="33"/>
                  </a:lnTo>
                  <a:lnTo>
                    <a:pt x="215" y="36"/>
                  </a:lnTo>
                  <a:lnTo>
                    <a:pt x="207" y="36"/>
                  </a:lnTo>
                  <a:lnTo>
                    <a:pt x="196" y="45"/>
                  </a:lnTo>
                  <a:lnTo>
                    <a:pt x="199" y="61"/>
                  </a:lnTo>
                  <a:lnTo>
                    <a:pt x="196" y="70"/>
                  </a:lnTo>
                  <a:lnTo>
                    <a:pt x="185" y="78"/>
                  </a:lnTo>
                  <a:lnTo>
                    <a:pt x="187" y="81"/>
                  </a:lnTo>
                  <a:lnTo>
                    <a:pt x="193" y="84"/>
                  </a:lnTo>
                  <a:lnTo>
                    <a:pt x="201" y="95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199" y="100"/>
                  </a:lnTo>
                  <a:lnTo>
                    <a:pt x="193" y="106"/>
                  </a:lnTo>
                  <a:lnTo>
                    <a:pt x="182" y="98"/>
                  </a:lnTo>
                  <a:lnTo>
                    <a:pt x="171" y="98"/>
                  </a:lnTo>
                  <a:lnTo>
                    <a:pt x="168" y="103"/>
                  </a:lnTo>
                  <a:lnTo>
                    <a:pt x="159" y="103"/>
                  </a:lnTo>
                  <a:lnTo>
                    <a:pt x="154" y="109"/>
                  </a:lnTo>
                  <a:lnTo>
                    <a:pt x="154" y="112"/>
                  </a:lnTo>
                  <a:lnTo>
                    <a:pt x="151" y="112"/>
                  </a:lnTo>
                  <a:lnTo>
                    <a:pt x="140" y="117"/>
                  </a:lnTo>
                  <a:lnTo>
                    <a:pt x="140" y="126"/>
                  </a:lnTo>
                  <a:lnTo>
                    <a:pt x="143" y="131"/>
                  </a:lnTo>
                  <a:lnTo>
                    <a:pt x="137" y="137"/>
                  </a:lnTo>
                  <a:lnTo>
                    <a:pt x="123" y="137"/>
                  </a:lnTo>
                  <a:lnTo>
                    <a:pt x="115" y="140"/>
                  </a:lnTo>
                  <a:lnTo>
                    <a:pt x="109" y="134"/>
                  </a:lnTo>
                  <a:lnTo>
                    <a:pt x="101" y="134"/>
                  </a:lnTo>
                  <a:lnTo>
                    <a:pt x="95" y="140"/>
                  </a:lnTo>
                  <a:lnTo>
                    <a:pt x="89" y="140"/>
                  </a:lnTo>
                  <a:lnTo>
                    <a:pt x="87" y="131"/>
                  </a:lnTo>
                  <a:lnTo>
                    <a:pt x="78" y="134"/>
                  </a:lnTo>
                  <a:lnTo>
                    <a:pt x="67" y="131"/>
                  </a:lnTo>
                  <a:lnTo>
                    <a:pt x="61" y="137"/>
                  </a:lnTo>
                  <a:lnTo>
                    <a:pt x="53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3" y="131"/>
                  </a:lnTo>
                  <a:lnTo>
                    <a:pt x="33" y="120"/>
                  </a:lnTo>
                  <a:lnTo>
                    <a:pt x="22" y="103"/>
                  </a:lnTo>
                  <a:lnTo>
                    <a:pt x="5" y="92"/>
                  </a:lnTo>
                  <a:lnTo>
                    <a:pt x="8" y="92"/>
                  </a:lnTo>
                  <a:lnTo>
                    <a:pt x="11" y="84"/>
                  </a:lnTo>
                  <a:lnTo>
                    <a:pt x="5" y="78"/>
                  </a:lnTo>
                  <a:lnTo>
                    <a:pt x="3" y="70"/>
                  </a:lnTo>
                  <a:lnTo>
                    <a:pt x="17" y="59"/>
                  </a:lnTo>
                  <a:lnTo>
                    <a:pt x="19" y="50"/>
                  </a:lnTo>
                  <a:lnTo>
                    <a:pt x="14" y="42"/>
                  </a:lnTo>
                  <a:lnTo>
                    <a:pt x="3" y="31"/>
                  </a:lnTo>
                  <a:lnTo>
                    <a:pt x="0" y="14"/>
                  </a:lnTo>
                  <a:lnTo>
                    <a:pt x="5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9788150" y="5361829"/>
              <a:ext cx="189229" cy="151383"/>
            </a:xfrm>
            <a:custGeom>
              <a:avLst/>
              <a:gdLst/>
              <a:ahLst/>
              <a:cxnLst/>
              <a:rect l="l" t="t" r="r" b="b"/>
              <a:pathLst>
                <a:path w="95" h="76" extrusionOk="0">
                  <a:moveTo>
                    <a:pt x="64" y="0"/>
                  </a:moveTo>
                  <a:lnTo>
                    <a:pt x="81" y="11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5" y="45"/>
                  </a:lnTo>
                  <a:lnTo>
                    <a:pt x="90" y="50"/>
                  </a:lnTo>
                  <a:lnTo>
                    <a:pt x="81" y="50"/>
                  </a:lnTo>
                  <a:lnTo>
                    <a:pt x="73" y="56"/>
                  </a:lnTo>
                  <a:lnTo>
                    <a:pt x="56" y="56"/>
                  </a:lnTo>
                  <a:lnTo>
                    <a:pt x="48" y="59"/>
                  </a:lnTo>
                  <a:lnTo>
                    <a:pt x="45" y="62"/>
                  </a:lnTo>
                  <a:lnTo>
                    <a:pt x="36" y="67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1" y="70"/>
                  </a:lnTo>
                  <a:lnTo>
                    <a:pt x="8" y="62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6" y="22"/>
                  </a:lnTo>
                  <a:lnTo>
                    <a:pt x="3" y="17"/>
                  </a:lnTo>
                  <a:lnTo>
                    <a:pt x="14" y="11"/>
                  </a:lnTo>
                  <a:lnTo>
                    <a:pt x="22" y="8"/>
                  </a:lnTo>
                  <a:lnTo>
                    <a:pt x="28" y="6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9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9688556" y="5333942"/>
              <a:ext cx="139432" cy="278863"/>
            </a:xfrm>
            <a:custGeom>
              <a:avLst/>
              <a:gdLst/>
              <a:ahLst/>
              <a:cxnLst/>
              <a:rect l="l" t="t" r="r" b="b"/>
              <a:pathLst>
                <a:path w="70" h="140" extrusionOk="0">
                  <a:moveTo>
                    <a:pt x="50" y="39"/>
                  </a:moveTo>
                  <a:lnTo>
                    <a:pt x="50" y="50"/>
                  </a:lnTo>
                  <a:lnTo>
                    <a:pt x="53" y="64"/>
                  </a:lnTo>
                  <a:lnTo>
                    <a:pt x="58" y="76"/>
                  </a:lnTo>
                  <a:lnTo>
                    <a:pt x="61" y="84"/>
                  </a:lnTo>
                  <a:lnTo>
                    <a:pt x="70" y="90"/>
                  </a:lnTo>
                  <a:lnTo>
                    <a:pt x="70" y="101"/>
                  </a:lnTo>
                  <a:lnTo>
                    <a:pt x="61" y="112"/>
                  </a:lnTo>
                  <a:lnTo>
                    <a:pt x="47" y="117"/>
                  </a:lnTo>
                  <a:lnTo>
                    <a:pt x="47" y="126"/>
                  </a:lnTo>
                  <a:lnTo>
                    <a:pt x="42" y="137"/>
                  </a:lnTo>
                  <a:lnTo>
                    <a:pt x="36" y="140"/>
                  </a:lnTo>
                  <a:lnTo>
                    <a:pt x="30" y="134"/>
                  </a:lnTo>
                  <a:lnTo>
                    <a:pt x="22" y="117"/>
                  </a:lnTo>
                  <a:lnTo>
                    <a:pt x="8" y="117"/>
                  </a:lnTo>
                  <a:lnTo>
                    <a:pt x="5" y="112"/>
                  </a:lnTo>
                  <a:lnTo>
                    <a:pt x="8" y="103"/>
                  </a:lnTo>
                  <a:lnTo>
                    <a:pt x="5" y="95"/>
                  </a:lnTo>
                  <a:lnTo>
                    <a:pt x="5" y="87"/>
                  </a:lnTo>
                  <a:lnTo>
                    <a:pt x="8" y="78"/>
                  </a:lnTo>
                  <a:lnTo>
                    <a:pt x="2" y="67"/>
                  </a:lnTo>
                  <a:lnTo>
                    <a:pt x="5" y="50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5" y="11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22" y="9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7" y="17"/>
                  </a:lnTo>
                  <a:lnTo>
                    <a:pt x="50" y="22"/>
                  </a:lnTo>
                  <a:lnTo>
                    <a:pt x="50" y="34"/>
                  </a:lnTo>
                  <a:lnTo>
                    <a:pt x="50" y="3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9636768" y="5005282"/>
              <a:ext cx="306750" cy="406343"/>
            </a:xfrm>
            <a:custGeom>
              <a:avLst/>
              <a:gdLst/>
              <a:ahLst/>
              <a:cxnLst/>
              <a:rect l="l" t="t" r="r" b="b"/>
              <a:pathLst>
                <a:path w="154" h="204" extrusionOk="0">
                  <a:moveTo>
                    <a:pt x="0" y="20"/>
                  </a:moveTo>
                  <a:lnTo>
                    <a:pt x="6" y="14"/>
                  </a:lnTo>
                  <a:lnTo>
                    <a:pt x="14" y="9"/>
                  </a:lnTo>
                  <a:lnTo>
                    <a:pt x="20" y="12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56" y="9"/>
                  </a:lnTo>
                  <a:lnTo>
                    <a:pt x="59" y="12"/>
                  </a:lnTo>
                  <a:lnTo>
                    <a:pt x="73" y="25"/>
                  </a:lnTo>
                  <a:lnTo>
                    <a:pt x="76" y="34"/>
                  </a:lnTo>
                  <a:lnTo>
                    <a:pt x="84" y="39"/>
                  </a:lnTo>
                  <a:lnTo>
                    <a:pt x="96" y="45"/>
                  </a:lnTo>
                  <a:lnTo>
                    <a:pt x="90" y="56"/>
                  </a:lnTo>
                  <a:lnTo>
                    <a:pt x="93" y="59"/>
                  </a:lnTo>
                  <a:lnTo>
                    <a:pt x="104" y="65"/>
                  </a:lnTo>
                  <a:lnTo>
                    <a:pt x="107" y="70"/>
                  </a:lnTo>
                  <a:lnTo>
                    <a:pt x="115" y="67"/>
                  </a:lnTo>
                  <a:lnTo>
                    <a:pt x="121" y="73"/>
                  </a:lnTo>
                  <a:lnTo>
                    <a:pt x="129" y="65"/>
                  </a:lnTo>
                  <a:lnTo>
                    <a:pt x="140" y="67"/>
                  </a:lnTo>
                  <a:lnTo>
                    <a:pt x="135" y="73"/>
                  </a:lnTo>
                  <a:lnTo>
                    <a:pt x="138" y="79"/>
                  </a:lnTo>
                  <a:lnTo>
                    <a:pt x="140" y="95"/>
                  </a:lnTo>
                  <a:lnTo>
                    <a:pt x="135" y="101"/>
                  </a:lnTo>
                  <a:lnTo>
                    <a:pt x="138" y="118"/>
                  </a:lnTo>
                  <a:lnTo>
                    <a:pt x="149" y="129"/>
                  </a:lnTo>
                  <a:lnTo>
                    <a:pt x="154" y="137"/>
                  </a:lnTo>
                  <a:lnTo>
                    <a:pt x="152" y="146"/>
                  </a:lnTo>
                  <a:lnTo>
                    <a:pt x="138" y="157"/>
                  </a:lnTo>
                  <a:lnTo>
                    <a:pt x="140" y="165"/>
                  </a:lnTo>
                  <a:lnTo>
                    <a:pt x="146" y="171"/>
                  </a:lnTo>
                  <a:lnTo>
                    <a:pt x="143" y="179"/>
                  </a:lnTo>
                  <a:lnTo>
                    <a:pt x="135" y="179"/>
                  </a:lnTo>
                  <a:lnTo>
                    <a:pt x="126" y="182"/>
                  </a:lnTo>
                  <a:lnTo>
                    <a:pt x="118" y="179"/>
                  </a:lnTo>
                  <a:lnTo>
                    <a:pt x="104" y="185"/>
                  </a:lnTo>
                  <a:lnTo>
                    <a:pt x="98" y="187"/>
                  </a:lnTo>
                  <a:lnTo>
                    <a:pt x="90" y="190"/>
                  </a:lnTo>
                  <a:lnTo>
                    <a:pt x="79" y="196"/>
                  </a:lnTo>
                  <a:lnTo>
                    <a:pt x="82" y="201"/>
                  </a:lnTo>
                  <a:lnTo>
                    <a:pt x="79" y="204"/>
                  </a:lnTo>
                  <a:lnTo>
                    <a:pt x="76" y="199"/>
                  </a:lnTo>
                  <a:lnTo>
                    <a:pt x="76" y="187"/>
                  </a:lnTo>
                  <a:lnTo>
                    <a:pt x="73" y="182"/>
                  </a:lnTo>
                  <a:lnTo>
                    <a:pt x="65" y="176"/>
                  </a:lnTo>
                  <a:lnTo>
                    <a:pt x="62" y="176"/>
                  </a:lnTo>
                  <a:lnTo>
                    <a:pt x="56" y="168"/>
                  </a:lnTo>
                  <a:lnTo>
                    <a:pt x="54" y="165"/>
                  </a:lnTo>
                  <a:lnTo>
                    <a:pt x="54" y="162"/>
                  </a:lnTo>
                  <a:lnTo>
                    <a:pt x="59" y="157"/>
                  </a:lnTo>
                  <a:lnTo>
                    <a:pt x="59" y="148"/>
                  </a:lnTo>
                  <a:lnTo>
                    <a:pt x="51" y="148"/>
                  </a:lnTo>
                  <a:lnTo>
                    <a:pt x="45" y="140"/>
                  </a:lnTo>
                  <a:lnTo>
                    <a:pt x="37" y="140"/>
                  </a:lnTo>
                  <a:lnTo>
                    <a:pt x="31" y="137"/>
                  </a:lnTo>
                  <a:lnTo>
                    <a:pt x="31" y="132"/>
                  </a:lnTo>
                  <a:lnTo>
                    <a:pt x="23" y="123"/>
                  </a:lnTo>
                  <a:lnTo>
                    <a:pt x="26" y="120"/>
                  </a:lnTo>
                  <a:lnTo>
                    <a:pt x="17" y="112"/>
                  </a:lnTo>
                  <a:lnTo>
                    <a:pt x="17" y="104"/>
                  </a:lnTo>
                  <a:lnTo>
                    <a:pt x="23" y="101"/>
                  </a:lnTo>
                  <a:lnTo>
                    <a:pt x="28" y="104"/>
                  </a:lnTo>
                  <a:lnTo>
                    <a:pt x="31" y="98"/>
                  </a:lnTo>
                  <a:lnTo>
                    <a:pt x="26" y="95"/>
                  </a:lnTo>
                  <a:lnTo>
                    <a:pt x="20" y="95"/>
                  </a:lnTo>
                  <a:lnTo>
                    <a:pt x="9" y="87"/>
                  </a:lnTo>
                  <a:lnTo>
                    <a:pt x="9" y="81"/>
                  </a:lnTo>
                  <a:lnTo>
                    <a:pt x="17" y="70"/>
                  </a:lnTo>
                  <a:lnTo>
                    <a:pt x="17" y="59"/>
                  </a:lnTo>
                  <a:lnTo>
                    <a:pt x="14" y="59"/>
                  </a:lnTo>
                  <a:lnTo>
                    <a:pt x="12" y="62"/>
                  </a:lnTo>
                  <a:lnTo>
                    <a:pt x="9" y="59"/>
                  </a:lnTo>
                  <a:lnTo>
                    <a:pt x="9" y="53"/>
                  </a:lnTo>
                  <a:lnTo>
                    <a:pt x="14" y="51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2" y="45"/>
                  </a:lnTo>
                  <a:lnTo>
                    <a:pt x="9" y="42"/>
                  </a:lnTo>
                  <a:lnTo>
                    <a:pt x="6" y="31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9620833" y="5240324"/>
              <a:ext cx="133456" cy="165326"/>
            </a:xfrm>
            <a:custGeom>
              <a:avLst/>
              <a:gdLst/>
              <a:ahLst/>
              <a:cxnLst/>
              <a:rect l="l" t="t" r="r" b="b"/>
              <a:pathLst>
                <a:path w="67" h="83" extrusionOk="0">
                  <a:moveTo>
                    <a:pt x="34" y="83"/>
                  </a:moveTo>
                  <a:lnTo>
                    <a:pt x="34" y="69"/>
                  </a:lnTo>
                  <a:lnTo>
                    <a:pt x="39" y="58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6" y="56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7" y="39"/>
                  </a:lnTo>
                  <a:lnTo>
                    <a:pt x="67" y="30"/>
                  </a:lnTo>
                  <a:lnTo>
                    <a:pt x="59" y="30"/>
                  </a:lnTo>
                  <a:lnTo>
                    <a:pt x="53" y="22"/>
                  </a:lnTo>
                  <a:lnTo>
                    <a:pt x="45" y="22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5" y="5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8"/>
                  </a:lnTo>
                  <a:lnTo>
                    <a:pt x="20" y="11"/>
                  </a:lnTo>
                  <a:lnTo>
                    <a:pt x="22" y="16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8" y="28"/>
                  </a:lnTo>
                  <a:lnTo>
                    <a:pt x="8" y="39"/>
                  </a:lnTo>
                  <a:lnTo>
                    <a:pt x="3" y="47"/>
                  </a:lnTo>
                  <a:lnTo>
                    <a:pt x="0" y="50"/>
                  </a:lnTo>
                  <a:lnTo>
                    <a:pt x="3" y="53"/>
                  </a:lnTo>
                  <a:lnTo>
                    <a:pt x="8" y="56"/>
                  </a:lnTo>
                  <a:lnTo>
                    <a:pt x="25" y="75"/>
                  </a:lnTo>
                  <a:lnTo>
                    <a:pt x="25" y="81"/>
                  </a:lnTo>
                  <a:lnTo>
                    <a:pt x="34" y="83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9258310" y="4995323"/>
              <a:ext cx="412319" cy="316709"/>
            </a:xfrm>
            <a:custGeom>
              <a:avLst/>
              <a:gdLst/>
              <a:ahLst/>
              <a:cxnLst/>
              <a:rect l="l" t="t" r="r" b="b"/>
              <a:pathLst>
                <a:path w="74" h="57" extrusionOk="0">
                  <a:moveTo>
                    <a:pt x="71" y="2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3"/>
                    <a:pt x="71" y="23"/>
                    <a:pt x="71" y="23"/>
                  </a:cubicBezTo>
                  <a:close/>
                  <a:moveTo>
                    <a:pt x="42" y="55"/>
                  </a:moveTo>
                  <a:cubicBezTo>
                    <a:pt x="43" y="55"/>
                    <a:pt x="47" y="55"/>
                    <a:pt x="47" y="55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39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39" y="49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9" y="49"/>
                    <a:pt x="39" y="49"/>
                    <a:pt x="39" y="49"/>
                  </a:cubicBezTo>
                  <a:close/>
                  <a:moveTo>
                    <a:pt x="20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32"/>
                    <a:pt x="20" y="32"/>
                    <a:pt x="20" y="32"/>
                  </a:cubicBezTo>
                  <a:close/>
                  <a:moveTo>
                    <a:pt x="18" y="28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8"/>
                    <a:pt x="18" y="28"/>
                    <a:pt x="18" y="28"/>
                  </a:cubicBezTo>
                  <a:close/>
                  <a:moveTo>
                    <a:pt x="18" y="36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15" y="32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0" y="24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4"/>
                    <a:pt x="10" y="24"/>
                    <a:pt x="10" y="24"/>
                  </a:cubicBezTo>
                  <a:close/>
                  <a:moveTo>
                    <a:pt x="12" y="19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19"/>
                    <a:pt x="12" y="19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9413677" y="5088941"/>
              <a:ext cx="284839" cy="250977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73" y="112"/>
                  </a:moveTo>
                  <a:lnTo>
                    <a:pt x="76" y="106"/>
                  </a:lnTo>
                  <a:lnTo>
                    <a:pt x="48" y="76"/>
                  </a:lnTo>
                  <a:lnTo>
                    <a:pt x="17" y="51"/>
                  </a:lnTo>
                  <a:lnTo>
                    <a:pt x="17" y="45"/>
                  </a:lnTo>
                  <a:lnTo>
                    <a:pt x="20" y="42"/>
                  </a:lnTo>
                  <a:lnTo>
                    <a:pt x="14" y="37"/>
                  </a:lnTo>
                  <a:lnTo>
                    <a:pt x="12" y="31"/>
                  </a:lnTo>
                  <a:lnTo>
                    <a:pt x="6" y="2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3" y="3"/>
                  </a:lnTo>
                  <a:lnTo>
                    <a:pt x="6" y="0"/>
                  </a:lnTo>
                  <a:lnTo>
                    <a:pt x="14" y="6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40" y="0"/>
                  </a:lnTo>
                  <a:lnTo>
                    <a:pt x="45" y="3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56" y="9"/>
                  </a:lnTo>
                  <a:lnTo>
                    <a:pt x="62" y="6"/>
                  </a:lnTo>
                  <a:lnTo>
                    <a:pt x="70" y="9"/>
                  </a:lnTo>
                  <a:lnTo>
                    <a:pt x="76" y="6"/>
                  </a:lnTo>
                  <a:lnTo>
                    <a:pt x="79" y="9"/>
                  </a:lnTo>
                  <a:lnTo>
                    <a:pt x="87" y="6"/>
                  </a:lnTo>
                  <a:lnTo>
                    <a:pt x="96" y="9"/>
                  </a:lnTo>
                  <a:lnTo>
                    <a:pt x="101" y="9"/>
                  </a:lnTo>
                  <a:lnTo>
                    <a:pt x="110" y="14"/>
                  </a:lnTo>
                  <a:lnTo>
                    <a:pt x="121" y="14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9" y="17"/>
                  </a:lnTo>
                  <a:lnTo>
                    <a:pt x="129" y="28"/>
                  </a:lnTo>
                  <a:lnTo>
                    <a:pt x="121" y="39"/>
                  </a:lnTo>
                  <a:lnTo>
                    <a:pt x="121" y="45"/>
                  </a:lnTo>
                  <a:lnTo>
                    <a:pt x="132" y="53"/>
                  </a:lnTo>
                  <a:lnTo>
                    <a:pt x="138" y="53"/>
                  </a:lnTo>
                  <a:lnTo>
                    <a:pt x="143" y="56"/>
                  </a:lnTo>
                  <a:lnTo>
                    <a:pt x="140" y="62"/>
                  </a:lnTo>
                  <a:lnTo>
                    <a:pt x="135" y="59"/>
                  </a:lnTo>
                  <a:lnTo>
                    <a:pt x="129" y="62"/>
                  </a:lnTo>
                  <a:lnTo>
                    <a:pt x="129" y="70"/>
                  </a:lnTo>
                  <a:lnTo>
                    <a:pt x="138" y="78"/>
                  </a:lnTo>
                  <a:lnTo>
                    <a:pt x="135" y="81"/>
                  </a:lnTo>
                  <a:lnTo>
                    <a:pt x="129" y="81"/>
                  </a:lnTo>
                  <a:lnTo>
                    <a:pt x="121" y="76"/>
                  </a:lnTo>
                  <a:lnTo>
                    <a:pt x="118" y="78"/>
                  </a:lnTo>
                  <a:lnTo>
                    <a:pt x="118" y="84"/>
                  </a:lnTo>
                  <a:lnTo>
                    <a:pt x="124" y="87"/>
                  </a:lnTo>
                  <a:lnTo>
                    <a:pt x="126" y="92"/>
                  </a:lnTo>
                  <a:lnTo>
                    <a:pt x="121" y="98"/>
                  </a:lnTo>
                  <a:lnTo>
                    <a:pt x="115" y="98"/>
                  </a:lnTo>
                  <a:lnTo>
                    <a:pt x="112" y="104"/>
                  </a:lnTo>
                  <a:lnTo>
                    <a:pt x="112" y="115"/>
                  </a:lnTo>
                  <a:lnTo>
                    <a:pt x="107" y="123"/>
                  </a:lnTo>
                  <a:lnTo>
                    <a:pt x="104" y="126"/>
                  </a:lnTo>
                  <a:lnTo>
                    <a:pt x="96" y="115"/>
                  </a:lnTo>
                  <a:lnTo>
                    <a:pt x="93" y="118"/>
                  </a:lnTo>
                  <a:lnTo>
                    <a:pt x="76" y="115"/>
                  </a:lnTo>
                  <a:lnTo>
                    <a:pt x="73" y="112"/>
                  </a:lnTo>
                  <a:lnTo>
                    <a:pt x="73" y="1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9252335" y="4945526"/>
              <a:ext cx="223091" cy="137440"/>
            </a:xfrm>
            <a:custGeom>
              <a:avLst/>
              <a:gdLst/>
              <a:ahLst/>
              <a:cxnLst/>
              <a:rect l="l" t="t" r="r" b="b"/>
              <a:pathLst>
                <a:path w="112" h="69" extrusionOk="0">
                  <a:moveTo>
                    <a:pt x="3" y="69"/>
                  </a:moveTo>
                  <a:lnTo>
                    <a:pt x="17" y="69"/>
                  </a:lnTo>
                  <a:lnTo>
                    <a:pt x="28" y="64"/>
                  </a:lnTo>
                  <a:lnTo>
                    <a:pt x="34" y="61"/>
                  </a:lnTo>
                  <a:lnTo>
                    <a:pt x="48" y="67"/>
                  </a:lnTo>
                  <a:lnTo>
                    <a:pt x="56" y="67"/>
                  </a:lnTo>
                  <a:lnTo>
                    <a:pt x="59" y="53"/>
                  </a:lnTo>
                  <a:lnTo>
                    <a:pt x="70" y="47"/>
                  </a:lnTo>
                  <a:lnTo>
                    <a:pt x="73" y="36"/>
                  </a:lnTo>
                  <a:lnTo>
                    <a:pt x="95" y="25"/>
                  </a:lnTo>
                  <a:lnTo>
                    <a:pt x="112" y="25"/>
                  </a:lnTo>
                  <a:lnTo>
                    <a:pt x="109" y="11"/>
                  </a:lnTo>
                  <a:lnTo>
                    <a:pt x="101" y="0"/>
                  </a:lnTo>
                  <a:lnTo>
                    <a:pt x="93" y="2"/>
                  </a:lnTo>
                  <a:lnTo>
                    <a:pt x="76" y="14"/>
                  </a:lnTo>
                  <a:lnTo>
                    <a:pt x="70" y="11"/>
                  </a:lnTo>
                  <a:lnTo>
                    <a:pt x="65" y="1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0" y="19"/>
                  </a:lnTo>
                  <a:lnTo>
                    <a:pt x="34" y="14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3" y="28"/>
                  </a:lnTo>
                  <a:lnTo>
                    <a:pt x="6" y="33"/>
                  </a:lnTo>
                  <a:lnTo>
                    <a:pt x="0" y="39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12" y="55"/>
                  </a:lnTo>
                  <a:lnTo>
                    <a:pt x="12" y="61"/>
                  </a:lnTo>
                  <a:lnTo>
                    <a:pt x="3" y="64"/>
                  </a:lnTo>
                  <a:lnTo>
                    <a:pt x="3" y="6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8963512" y="4732395"/>
              <a:ext cx="529840" cy="250977"/>
            </a:xfrm>
            <a:custGeom>
              <a:avLst/>
              <a:gdLst/>
              <a:ahLst/>
              <a:cxnLst/>
              <a:rect l="l" t="t" r="r" b="b"/>
              <a:pathLst>
                <a:path w="266" h="126" extrusionOk="0">
                  <a:moveTo>
                    <a:pt x="157" y="121"/>
                  </a:moveTo>
                  <a:lnTo>
                    <a:pt x="162" y="121"/>
                  </a:lnTo>
                  <a:lnTo>
                    <a:pt x="179" y="121"/>
                  </a:lnTo>
                  <a:lnTo>
                    <a:pt x="185" y="126"/>
                  </a:lnTo>
                  <a:lnTo>
                    <a:pt x="193" y="123"/>
                  </a:lnTo>
                  <a:lnTo>
                    <a:pt x="201" y="123"/>
                  </a:lnTo>
                  <a:lnTo>
                    <a:pt x="210" y="121"/>
                  </a:lnTo>
                  <a:lnTo>
                    <a:pt x="215" y="118"/>
                  </a:lnTo>
                  <a:lnTo>
                    <a:pt x="221" y="121"/>
                  </a:lnTo>
                  <a:lnTo>
                    <a:pt x="238" y="109"/>
                  </a:lnTo>
                  <a:lnTo>
                    <a:pt x="249" y="107"/>
                  </a:lnTo>
                  <a:lnTo>
                    <a:pt x="254" y="98"/>
                  </a:lnTo>
                  <a:lnTo>
                    <a:pt x="249" y="93"/>
                  </a:lnTo>
                  <a:lnTo>
                    <a:pt x="252" y="84"/>
                  </a:lnTo>
                  <a:lnTo>
                    <a:pt x="254" y="76"/>
                  </a:lnTo>
                  <a:lnTo>
                    <a:pt x="246" y="68"/>
                  </a:lnTo>
                  <a:lnTo>
                    <a:pt x="249" y="65"/>
                  </a:lnTo>
                  <a:lnTo>
                    <a:pt x="266" y="65"/>
                  </a:lnTo>
                  <a:lnTo>
                    <a:pt x="266" y="56"/>
                  </a:lnTo>
                  <a:lnTo>
                    <a:pt x="266" y="51"/>
                  </a:lnTo>
                  <a:lnTo>
                    <a:pt x="263" y="28"/>
                  </a:lnTo>
                  <a:lnTo>
                    <a:pt x="263" y="17"/>
                  </a:lnTo>
                  <a:lnTo>
                    <a:pt x="249" y="12"/>
                  </a:lnTo>
                  <a:lnTo>
                    <a:pt x="240" y="9"/>
                  </a:lnTo>
                  <a:lnTo>
                    <a:pt x="232" y="9"/>
                  </a:lnTo>
                  <a:lnTo>
                    <a:pt x="221" y="9"/>
                  </a:lnTo>
                  <a:lnTo>
                    <a:pt x="212" y="3"/>
                  </a:lnTo>
                  <a:lnTo>
                    <a:pt x="198" y="3"/>
                  </a:lnTo>
                  <a:lnTo>
                    <a:pt x="190" y="0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82" y="14"/>
                  </a:lnTo>
                  <a:lnTo>
                    <a:pt x="173" y="17"/>
                  </a:lnTo>
                  <a:lnTo>
                    <a:pt x="168" y="20"/>
                  </a:lnTo>
                  <a:lnTo>
                    <a:pt x="148" y="9"/>
                  </a:lnTo>
                  <a:lnTo>
                    <a:pt x="143" y="9"/>
                  </a:lnTo>
                  <a:lnTo>
                    <a:pt x="143" y="14"/>
                  </a:lnTo>
                  <a:lnTo>
                    <a:pt x="143" y="23"/>
                  </a:lnTo>
                  <a:lnTo>
                    <a:pt x="137" y="23"/>
                  </a:lnTo>
                  <a:lnTo>
                    <a:pt x="131" y="31"/>
                  </a:lnTo>
                  <a:lnTo>
                    <a:pt x="123" y="34"/>
                  </a:lnTo>
                  <a:lnTo>
                    <a:pt x="115" y="48"/>
                  </a:lnTo>
                  <a:lnTo>
                    <a:pt x="115" y="54"/>
                  </a:lnTo>
                  <a:lnTo>
                    <a:pt x="123" y="59"/>
                  </a:lnTo>
                  <a:lnTo>
                    <a:pt x="123" y="65"/>
                  </a:lnTo>
                  <a:lnTo>
                    <a:pt x="120" y="68"/>
                  </a:lnTo>
                  <a:lnTo>
                    <a:pt x="112" y="62"/>
                  </a:lnTo>
                  <a:lnTo>
                    <a:pt x="103" y="65"/>
                  </a:lnTo>
                  <a:lnTo>
                    <a:pt x="95" y="62"/>
                  </a:lnTo>
                  <a:lnTo>
                    <a:pt x="89" y="65"/>
                  </a:lnTo>
                  <a:lnTo>
                    <a:pt x="75" y="70"/>
                  </a:lnTo>
                  <a:lnTo>
                    <a:pt x="70" y="73"/>
                  </a:lnTo>
                  <a:lnTo>
                    <a:pt x="64" y="70"/>
                  </a:lnTo>
                  <a:lnTo>
                    <a:pt x="56" y="73"/>
                  </a:lnTo>
                  <a:lnTo>
                    <a:pt x="50" y="70"/>
                  </a:lnTo>
                  <a:lnTo>
                    <a:pt x="42" y="68"/>
                  </a:lnTo>
                  <a:lnTo>
                    <a:pt x="31" y="68"/>
                  </a:lnTo>
                  <a:lnTo>
                    <a:pt x="31" y="73"/>
                  </a:lnTo>
                  <a:lnTo>
                    <a:pt x="28" y="76"/>
                  </a:lnTo>
                  <a:lnTo>
                    <a:pt x="19" y="76"/>
                  </a:lnTo>
                  <a:lnTo>
                    <a:pt x="14" y="68"/>
                  </a:lnTo>
                  <a:lnTo>
                    <a:pt x="8" y="70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8" y="84"/>
                  </a:lnTo>
                  <a:lnTo>
                    <a:pt x="8" y="93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28" y="98"/>
                  </a:lnTo>
                  <a:lnTo>
                    <a:pt x="33" y="93"/>
                  </a:lnTo>
                  <a:lnTo>
                    <a:pt x="42" y="93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56" y="104"/>
                  </a:lnTo>
                  <a:lnTo>
                    <a:pt x="75" y="93"/>
                  </a:lnTo>
                  <a:lnTo>
                    <a:pt x="84" y="95"/>
                  </a:lnTo>
                  <a:lnTo>
                    <a:pt x="98" y="93"/>
                  </a:lnTo>
                  <a:lnTo>
                    <a:pt x="98" y="101"/>
                  </a:lnTo>
                  <a:lnTo>
                    <a:pt x="115" y="112"/>
                  </a:lnTo>
                  <a:lnTo>
                    <a:pt x="140" y="118"/>
                  </a:lnTo>
                  <a:lnTo>
                    <a:pt x="151" y="115"/>
                  </a:lnTo>
                  <a:lnTo>
                    <a:pt x="157" y="121"/>
                  </a:lnTo>
                  <a:lnTo>
                    <a:pt x="157" y="12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9264286" y="4120888"/>
              <a:ext cx="697158" cy="589596"/>
            </a:xfrm>
            <a:custGeom>
              <a:avLst/>
              <a:gdLst/>
              <a:ahLst/>
              <a:cxnLst/>
              <a:rect l="l" t="t" r="r" b="b"/>
              <a:pathLst>
                <a:path w="350" h="296" extrusionOk="0">
                  <a:moveTo>
                    <a:pt x="210" y="296"/>
                  </a:moveTo>
                  <a:lnTo>
                    <a:pt x="213" y="296"/>
                  </a:lnTo>
                  <a:lnTo>
                    <a:pt x="218" y="296"/>
                  </a:lnTo>
                  <a:lnTo>
                    <a:pt x="224" y="291"/>
                  </a:lnTo>
                  <a:lnTo>
                    <a:pt x="229" y="288"/>
                  </a:lnTo>
                  <a:lnTo>
                    <a:pt x="235" y="288"/>
                  </a:lnTo>
                  <a:lnTo>
                    <a:pt x="246" y="288"/>
                  </a:lnTo>
                  <a:lnTo>
                    <a:pt x="252" y="291"/>
                  </a:lnTo>
                  <a:lnTo>
                    <a:pt x="255" y="288"/>
                  </a:lnTo>
                  <a:lnTo>
                    <a:pt x="260" y="285"/>
                  </a:lnTo>
                  <a:lnTo>
                    <a:pt x="269" y="288"/>
                  </a:lnTo>
                  <a:lnTo>
                    <a:pt x="271" y="288"/>
                  </a:lnTo>
                  <a:lnTo>
                    <a:pt x="285" y="288"/>
                  </a:lnTo>
                  <a:lnTo>
                    <a:pt x="302" y="296"/>
                  </a:lnTo>
                  <a:lnTo>
                    <a:pt x="311" y="296"/>
                  </a:lnTo>
                  <a:lnTo>
                    <a:pt x="311" y="285"/>
                  </a:lnTo>
                  <a:lnTo>
                    <a:pt x="311" y="274"/>
                  </a:lnTo>
                  <a:lnTo>
                    <a:pt x="333" y="249"/>
                  </a:lnTo>
                  <a:lnTo>
                    <a:pt x="336" y="238"/>
                  </a:lnTo>
                  <a:lnTo>
                    <a:pt x="341" y="232"/>
                  </a:lnTo>
                  <a:lnTo>
                    <a:pt x="350" y="232"/>
                  </a:lnTo>
                  <a:lnTo>
                    <a:pt x="350" y="221"/>
                  </a:lnTo>
                  <a:lnTo>
                    <a:pt x="347" y="215"/>
                  </a:lnTo>
                  <a:lnTo>
                    <a:pt x="347" y="210"/>
                  </a:lnTo>
                  <a:lnTo>
                    <a:pt x="350" y="204"/>
                  </a:lnTo>
                  <a:lnTo>
                    <a:pt x="341" y="199"/>
                  </a:lnTo>
                  <a:lnTo>
                    <a:pt x="336" y="187"/>
                  </a:lnTo>
                  <a:lnTo>
                    <a:pt x="330" y="182"/>
                  </a:lnTo>
                  <a:lnTo>
                    <a:pt x="330" y="165"/>
                  </a:lnTo>
                  <a:lnTo>
                    <a:pt x="333" y="157"/>
                  </a:lnTo>
                  <a:lnTo>
                    <a:pt x="325" y="143"/>
                  </a:lnTo>
                  <a:lnTo>
                    <a:pt x="322" y="132"/>
                  </a:lnTo>
                  <a:lnTo>
                    <a:pt x="327" y="123"/>
                  </a:lnTo>
                  <a:lnTo>
                    <a:pt x="336" y="120"/>
                  </a:lnTo>
                  <a:lnTo>
                    <a:pt x="336" y="95"/>
                  </a:lnTo>
                  <a:lnTo>
                    <a:pt x="330" y="92"/>
                  </a:lnTo>
                  <a:lnTo>
                    <a:pt x="327" y="84"/>
                  </a:lnTo>
                  <a:lnTo>
                    <a:pt x="322" y="76"/>
                  </a:lnTo>
                  <a:lnTo>
                    <a:pt x="316" y="56"/>
                  </a:lnTo>
                  <a:lnTo>
                    <a:pt x="311" y="48"/>
                  </a:lnTo>
                  <a:lnTo>
                    <a:pt x="311" y="37"/>
                  </a:lnTo>
                  <a:lnTo>
                    <a:pt x="308" y="23"/>
                  </a:lnTo>
                  <a:lnTo>
                    <a:pt x="302" y="23"/>
                  </a:lnTo>
                  <a:lnTo>
                    <a:pt x="294" y="17"/>
                  </a:lnTo>
                  <a:lnTo>
                    <a:pt x="243" y="20"/>
                  </a:lnTo>
                  <a:lnTo>
                    <a:pt x="196" y="17"/>
                  </a:lnTo>
                  <a:lnTo>
                    <a:pt x="190" y="20"/>
                  </a:lnTo>
                  <a:lnTo>
                    <a:pt x="176" y="31"/>
                  </a:lnTo>
                  <a:lnTo>
                    <a:pt x="165" y="34"/>
                  </a:lnTo>
                  <a:lnTo>
                    <a:pt x="162" y="31"/>
                  </a:lnTo>
                  <a:lnTo>
                    <a:pt x="173" y="25"/>
                  </a:lnTo>
                  <a:lnTo>
                    <a:pt x="185" y="14"/>
                  </a:lnTo>
                  <a:lnTo>
                    <a:pt x="182" y="14"/>
                  </a:lnTo>
                  <a:lnTo>
                    <a:pt x="173" y="23"/>
                  </a:lnTo>
                  <a:lnTo>
                    <a:pt x="159" y="31"/>
                  </a:lnTo>
                  <a:lnTo>
                    <a:pt x="143" y="25"/>
                  </a:lnTo>
                  <a:lnTo>
                    <a:pt x="140" y="17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4" y="14"/>
                  </a:lnTo>
                  <a:lnTo>
                    <a:pt x="154" y="11"/>
                  </a:lnTo>
                  <a:lnTo>
                    <a:pt x="143" y="6"/>
                  </a:lnTo>
                  <a:lnTo>
                    <a:pt x="126" y="0"/>
                  </a:lnTo>
                  <a:lnTo>
                    <a:pt x="109" y="9"/>
                  </a:lnTo>
                  <a:lnTo>
                    <a:pt x="98" y="9"/>
                  </a:lnTo>
                  <a:lnTo>
                    <a:pt x="87" y="11"/>
                  </a:lnTo>
                  <a:lnTo>
                    <a:pt x="81" y="23"/>
                  </a:lnTo>
                  <a:lnTo>
                    <a:pt x="70" y="23"/>
                  </a:lnTo>
                  <a:lnTo>
                    <a:pt x="61" y="31"/>
                  </a:lnTo>
                  <a:lnTo>
                    <a:pt x="61" y="37"/>
                  </a:lnTo>
                  <a:lnTo>
                    <a:pt x="50" y="37"/>
                  </a:lnTo>
                  <a:lnTo>
                    <a:pt x="34" y="45"/>
                  </a:lnTo>
                  <a:lnTo>
                    <a:pt x="20" y="48"/>
                  </a:lnTo>
                  <a:lnTo>
                    <a:pt x="17" y="56"/>
                  </a:lnTo>
                  <a:lnTo>
                    <a:pt x="14" y="65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11" y="87"/>
                  </a:lnTo>
                  <a:lnTo>
                    <a:pt x="11" y="101"/>
                  </a:lnTo>
                  <a:lnTo>
                    <a:pt x="0" y="106"/>
                  </a:lnTo>
                  <a:lnTo>
                    <a:pt x="0" y="112"/>
                  </a:lnTo>
                  <a:lnTo>
                    <a:pt x="11" y="123"/>
                  </a:lnTo>
                  <a:lnTo>
                    <a:pt x="11" y="132"/>
                  </a:lnTo>
                  <a:lnTo>
                    <a:pt x="17" y="140"/>
                  </a:lnTo>
                  <a:lnTo>
                    <a:pt x="17" y="145"/>
                  </a:lnTo>
                  <a:lnTo>
                    <a:pt x="20" y="154"/>
                  </a:lnTo>
                  <a:lnTo>
                    <a:pt x="17" y="159"/>
                  </a:lnTo>
                  <a:lnTo>
                    <a:pt x="22" y="173"/>
                  </a:lnTo>
                  <a:lnTo>
                    <a:pt x="28" y="176"/>
                  </a:lnTo>
                  <a:lnTo>
                    <a:pt x="34" y="185"/>
                  </a:lnTo>
                  <a:lnTo>
                    <a:pt x="34" y="204"/>
                  </a:lnTo>
                  <a:lnTo>
                    <a:pt x="31" y="207"/>
                  </a:lnTo>
                  <a:lnTo>
                    <a:pt x="34" y="213"/>
                  </a:lnTo>
                  <a:lnTo>
                    <a:pt x="36" y="210"/>
                  </a:lnTo>
                  <a:lnTo>
                    <a:pt x="45" y="210"/>
                  </a:lnTo>
                  <a:lnTo>
                    <a:pt x="47" y="210"/>
                  </a:lnTo>
                  <a:lnTo>
                    <a:pt x="64" y="210"/>
                  </a:lnTo>
                  <a:lnTo>
                    <a:pt x="61" y="215"/>
                  </a:lnTo>
                  <a:lnTo>
                    <a:pt x="70" y="221"/>
                  </a:lnTo>
                  <a:lnTo>
                    <a:pt x="75" y="221"/>
                  </a:lnTo>
                  <a:lnTo>
                    <a:pt x="81" y="226"/>
                  </a:lnTo>
                  <a:lnTo>
                    <a:pt x="78" y="235"/>
                  </a:lnTo>
                  <a:lnTo>
                    <a:pt x="81" y="238"/>
                  </a:lnTo>
                  <a:lnTo>
                    <a:pt x="84" y="240"/>
                  </a:lnTo>
                  <a:lnTo>
                    <a:pt x="84" y="249"/>
                  </a:lnTo>
                  <a:lnTo>
                    <a:pt x="87" y="249"/>
                  </a:lnTo>
                  <a:lnTo>
                    <a:pt x="92" y="246"/>
                  </a:lnTo>
                  <a:lnTo>
                    <a:pt x="95" y="246"/>
                  </a:lnTo>
                  <a:lnTo>
                    <a:pt x="87" y="235"/>
                  </a:lnTo>
                  <a:lnTo>
                    <a:pt x="92" y="232"/>
                  </a:lnTo>
                  <a:lnTo>
                    <a:pt x="109" y="243"/>
                  </a:lnTo>
                  <a:lnTo>
                    <a:pt x="120" y="240"/>
                  </a:lnTo>
                  <a:lnTo>
                    <a:pt x="117" y="246"/>
                  </a:lnTo>
                  <a:lnTo>
                    <a:pt x="126" y="254"/>
                  </a:lnTo>
                  <a:lnTo>
                    <a:pt x="140" y="252"/>
                  </a:lnTo>
                  <a:lnTo>
                    <a:pt x="151" y="254"/>
                  </a:lnTo>
                  <a:lnTo>
                    <a:pt x="176" y="271"/>
                  </a:lnTo>
                  <a:lnTo>
                    <a:pt x="182" y="282"/>
                  </a:lnTo>
                  <a:lnTo>
                    <a:pt x="190" y="282"/>
                  </a:lnTo>
                  <a:lnTo>
                    <a:pt x="193" y="280"/>
                  </a:lnTo>
                  <a:lnTo>
                    <a:pt x="201" y="280"/>
                  </a:lnTo>
                  <a:lnTo>
                    <a:pt x="207" y="285"/>
                  </a:lnTo>
                  <a:lnTo>
                    <a:pt x="210" y="29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9124854" y="4533207"/>
              <a:ext cx="557726" cy="239026"/>
            </a:xfrm>
            <a:custGeom>
              <a:avLst/>
              <a:gdLst/>
              <a:ahLst/>
              <a:cxnLst/>
              <a:rect l="l" t="t" r="r" b="b"/>
              <a:pathLst>
                <a:path w="280" h="120" extrusionOk="0">
                  <a:moveTo>
                    <a:pt x="101" y="0"/>
                  </a:moveTo>
                  <a:lnTo>
                    <a:pt x="104" y="6"/>
                  </a:lnTo>
                  <a:lnTo>
                    <a:pt x="106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34" y="3"/>
                  </a:lnTo>
                  <a:lnTo>
                    <a:pt x="131" y="8"/>
                  </a:lnTo>
                  <a:lnTo>
                    <a:pt x="140" y="14"/>
                  </a:lnTo>
                  <a:lnTo>
                    <a:pt x="145" y="14"/>
                  </a:lnTo>
                  <a:lnTo>
                    <a:pt x="151" y="19"/>
                  </a:lnTo>
                  <a:lnTo>
                    <a:pt x="148" y="28"/>
                  </a:lnTo>
                  <a:lnTo>
                    <a:pt x="151" y="31"/>
                  </a:lnTo>
                  <a:lnTo>
                    <a:pt x="154" y="33"/>
                  </a:lnTo>
                  <a:lnTo>
                    <a:pt x="154" y="42"/>
                  </a:lnTo>
                  <a:lnTo>
                    <a:pt x="157" y="42"/>
                  </a:lnTo>
                  <a:lnTo>
                    <a:pt x="162" y="39"/>
                  </a:lnTo>
                  <a:lnTo>
                    <a:pt x="165" y="39"/>
                  </a:lnTo>
                  <a:lnTo>
                    <a:pt x="157" y="28"/>
                  </a:lnTo>
                  <a:lnTo>
                    <a:pt x="162" y="25"/>
                  </a:lnTo>
                  <a:lnTo>
                    <a:pt x="179" y="36"/>
                  </a:lnTo>
                  <a:lnTo>
                    <a:pt x="190" y="33"/>
                  </a:lnTo>
                  <a:lnTo>
                    <a:pt x="187" y="39"/>
                  </a:lnTo>
                  <a:lnTo>
                    <a:pt x="196" y="47"/>
                  </a:lnTo>
                  <a:lnTo>
                    <a:pt x="210" y="45"/>
                  </a:lnTo>
                  <a:lnTo>
                    <a:pt x="221" y="47"/>
                  </a:lnTo>
                  <a:lnTo>
                    <a:pt x="246" y="64"/>
                  </a:lnTo>
                  <a:lnTo>
                    <a:pt x="252" y="75"/>
                  </a:lnTo>
                  <a:lnTo>
                    <a:pt x="260" y="75"/>
                  </a:lnTo>
                  <a:lnTo>
                    <a:pt x="263" y="73"/>
                  </a:lnTo>
                  <a:lnTo>
                    <a:pt x="271" y="73"/>
                  </a:lnTo>
                  <a:lnTo>
                    <a:pt x="277" y="78"/>
                  </a:lnTo>
                  <a:lnTo>
                    <a:pt x="280" y="89"/>
                  </a:lnTo>
                  <a:lnTo>
                    <a:pt x="263" y="87"/>
                  </a:lnTo>
                  <a:lnTo>
                    <a:pt x="255" y="95"/>
                  </a:lnTo>
                  <a:lnTo>
                    <a:pt x="246" y="95"/>
                  </a:lnTo>
                  <a:lnTo>
                    <a:pt x="235" y="106"/>
                  </a:lnTo>
                  <a:lnTo>
                    <a:pt x="221" y="109"/>
                  </a:lnTo>
                  <a:lnTo>
                    <a:pt x="204" y="114"/>
                  </a:lnTo>
                  <a:lnTo>
                    <a:pt x="201" y="112"/>
                  </a:lnTo>
                  <a:lnTo>
                    <a:pt x="193" y="112"/>
                  </a:lnTo>
                  <a:lnTo>
                    <a:pt x="185" y="117"/>
                  </a:lnTo>
                  <a:lnTo>
                    <a:pt x="168" y="112"/>
                  </a:lnTo>
                  <a:lnTo>
                    <a:pt x="159" y="109"/>
                  </a:lnTo>
                  <a:lnTo>
                    <a:pt x="151" y="109"/>
                  </a:lnTo>
                  <a:lnTo>
                    <a:pt x="140" y="109"/>
                  </a:lnTo>
                  <a:lnTo>
                    <a:pt x="131" y="103"/>
                  </a:lnTo>
                  <a:lnTo>
                    <a:pt x="117" y="103"/>
                  </a:lnTo>
                  <a:lnTo>
                    <a:pt x="109" y="100"/>
                  </a:lnTo>
                  <a:lnTo>
                    <a:pt x="106" y="106"/>
                  </a:lnTo>
                  <a:lnTo>
                    <a:pt x="101" y="109"/>
                  </a:lnTo>
                  <a:lnTo>
                    <a:pt x="101" y="114"/>
                  </a:lnTo>
                  <a:lnTo>
                    <a:pt x="92" y="117"/>
                  </a:lnTo>
                  <a:lnTo>
                    <a:pt x="87" y="120"/>
                  </a:lnTo>
                  <a:lnTo>
                    <a:pt x="67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48" y="92"/>
                  </a:lnTo>
                  <a:lnTo>
                    <a:pt x="39" y="87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7" y="67"/>
                  </a:lnTo>
                  <a:lnTo>
                    <a:pt x="17" y="59"/>
                  </a:lnTo>
                  <a:lnTo>
                    <a:pt x="11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31"/>
                  </a:lnTo>
                  <a:lnTo>
                    <a:pt x="6" y="33"/>
                  </a:lnTo>
                  <a:lnTo>
                    <a:pt x="14" y="39"/>
                  </a:lnTo>
                  <a:lnTo>
                    <a:pt x="25" y="25"/>
                  </a:lnTo>
                  <a:lnTo>
                    <a:pt x="34" y="25"/>
                  </a:lnTo>
                  <a:lnTo>
                    <a:pt x="39" y="17"/>
                  </a:lnTo>
                  <a:lnTo>
                    <a:pt x="48" y="17"/>
                  </a:lnTo>
                  <a:lnTo>
                    <a:pt x="53" y="8"/>
                  </a:lnTo>
                  <a:lnTo>
                    <a:pt x="64" y="8"/>
                  </a:lnTo>
                  <a:lnTo>
                    <a:pt x="70" y="11"/>
                  </a:lnTo>
                  <a:lnTo>
                    <a:pt x="78" y="8"/>
                  </a:lnTo>
                  <a:lnTo>
                    <a:pt x="78" y="0"/>
                  </a:lnTo>
                  <a:lnTo>
                    <a:pt x="90" y="3"/>
                  </a:lnTo>
                  <a:lnTo>
                    <a:pt x="95" y="0"/>
                  </a:lnTo>
                  <a:lnTo>
                    <a:pt x="101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8694608" y="4126863"/>
              <a:ext cx="637402" cy="756914"/>
            </a:xfrm>
            <a:custGeom>
              <a:avLst/>
              <a:gdLst/>
              <a:ahLst/>
              <a:cxnLst/>
              <a:rect l="l" t="t" r="r" b="b"/>
              <a:pathLst>
                <a:path w="320" h="380" extrusionOk="0">
                  <a:moveTo>
                    <a:pt x="87" y="0"/>
                  </a:moveTo>
                  <a:lnTo>
                    <a:pt x="98" y="0"/>
                  </a:lnTo>
                  <a:lnTo>
                    <a:pt x="112" y="6"/>
                  </a:lnTo>
                  <a:lnTo>
                    <a:pt x="118" y="6"/>
                  </a:lnTo>
                  <a:lnTo>
                    <a:pt x="124" y="6"/>
                  </a:lnTo>
                  <a:lnTo>
                    <a:pt x="132" y="14"/>
                  </a:lnTo>
                  <a:lnTo>
                    <a:pt x="138" y="14"/>
                  </a:lnTo>
                  <a:lnTo>
                    <a:pt x="135" y="22"/>
                  </a:lnTo>
                  <a:lnTo>
                    <a:pt x="132" y="25"/>
                  </a:lnTo>
                  <a:lnTo>
                    <a:pt x="132" y="31"/>
                  </a:lnTo>
                  <a:lnTo>
                    <a:pt x="138" y="34"/>
                  </a:lnTo>
                  <a:lnTo>
                    <a:pt x="140" y="39"/>
                  </a:lnTo>
                  <a:lnTo>
                    <a:pt x="146" y="34"/>
                  </a:lnTo>
                  <a:lnTo>
                    <a:pt x="149" y="31"/>
                  </a:lnTo>
                  <a:lnTo>
                    <a:pt x="152" y="28"/>
                  </a:lnTo>
                  <a:lnTo>
                    <a:pt x="154" y="34"/>
                  </a:lnTo>
                  <a:lnTo>
                    <a:pt x="166" y="39"/>
                  </a:lnTo>
                  <a:lnTo>
                    <a:pt x="168" y="36"/>
                  </a:lnTo>
                  <a:lnTo>
                    <a:pt x="174" y="31"/>
                  </a:lnTo>
                  <a:lnTo>
                    <a:pt x="177" y="34"/>
                  </a:lnTo>
                  <a:lnTo>
                    <a:pt x="177" y="39"/>
                  </a:lnTo>
                  <a:lnTo>
                    <a:pt x="171" y="45"/>
                  </a:lnTo>
                  <a:lnTo>
                    <a:pt x="166" y="45"/>
                  </a:lnTo>
                  <a:lnTo>
                    <a:pt x="160" y="50"/>
                  </a:lnTo>
                  <a:lnTo>
                    <a:pt x="168" y="53"/>
                  </a:lnTo>
                  <a:lnTo>
                    <a:pt x="174" y="50"/>
                  </a:lnTo>
                  <a:lnTo>
                    <a:pt x="180" y="53"/>
                  </a:lnTo>
                  <a:lnTo>
                    <a:pt x="182" y="56"/>
                  </a:lnTo>
                  <a:lnTo>
                    <a:pt x="191" y="56"/>
                  </a:lnTo>
                  <a:lnTo>
                    <a:pt x="191" y="50"/>
                  </a:lnTo>
                  <a:lnTo>
                    <a:pt x="196" y="42"/>
                  </a:lnTo>
                  <a:lnTo>
                    <a:pt x="210" y="39"/>
                  </a:lnTo>
                  <a:lnTo>
                    <a:pt x="210" y="36"/>
                  </a:lnTo>
                  <a:lnTo>
                    <a:pt x="219" y="34"/>
                  </a:lnTo>
                  <a:lnTo>
                    <a:pt x="219" y="28"/>
                  </a:lnTo>
                  <a:lnTo>
                    <a:pt x="224" y="28"/>
                  </a:lnTo>
                  <a:lnTo>
                    <a:pt x="233" y="28"/>
                  </a:lnTo>
                  <a:lnTo>
                    <a:pt x="224" y="31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16" y="39"/>
                  </a:lnTo>
                  <a:lnTo>
                    <a:pt x="219" y="42"/>
                  </a:lnTo>
                  <a:lnTo>
                    <a:pt x="227" y="36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41" y="36"/>
                  </a:lnTo>
                  <a:lnTo>
                    <a:pt x="250" y="39"/>
                  </a:lnTo>
                  <a:lnTo>
                    <a:pt x="258" y="48"/>
                  </a:lnTo>
                  <a:lnTo>
                    <a:pt x="266" y="45"/>
                  </a:lnTo>
                  <a:lnTo>
                    <a:pt x="269" y="53"/>
                  </a:lnTo>
                  <a:lnTo>
                    <a:pt x="269" y="59"/>
                  </a:lnTo>
                  <a:lnTo>
                    <a:pt x="275" y="64"/>
                  </a:lnTo>
                  <a:lnTo>
                    <a:pt x="283" y="64"/>
                  </a:lnTo>
                  <a:lnTo>
                    <a:pt x="286" y="67"/>
                  </a:lnTo>
                  <a:lnTo>
                    <a:pt x="294" y="67"/>
                  </a:lnTo>
                  <a:lnTo>
                    <a:pt x="297" y="84"/>
                  </a:lnTo>
                  <a:lnTo>
                    <a:pt x="297" y="98"/>
                  </a:lnTo>
                  <a:lnTo>
                    <a:pt x="286" y="103"/>
                  </a:lnTo>
                  <a:lnTo>
                    <a:pt x="286" y="109"/>
                  </a:lnTo>
                  <a:lnTo>
                    <a:pt x="297" y="120"/>
                  </a:lnTo>
                  <a:lnTo>
                    <a:pt x="297" y="129"/>
                  </a:lnTo>
                  <a:lnTo>
                    <a:pt x="303" y="137"/>
                  </a:lnTo>
                  <a:lnTo>
                    <a:pt x="303" y="142"/>
                  </a:lnTo>
                  <a:lnTo>
                    <a:pt x="306" y="151"/>
                  </a:lnTo>
                  <a:lnTo>
                    <a:pt x="303" y="156"/>
                  </a:lnTo>
                  <a:lnTo>
                    <a:pt x="308" y="170"/>
                  </a:lnTo>
                  <a:lnTo>
                    <a:pt x="314" y="173"/>
                  </a:lnTo>
                  <a:lnTo>
                    <a:pt x="320" y="182"/>
                  </a:lnTo>
                  <a:lnTo>
                    <a:pt x="320" y="201"/>
                  </a:lnTo>
                  <a:lnTo>
                    <a:pt x="317" y="207"/>
                  </a:lnTo>
                  <a:lnTo>
                    <a:pt x="311" y="204"/>
                  </a:lnTo>
                  <a:lnTo>
                    <a:pt x="306" y="207"/>
                  </a:lnTo>
                  <a:lnTo>
                    <a:pt x="294" y="204"/>
                  </a:lnTo>
                  <a:lnTo>
                    <a:pt x="294" y="212"/>
                  </a:lnTo>
                  <a:lnTo>
                    <a:pt x="286" y="215"/>
                  </a:lnTo>
                  <a:lnTo>
                    <a:pt x="280" y="212"/>
                  </a:lnTo>
                  <a:lnTo>
                    <a:pt x="269" y="212"/>
                  </a:lnTo>
                  <a:lnTo>
                    <a:pt x="264" y="221"/>
                  </a:lnTo>
                  <a:lnTo>
                    <a:pt x="255" y="221"/>
                  </a:lnTo>
                  <a:lnTo>
                    <a:pt x="250" y="229"/>
                  </a:lnTo>
                  <a:lnTo>
                    <a:pt x="241" y="229"/>
                  </a:lnTo>
                  <a:lnTo>
                    <a:pt x="230" y="243"/>
                  </a:lnTo>
                  <a:lnTo>
                    <a:pt x="222" y="237"/>
                  </a:lnTo>
                  <a:lnTo>
                    <a:pt x="219" y="235"/>
                  </a:lnTo>
                  <a:lnTo>
                    <a:pt x="216" y="237"/>
                  </a:lnTo>
                  <a:lnTo>
                    <a:pt x="216" y="243"/>
                  </a:lnTo>
                  <a:lnTo>
                    <a:pt x="227" y="249"/>
                  </a:lnTo>
                  <a:lnTo>
                    <a:pt x="233" y="263"/>
                  </a:lnTo>
                  <a:lnTo>
                    <a:pt x="233" y="271"/>
                  </a:lnTo>
                  <a:lnTo>
                    <a:pt x="236" y="277"/>
                  </a:lnTo>
                  <a:lnTo>
                    <a:pt x="244" y="282"/>
                  </a:lnTo>
                  <a:lnTo>
                    <a:pt x="255" y="291"/>
                  </a:lnTo>
                  <a:lnTo>
                    <a:pt x="264" y="296"/>
                  </a:lnTo>
                  <a:lnTo>
                    <a:pt x="278" y="313"/>
                  </a:lnTo>
                  <a:lnTo>
                    <a:pt x="278" y="318"/>
                  </a:lnTo>
                  <a:lnTo>
                    <a:pt x="278" y="327"/>
                  </a:lnTo>
                  <a:lnTo>
                    <a:pt x="272" y="327"/>
                  </a:lnTo>
                  <a:lnTo>
                    <a:pt x="266" y="335"/>
                  </a:lnTo>
                  <a:lnTo>
                    <a:pt x="258" y="338"/>
                  </a:lnTo>
                  <a:lnTo>
                    <a:pt x="250" y="352"/>
                  </a:lnTo>
                  <a:lnTo>
                    <a:pt x="250" y="358"/>
                  </a:lnTo>
                  <a:lnTo>
                    <a:pt x="258" y="363"/>
                  </a:lnTo>
                  <a:lnTo>
                    <a:pt x="258" y="369"/>
                  </a:lnTo>
                  <a:lnTo>
                    <a:pt x="255" y="372"/>
                  </a:lnTo>
                  <a:lnTo>
                    <a:pt x="247" y="366"/>
                  </a:lnTo>
                  <a:lnTo>
                    <a:pt x="238" y="369"/>
                  </a:lnTo>
                  <a:lnTo>
                    <a:pt x="230" y="366"/>
                  </a:lnTo>
                  <a:lnTo>
                    <a:pt x="224" y="369"/>
                  </a:lnTo>
                  <a:lnTo>
                    <a:pt x="210" y="374"/>
                  </a:lnTo>
                  <a:lnTo>
                    <a:pt x="205" y="377"/>
                  </a:lnTo>
                  <a:lnTo>
                    <a:pt x="199" y="374"/>
                  </a:lnTo>
                  <a:lnTo>
                    <a:pt x="191" y="377"/>
                  </a:lnTo>
                  <a:lnTo>
                    <a:pt x="185" y="374"/>
                  </a:lnTo>
                  <a:lnTo>
                    <a:pt x="177" y="372"/>
                  </a:lnTo>
                  <a:lnTo>
                    <a:pt x="166" y="372"/>
                  </a:lnTo>
                  <a:lnTo>
                    <a:pt x="166" y="377"/>
                  </a:lnTo>
                  <a:lnTo>
                    <a:pt x="163" y="380"/>
                  </a:lnTo>
                  <a:lnTo>
                    <a:pt x="154" y="380"/>
                  </a:lnTo>
                  <a:lnTo>
                    <a:pt x="149" y="372"/>
                  </a:lnTo>
                  <a:lnTo>
                    <a:pt x="143" y="374"/>
                  </a:lnTo>
                  <a:lnTo>
                    <a:pt x="138" y="377"/>
                  </a:lnTo>
                  <a:lnTo>
                    <a:pt x="135" y="377"/>
                  </a:lnTo>
                  <a:lnTo>
                    <a:pt x="132" y="374"/>
                  </a:lnTo>
                  <a:lnTo>
                    <a:pt x="121" y="366"/>
                  </a:lnTo>
                  <a:lnTo>
                    <a:pt x="115" y="366"/>
                  </a:lnTo>
                  <a:lnTo>
                    <a:pt x="112" y="372"/>
                  </a:lnTo>
                  <a:lnTo>
                    <a:pt x="107" y="369"/>
                  </a:lnTo>
                  <a:lnTo>
                    <a:pt x="104" y="363"/>
                  </a:lnTo>
                  <a:lnTo>
                    <a:pt x="98" y="366"/>
                  </a:lnTo>
                  <a:lnTo>
                    <a:pt x="98" y="369"/>
                  </a:lnTo>
                  <a:lnTo>
                    <a:pt x="96" y="374"/>
                  </a:lnTo>
                  <a:lnTo>
                    <a:pt x="87" y="372"/>
                  </a:lnTo>
                  <a:lnTo>
                    <a:pt x="79" y="374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70" y="366"/>
                  </a:lnTo>
                  <a:lnTo>
                    <a:pt x="62" y="360"/>
                  </a:lnTo>
                  <a:lnTo>
                    <a:pt x="62" y="349"/>
                  </a:lnTo>
                  <a:lnTo>
                    <a:pt x="68" y="338"/>
                  </a:lnTo>
                  <a:lnTo>
                    <a:pt x="70" y="332"/>
                  </a:lnTo>
                  <a:lnTo>
                    <a:pt x="70" y="327"/>
                  </a:lnTo>
                  <a:lnTo>
                    <a:pt x="76" y="316"/>
                  </a:lnTo>
                  <a:lnTo>
                    <a:pt x="84" y="304"/>
                  </a:lnTo>
                  <a:lnTo>
                    <a:pt x="76" y="302"/>
                  </a:lnTo>
                  <a:lnTo>
                    <a:pt x="70" y="302"/>
                  </a:lnTo>
                  <a:lnTo>
                    <a:pt x="62" y="296"/>
                  </a:lnTo>
                  <a:lnTo>
                    <a:pt x="54" y="299"/>
                  </a:lnTo>
                  <a:lnTo>
                    <a:pt x="48" y="296"/>
                  </a:lnTo>
                  <a:lnTo>
                    <a:pt x="42" y="296"/>
                  </a:lnTo>
                  <a:lnTo>
                    <a:pt x="37" y="299"/>
                  </a:lnTo>
                  <a:lnTo>
                    <a:pt x="28" y="293"/>
                  </a:lnTo>
                  <a:lnTo>
                    <a:pt x="28" y="288"/>
                  </a:lnTo>
                  <a:lnTo>
                    <a:pt x="23" y="285"/>
                  </a:lnTo>
                  <a:lnTo>
                    <a:pt x="23" y="285"/>
                  </a:lnTo>
                  <a:lnTo>
                    <a:pt x="23" y="271"/>
                  </a:lnTo>
                  <a:lnTo>
                    <a:pt x="20" y="268"/>
                  </a:lnTo>
                  <a:lnTo>
                    <a:pt x="17" y="260"/>
                  </a:lnTo>
                  <a:lnTo>
                    <a:pt x="9" y="249"/>
                  </a:lnTo>
                  <a:lnTo>
                    <a:pt x="6" y="249"/>
                  </a:lnTo>
                  <a:lnTo>
                    <a:pt x="9" y="237"/>
                  </a:lnTo>
                  <a:lnTo>
                    <a:pt x="6" y="232"/>
                  </a:lnTo>
                  <a:lnTo>
                    <a:pt x="6" y="226"/>
                  </a:lnTo>
                  <a:lnTo>
                    <a:pt x="0" y="215"/>
                  </a:lnTo>
                  <a:lnTo>
                    <a:pt x="3" y="210"/>
                  </a:lnTo>
                  <a:lnTo>
                    <a:pt x="0" y="210"/>
                  </a:lnTo>
                  <a:lnTo>
                    <a:pt x="3" y="201"/>
                  </a:lnTo>
                  <a:lnTo>
                    <a:pt x="6" y="187"/>
                  </a:lnTo>
                  <a:lnTo>
                    <a:pt x="3" y="176"/>
                  </a:lnTo>
                  <a:lnTo>
                    <a:pt x="9" y="170"/>
                  </a:lnTo>
                  <a:lnTo>
                    <a:pt x="14" y="162"/>
                  </a:lnTo>
                  <a:lnTo>
                    <a:pt x="26" y="159"/>
                  </a:lnTo>
                  <a:lnTo>
                    <a:pt x="34" y="162"/>
                  </a:lnTo>
                  <a:lnTo>
                    <a:pt x="40" y="159"/>
                  </a:lnTo>
                  <a:lnTo>
                    <a:pt x="37" y="154"/>
                  </a:lnTo>
                  <a:lnTo>
                    <a:pt x="40" y="148"/>
                  </a:lnTo>
                  <a:lnTo>
                    <a:pt x="42" y="140"/>
                  </a:lnTo>
                  <a:lnTo>
                    <a:pt x="42" y="137"/>
                  </a:lnTo>
                  <a:lnTo>
                    <a:pt x="40" y="131"/>
                  </a:lnTo>
                  <a:lnTo>
                    <a:pt x="31" y="134"/>
                  </a:lnTo>
                  <a:lnTo>
                    <a:pt x="28" y="129"/>
                  </a:lnTo>
                  <a:lnTo>
                    <a:pt x="34" y="120"/>
                  </a:lnTo>
                  <a:lnTo>
                    <a:pt x="40" y="123"/>
                  </a:lnTo>
                  <a:lnTo>
                    <a:pt x="45" y="120"/>
                  </a:lnTo>
                  <a:lnTo>
                    <a:pt x="45" y="112"/>
                  </a:lnTo>
                  <a:lnTo>
                    <a:pt x="48" y="106"/>
                  </a:lnTo>
                  <a:lnTo>
                    <a:pt x="48" y="101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4" y="98"/>
                  </a:lnTo>
                  <a:lnTo>
                    <a:pt x="51" y="89"/>
                  </a:lnTo>
                  <a:lnTo>
                    <a:pt x="42" y="89"/>
                  </a:lnTo>
                  <a:lnTo>
                    <a:pt x="40" y="81"/>
                  </a:lnTo>
                  <a:lnTo>
                    <a:pt x="40" y="75"/>
                  </a:lnTo>
                  <a:lnTo>
                    <a:pt x="56" y="70"/>
                  </a:lnTo>
                  <a:lnTo>
                    <a:pt x="62" y="67"/>
                  </a:lnTo>
                  <a:lnTo>
                    <a:pt x="70" y="73"/>
                  </a:lnTo>
                  <a:lnTo>
                    <a:pt x="70" y="81"/>
                  </a:lnTo>
                  <a:lnTo>
                    <a:pt x="76" y="89"/>
                  </a:lnTo>
                  <a:lnTo>
                    <a:pt x="82" y="87"/>
                  </a:lnTo>
                  <a:lnTo>
                    <a:pt x="76" y="78"/>
                  </a:lnTo>
                  <a:lnTo>
                    <a:pt x="76" y="73"/>
                  </a:lnTo>
                  <a:lnTo>
                    <a:pt x="82" y="73"/>
                  </a:lnTo>
                  <a:lnTo>
                    <a:pt x="87" y="78"/>
                  </a:lnTo>
                  <a:lnTo>
                    <a:pt x="84" y="87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90" y="78"/>
                  </a:lnTo>
                  <a:lnTo>
                    <a:pt x="90" y="70"/>
                  </a:lnTo>
                  <a:lnTo>
                    <a:pt x="93" y="64"/>
                  </a:lnTo>
                  <a:lnTo>
                    <a:pt x="98" y="62"/>
                  </a:lnTo>
                  <a:lnTo>
                    <a:pt x="107" y="64"/>
                  </a:lnTo>
                  <a:lnTo>
                    <a:pt x="112" y="62"/>
                  </a:lnTo>
                  <a:lnTo>
                    <a:pt x="126" y="75"/>
                  </a:lnTo>
                  <a:lnTo>
                    <a:pt x="143" y="78"/>
                  </a:lnTo>
                  <a:lnTo>
                    <a:pt x="126" y="73"/>
                  </a:lnTo>
                  <a:lnTo>
                    <a:pt x="115" y="59"/>
                  </a:lnTo>
                  <a:lnTo>
                    <a:pt x="104" y="59"/>
                  </a:lnTo>
                  <a:lnTo>
                    <a:pt x="101" y="56"/>
                  </a:lnTo>
                  <a:lnTo>
                    <a:pt x="101" y="50"/>
                  </a:lnTo>
                  <a:lnTo>
                    <a:pt x="107" y="45"/>
                  </a:lnTo>
                  <a:lnTo>
                    <a:pt x="98" y="42"/>
                  </a:lnTo>
                  <a:lnTo>
                    <a:pt x="98" y="34"/>
                  </a:lnTo>
                  <a:lnTo>
                    <a:pt x="93" y="36"/>
                  </a:lnTo>
                  <a:lnTo>
                    <a:pt x="93" y="28"/>
                  </a:lnTo>
                  <a:lnTo>
                    <a:pt x="98" y="28"/>
                  </a:lnTo>
                  <a:lnTo>
                    <a:pt x="107" y="25"/>
                  </a:lnTo>
                  <a:lnTo>
                    <a:pt x="98" y="20"/>
                  </a:lnTo>
                  <a:lnTo>
                    <a:pt x="98" y="14"/>
                  </a:lnTo>
                  <a:lnTo>
                    <a:pt x="93" y="14"/>
                  </a:lnTo>
                  <a:lnTo>
                    <a:pt x="87" y="8"/>
                  </a:lnTo>
                  <a:lnTo>
                    <a:pt x="90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8969488" y="4893737"/>
              <a:ext cx="9959" cy="2390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2" y="0"/>
                  </a:moveTo>
                  <a:lnTo>
                    <a:pt x="5" y="3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8706560" y="4849916"/>
              <a:ext cx="346587" cy="189229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67" y="9"/>
                  </a:moveTo>
                  <a:lnTo>
                    <a:pt x="73" y="11"/>
                  </a:lnTo>
                  <a:lnTo>
                    <a:pt x="81" y="9"/>
                  </a:lnTo>
                  <a:lnTo>
                    <a:pt x="90" y="11"/>
                  </a:lnTo>
                  <a:lnTo>
                    <a:pt x="92" y="6"/>
                  </a:lnTo>
                  <a:lnTo>
                    <a:pt x="92" y="3"/>
                  </a:lnTo>
                  <a:lnTo>
                    <a:pt x="98" y="0"/>
                  </a:lnTo>
                  <a:lnTo>
                    <a:pt x="101" y="6"/>
                  </a:lnTo>
                  <a:lnTo>
                    <a:pt x="106" y="9"/>
                  </a:lnTo>
                  <a:lnTo>
                    <a:pt x="109" y="3"/>
                  </a:lnTo>
                  <a:lnTo>
                    <a:pt x="115" y="3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4" y="25"/>
                  </a:lnTo>
                  <a:lnTo>
                    <a:pt x="132" y="28"/>
                  </a:lnTo>
                  <a:lnTo>
                    <a:pt x="134" y="34"/>
                  </a:lnTo>
                  <a:lnTo>
                    <a:pt x="146" y="34"/>
                  </a:lnTo>
                  <a:lnTo>
                    <a:pt x="148" y="31"/>
                  </a:lnTo>
                  <a:lnTo>
                    <a:pt x="157" y="39"/>
                  </a:lnTo>
                  <a:lnTo>
                    <a:pt x="162" y="34"/>
                  </a:lnTo>
                  <a:lnTo>
                    <a:pt x="171" y="34"/>
                  </a:lnTo>
                  <a:lnTo>
                    <a:pt x="174" y="39"/>
                  </a:lnTo>
                  <a:lnTo>
                    <a:pt x="165" y="50"/>
                  </a:lnTo>
                  <a:lnTo>
                    <a:pt x="168" y="62"/>
                  </a:lnTo>
                  <a:lnTo>
                    <a:pt x="154" y="64"/>
                  </a:lnTo>
                  <a:lnTo>
                    <a:pt x="151" y="78"/>
                  </a:lnTo>
                  <a:lnTo>
                    <a:pt x="146" y="73"/>
                  </a:lnTo>
                  <a:lnTo>
                    <a:pt x="140" y="73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15" y="92"/>
                  </a:lnTo>
                  <a:lnTo>
                    <a:pt x="112" y="87"/>
                  </a:lnTo>
                  <a:lnTo>
                    <a:pt x="98" y="81"/>
                  </a:lnTo>
                  <a:lnTo>
                    <a:pt x="101" y="70"/>
                  </a:lnTo>
                  <a:lnTo>
                    <a:pt x="92" y="64"/>
                  </a:lnTo>
                  <a:lnTo>
                    <a:pt x="78" y="90"/>
                  </a:lnTo>
                  <a:lnTo>
                    <a:pt x="67" y="84"/>
                  </a:lnTo>
                  <a:lnTo>
                    <a:pt x="53" y="95"/>
                  </a:lnTo>
                  <a:lnTo>
                    <a:pt x="45" y="92"/>
                  </a:lnTo>
                  <a:lnTo>
                    <a:pt x="45" y="87"/>
                  </a:lnTo>
                  <a:lnTo>
                    <a:pt x="39" y="84"/>
                  </a:lnTo>
                  <a:lnTo>
                    <a:pt x="36" y="73"/>
                  </a:lnTo>
                  <a:lnTo>
                    <a:pt x="34" y="67"/>
                  </a:lnTo>
                  <a:lnTo>
                    <a:pt x="22" y="64"/>
                  </a:lnTo>
                  <a:lnTo>
                    <a:pt x="17" y="70"/>
                  </a:lnTo>
                  <a:lnTo>
                    <a:pt x="20" y="81"/>
                  </a:lnTo>
                  <a:lnTo>
                    <a:pt x="11" y="84"/>
                  </a:lnTo>
                  <a:lnTo>
                    <a:pt x="3" y="84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11" y="76"/>
                  </a:lnTo>
                  <a:lnTo>
                    <a:pt x="11" y="67"/>
                  </a:lnTo>
                  <a:lnTo>
                    <a:pt x="11" y="56"/>
                  </a:lnTo>
                  <a:lnTo>
                    <a:pt x="22" y="39"/>
                  </a:lnTo>
                  <a:lnTo>
                    <a:pt x="28" y="39"/>
                  </a:lnTo>
                  <a:lnTo>
                    <a:pt x="34" y="28"/>
                  </a:lnTo>
                  <a:lnTo>
                    <a:pt x="42" y="25"/>
                  </a:lnTo>
                  <a:lnTo>
                    <a:pt x="39" y="17"/>
                  </a:lnTo>
                  <a:lnTo>
                    <a:pt x="31" y="14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56" y="14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8527290" y="4294181"/>
              <a:ext cx="268904" cy="250977"/>
            </a:xfrm>
            <a:custGeom>
              <a:avLst/>
              <a:gdLst/>
              <a:ahLst/>
              <a:cxnLst/>
              <a:rect l="l" t="t" r="r" b="b"/>
              <a:pathLst>
                <a:path w="135" h="126" extrusionOk="0">
                  <a:moveTo>
                    <a:pt x="84" y="126"/>
                  </a:moveTo>
                  <a:lnTo>
                    <a:pt x="87" y="117"/>
                  </a:lnTo>
                  <a:lnTo>
                    <a:pt x="90" y="103"/>
                  </a:lnTo>
                  <a:lnTo>
                    <a:pt x="87" y="92"/>
                  </a:lnTo>
                  <a:lnTo>
                    <a:pt x="93" y="86"/>
                  </a:lnTo>
                  <a:lnTo>
                    <a:pt x="98" y="78"/>
                  </a:lnTo>
                  <a:lnTo>
                    <a:pt x="110" y="75"/>
                  </a:lnTo>
                  <a:lnTo>
                    <a:pt x="118" y="78"/>
                  </a:lnTo>
                  <a:lnTo>
                    <a:pt x="124" y="75"/>
                  </a:lnTo>
                  <a:lnTo>
                    <a:pt x="121" y="70"/>
                  </a:lnTo>
                  <a:lnTo>
                    <a:pt x="124" y="64"/>
                  </a:lnTo>
                  <a:lnTo>
                    <a:pt x="126" y="56"/>
                  </a:lnTo>
                  <a:lnTo>
                    <a:pt x="126" y="53"/>
                  </a:lnTo>
                  <a:lnTo>
                    <a:pt x="124" y="47"/>
                  </a:lnTo>
                  <a:lnTo>
                    <a:pt x="115" y="50"/>
                  </a:lnTo>
                  <a:lnTo>
                    <a:pt x="112" y="45"/>
                  </a:lnTo>
                  <a:lnTo>
                    <a:pt x="118" y="36"/>
                  </a:lnTo>
                  <a:lnTo>
                    <a:pt x="124" y="39"/>
                  </a:lnTo>
                  <a:lnTo>
                    <a:pt x="129" y="36"/>
                  </a:lnTo>
                  <a:lnTo>
                    <a:pt x="129" y="28"/>
                  </a:lnTo>
                  <a:lnTo>
                    <a:pt x="132" y="22"/>
                  </a:lnTo>
                  <a:lnTo>
                    <a:pt x="132" y="17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29" y="11"/>
                  </a:lnTo>
                  <a:lnTo>
                    <a:pt x="124" y="5"/>
                  </a:lnTo>
                  <a:lnTo>
                    <a:pt x="112" y="0"/>
                  </a:lnTo>
                  <a:lnTo>
                    <a:pt x="101" y="3"/>
                  </a:lnTo>
                  <a:lnTo>
                    <a:pt x="93" y="8"/>
                  </a:lnTo>
                  <a:lnTo>
                    <a:pt x="87" y="5"/>
                  </a:lnTo>
                  <a:lnTo>
                    <a:pt x="84" y="8"/>
                  </a:lnTo>
                  <a:lnTo>
                    <a:pt x="73" y="8"/>
                  </a:lnTo>
                  <a:lnTo>
                    <a:pt x="65" y="17"/>
                  </a:lnTo>
                  <a:lnTo>
                    <a:pt x="51" y="25"/>
                  </a:lnTo>
                  <a:lnTo>
                    <a:pt x="48" y="22"/>
                  </a:lnTo>
                  <a:lnTo>
                    <a:pt x="40" y="25"/>
                  </a:lnTo>
                  <a:lnTo>
                    <a:pt x="40" y="36"/>
                  </a:lnTo>
                  <a:lnTo>
                    <a:pt x="34" y="42"/>
                  </a:lnTo>
                  <a:lnTo>
                    <a:pt x="34" y="50"/>
                  </a:lnTo>
                  <a:lnTo>
                    <a:pt x="34" y="58"/>
                  </a:lnTo>
                  <a:lnTo>
                    <a:pt x="31" y="64"/>
                  </a:lnTo>
                  <a:lnTo>
                    <a:pt x="28" y="70"/>
                  </a:lnTo>
                  <a:lnTo>
                    <a:pt x="23" y="72"/>
                  </a:lnTo>
                  <a:lnTo>
                    <a:pt x="23" y="78"/>
                  </a:lnTo>
                  <a:lnTo>
                    <a:pt x="31" y="86"/>
                  </a:lnTo>
                  <a:lnTo>
                    <a:pt x="40" y="89"/>
                  </a:lnTo>
                  <a:lnTo>
                    <a:pt x="31" y="89"/>
                  </a:lnTo>
                  <a:lnTo>
                    <a:pt x="26" y="92"/>
                  </a:lnTo>
                  <a:lnTo>
                    <a:pt x="23" y="95"/>
                  </a:lnTo>
                  <a:lnTo>
                    <a:pt x="26" y="100"/>
                  </a:lnTo>
                  <a:lnTo>
                    <a:pt x="31" y="100"/>
                  </a:lnTo>
                  <a:lnTo>
                    <a:pt x="31" y="103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95"/>
                  </a:lnTo>
                  <a:lnTo>
                    <a:pt x="6" y="98"/>
                  </a:lnTo>
                  <a:lnTo>
                    <a:pt x="9" y="100"/>
                  </a:lnTo>
                  <a:lnTo>
                    <a:pt x="14" y="100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8" y="109"/>
                  </a:lnTo>
                  <a:lnTo>
                    <a:pt x="23" y="109"/>
                  </a:lnTo>
                  <a:lnTo>
                    <a:pt x="17" y="109"/>
                  </a:lnTo>
                  <a:lnTo>
                    <a:pt x="6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9" y="112"/>
                  </a:lnTo>
                  <a:lnTo>
                    <a:pt x="14" y="112"/>
                  </a:lnTo>
                  <a:lnTo>
                    <a:pt x="17" y="117"/>
                  </a:lnTo>
                  <a:lnTo>
                    <a:pt x="23" y="112"/>
                  </a:lnTo>
                  <a:lnTo>
                    <a:pt x="28" y="112"/>
                  </a:lnTo>
                  <a:lnTo>
                    <a:pt x="31" y="109"/>
                  </a:lnTo>
                  <a:lnTo>
                    <a:pt x="37" y="109"/>
                  </a:lnTo>
                  <a:lnTo>
                    <a:pt x="37" y="103"/>
                  </a:lnTo>
                  <a:lnTo>
                    <a:pt x="51" y="103"/>
                  </a:lnTo>
                  <a:lnTo>
                    <a:pt x="56" y="106"/>
                  </a:lnTo>
                  <a:lnTo>
                    <a:pt x="62" y="106"/>
                  </a:lnTo>
                  <a:lnTo>
                    <a:pt x="65" y="112"/>
                  </a:lnTo>
                  <a:lnTo>
                    <a:pt x="76" y="112"/>
                  </a:lnTo>
                  <a:lnTo>
                    <a:pt x="79" y="117"/>
                  </a:lnTo>
                  <a:lnTo>
                    <a:pt x="79" y="123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" y="92"/>
                  </a:moveTo>
                  <a:lnTo>
                    <a:pt x="20" y="89"/>
                  </a:lnTo>
                  <a:lnTo>
                    <a:pt x="23" y="92"/>
                  </a:lnTo>
                  <a:lnTo>
                    <a:pt x="17" y="95"/>
                  </a:lnTo>
                  <a:lnTo>
                    <a:pt x="17" y="92"/>
                  </a:lnTo>
                  <a:lnTo>
                    <a:pt x="12" y="92"/>
                  </a:lnTo>
                  <a:lnTo>
                    <a:pt x="12" y="92"/>
                  </a:lnTo>
                  <a:close/>
                  <a:moveTo>
                    <a:pt x="14" y="84"/>
                  </a:moveTo>
                  <a:lnTo>
                    <a:pt x="20" y="84"/>
                  </a:lnTo>
                  <a:lnTo>
                    <a:pt x="28" y="86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3" y="86"/>
                  </a:lnTo>
                  <a:lnTo>
                    <a:pt x="17" y="86"/>
                  </a:lnTo>
                  <a:lnTo>
                    <a:pt x="14" y="8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8499404" y="4499345"/>
              <a:ext cx="213131" cy="183253"/>
            </a:xfrm>
            <a:custGeom>
              <a:avLst/>
              <a:gdLst/>
              <a:ahLst/>
              <a:cxnLst/>
              <a:rect l="l" t="t" r="r" b="b"/>
              <a:pathLst>
                <a:path w="107" h="92" extrusionOk="0">
                  <a:moveTo>
                    <a:pt x="104" y="62"/>
                  </a:moveTo>
                  <a:lnTo>
                    <a:pt x="107" y="50"/>
                  </a:lnTo>
                  <a:lnTo>
                    <a:pt x="104" y="45"/>
                  </a:lnTo>
                  <a:lnTo>
                    <a:pt x="104" y="39"/>
                  </a:lnTo>
                  <a:lnTo>
                    <a:pt x="98" y="28"/>
                  </a:lnTo>
                  <a:lnTo>
                    <a:pt x="101" y="23"/>
                  </a:lnTo>
                  <a:lnTo>
                    <a:pt x="93" y="20"/>
                  </a:lnTo>
                  <a:lnTo>
                    <a:pt x="93" y="14"/>
                  </a:lnTo>
                  <a:lnTo>
                    <a:pt x="90" y="9"/>
                  </a:lnTo>
                  <a:lnTo>
                    <a:pt x="79" y="9"/>
                  </a:lnTo>
                  <a:lnTo>
                    <a:pt x="76" y="3"/>
                  </a:lnTo>
                  <a:lnTo>
                    <a:pt x="70" y="3"/>
                  </a:lnTo>
                  <a:lnTo>
                    <a:pt x="65" y="0"/>
                  </a:lnTo>
                  <a:lnTo>
                    <a:pt x="51" y="0"/>
                  </a:lnTo>
                  <a:lnTo>
                    <a:pt x="51" y="6"/>
                  </a:lnTo>
                  <a:lnTo>
                    <a:pt x="45" y="6"/>
                  </a:lnTo>
                  <a:lnTo>
                    <a:pt x="42" y="9"/>
                  </a:lnTo>
                  <a:lnTo>
                    <a:pt x="37" y="9"/>
                  </a:lnTo>
                  <a:lnTo>
                    <a:pt x="31" y="14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6" y="9"/>
                  </a:lnTo>
                  <a:lnTo>
                    <a:pt x="0" y="17"/>
                  </a:lnTo>
                  <a:lnTo>
                    <a:pt x="6" y="20"/>
                  </a:lnTo>
                  <a:lnTo>
                    <a:pt x="6" y="34"/>
                  </a:lnTo>
                  <a:lnTo>
                    <a:pt x="14" y="36"/>
                  </a:lnTo>
                  <a:lnTo>
                    <a:pt x="17" y="42"/>
                  </a:lnTo>
                  <a:lnTo>
                    <a:pt x="28" y="53"/>
                  </a:lnTo>
                  <a:lnTo>
                    <a:pt x="31" y="50"/>
                  </a:lnTo>
                  <a:lnTo>
                    <a:pt x="37" y="56"/>
                  </a:lnTo>
                  <a:lnTo>
                    <a:pt x="42" y="59"/>
                  </a:lnTo>
                  <a:lnTo>
                    <a:pt x="42" y="67"/>
                  </a:lnTo>
                  <a:lnTo>
                    <a:pt x="51" y="73"/>
                  </a:lnTo>
                  <a:lnTo>
                    <a:pt x="56" y="70"/>
                  </a:lnTo>
                  <a:lnTo>
                    <a:pt x="59" y="70"/>
                  </a:lnTo>
                  <a:lnTo>
                    <a:pt x="62" y="73"/>
                  </a:lnTo>
                  <a:lnTo>
                    <a:pt x="68" y="76"/>
                  </a:lnTo>
                  <a:lnTo>
                    <a:pt x="76" y="87"/>
                  </a:lnTo>
                  <a:lnTo>
                    <a:pt x="84" y="87"/>
                  </a:lnTo>
                  <a:lnTo>
                    <a:pt x="90" y="92"/>
                  </a:lnTo>
                  <a:lnTo>
                    <a:pt x="96" y="90"/>
                  </a:lnTo>
                  <a:lnTo>
                    <a:pt x="101" y="90"/>
                  </a:lnTo>
                  <a:lnTo>
                    <a:pt x="101" y="84"/>
                  </a:lnTo>
                  <a:lnTo>
                    <a:pt x="98" y="81"/>
                  </a:lnTo>
                  <a:lnTo>
                    <a:pt x="98" y="76"/>
                  </a:lnTo>
                  <a:lnTo>
                    <a:pt x="96" y="73"/>
                  </a:lnTo>
                  <a:lnTo>
                    <a:pt x="98" y="67"/>
                  </a:lnTo>
                  <a:lnTo>
                    <a:pt x="101" y="62"/>
                  </a:lnTo>
                  <a:lnTo>
                    <a:pt x="104" y="6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8690624" y="4622841"/>
              <a:ext cx="49797" cy="71708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5" y="28"/>
                  </a:moveTo>
                  <a:lnTo>
                    <a:pt x="5" y="22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9" y="11"/>
                  </a:lnTo>
                  <a:lnTo>
                    <a:pt x="22" y="19"/>
                  </a:lnTo>
                  <a:lnTo>
                    <a:pt x="25" y="22"/>
                  </a:lnTo>
                  <a:lnTo>
                    <a:pt x="25" y="36"/>
                  </a:lnTo>
                  <a:lnTo>
                    <a:pt x="19" y="36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7842084" y="3276331"/>
              <a:ext cx="49797" cy="127480"/>
            </a:xfrm>
            <a:custGeom>
              <a:avLst/>
              <a:gdLst/>
              <a:ahLst/>
              <a:cxnLst/>
              <a:rect l="l" t="t" r="r" b="b"/>
              <a:pathLst>
                <a:path w="9" h="23" extrusionOk="0">
                  <a:moveTo>
                    <a:pt x="5" y="17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6" y="11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0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8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4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2" y="1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7603058" y="4077066"/>
              <a:ext cx="306750" cy="406343"/>
            </a:xfrm>
            <a:custGeom>
              <a:avLst/>
              <a:gdLst/>
              <a:ahLst/>
              <a:cxnLst/>
              <a:rect l="l" t="t" r="r" b="b"/>
              <a:pathLst>
                <a:path w="154" h="204" extrusionOk="0">
                  <a:moveTo>
                    <a:pt x="39" y="204"/>
                  </a:moveTo>
                  <a:lnTo>
                    <a:pt x="50" y="201"/>
                  </a:lnTo>
                  <a:lnTo>
                    <a:pt x="64" y="198"/>
                  </a:lnTo>
                  <a:lnTo>
                    <a:pt x="72" y="193"/>
                  </a:lnTo>
                  <a:lnTo>
                    <a:pt x="70" y="184"/>
                  </a:lnTo>
                  <a:lnTo>
                    <a:pt x="78" y="184"/>
                  </a:lnTo>
                  <a:lnTo>
                    <a:pt x="75" y="190"/>
                  </a:lnTo>
                  <a:lnTo>
                    <a:pt x="84" y="190"/>
                  </a:lnTo>
                  <a:lnTo>
                    <a:pt x="89" y="181"/>
                  </a:lnTo>
                  <a:lnTo>
                    <a:pt x="95" y="181"/>
                  </a:lnTo>
                  <a:lnTo>
                    <a:pt x="98" y="176"/>
                  </a:lnTo>
                  <a:lnTo>
                    <a:pt x="117" y="173"/>
                  </a:lnTo>
                  <a:lnTo>
                    <a:pt x="120" y="167"/>
                  </a:lnTo>
                  <a:lnTo>
                    <a:pt x="123" y="173"/>
                  </a:lnTo>
                  <a:lnTo>
                    <a:pt x="128" y="170"/>
                  </a:lnTo>
                  <a:lnTo>
                    <a:pt x="131" y="170"/>
                  </a:lnTo>
                  <a:lnTo>
                    <a:pt x="142" y="170"/>
                  </a:lnTo>
                  <a:lnTo>
                    <a:pt x="134" y="162"/>
                  </a:lnTo>
                  <a:lnTo>
                    <a:pt x="140" y="159"/>
                  </a:lnTo>
                  <a:lnTo>
                    <a:pt x="145" y="151"/>
                  </a:lnTo>
                  <a:lnTo>
                    <a:pt x="145" y="145"/>
                  </a:lnTo>
                  <a:lnTo>
                    <a:pt x="151" y="140"/>
                  </a:lnTo>
                  <a:lnTo>
                    <a:pt x="154" y="131"/>
                  </a:lnTo>
                  <a:lnTo>
                    <a:pt x="151" y="114"/>
                  </a:lnTo>
                  <a:lnTo>
                    <a:pt x="145" y="112"/>
                  </a:lnTo>
                  <a:lnTo>
                    <a:pt x="151" y="109"/>
                  </a:lnTo>
                  <a:lnTo>
                    <a:pt x="151" y="100"/>
                  </a:lnTo>
                  <a:lnTo>
                    <a:pt x="145" y="92"/>
                  </a:lnTo>
                  <a:lnTo>
                    <a:pt x="148" y="84"/>
                  </a:lnTo>
                  <a:lnTo>
                    <a:pt x="142" y="81"/>
                  </a:lnTo>
                  <a:lnTo>
                    <a:pt x="145" y="75"/>
                  </a:lnTo>
                  <a:lnTo>
                    <a:pt x="151" y="78"/>
                  </a:lnTo>
                  <a:lnTo>
                    <a:pt x="142" y="73"/>
                  </a:lnTo>
                  <a:lnTo>
                    <a:pt x="137" y="70"/>
                  </a:lnTo>
                  <a:lnTo>
                    <a:pt x="128" y="56"/>
                  </a:lnTo>
                  <a:lnTo>
                    <a:pt x="117" y="50"/>
                  </a:lnTo>
                  <a:lnTo>
                    <a:pt x="114" y="53"/>
                  </a:lnTo>
                  <a:lnTo>
                    <a:pt x="112" y="64"/>
                  </a:lnTo>
                  <a:lnTo>
                    <a:pt x="106" y="67"/>
                  </a:lnTo>
                  <a:lnTo>
                    <a:pt x="89" y="50"/>
                  </a:lnTo>
                  <a:lnTo>
                    <a:pt x="98" y="33"/>
                  </a:lnTo>
                  <a:lnTo>
                    <a:pt x="106" y="33"/>
                  </a:lnTo>
                  <a:lnTo>
                    <a:pt x="109" y="25"/>
                  </a:lnTo>
                  <a:lnTo>
                    <a:pt x="112" y="22"/>
                  </a:lnTo>
                  <a:lnTo>
                    <a:pt x="117" y="19"/>
                  </a:lnTo>
                  <a:lnTo>
                    <a:pt x="114" y="19"/>
                  </a:lnTo>
                  <a:lnTo>
                    <a:pt x="120" y="14"/>
                  </a:lnTo>
                  <a:lnTo>
                    <a:pt x="128" y="11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17" y="6"/>
                  </a:lnTo>
                  <a:lnTo>
                    <a:pt x="109" y="6"/>
                  </a:lnTo>
                  <a:lnTo>
                    <a:pt x="109" y="14"/>
                  </a:lnTo>
                  <a:lnTo>
                    <a:pt x="103" y="22"/>
                  </a:lnTo>
                  <a:lnTo>
                    <a:pt x="106" y="17"/>
                  </a:lnTo>
                  <a:lnTo>
                    <a:pt x="109" y="14"/>
                  </a:lnTo>
                  <a:lnTo>
                    <a:pt x="103" y="8"/>
                  </a:lnTo>
                  <a:lnTo>
                    <a:pt x="100" y="8"/>
                  </a:lnTo>
                  <a:lnTo>
                    <a:pt x="103" y="14"/>
                  </a:lnTo>
                  <a:lnTo>
                    <a:pt x="98" y="14"/>
                  </a:lnTo>
                  <a:lnTo>
                    <a:pt x="92" y="8"/>
                  </a:lnTo>
                  <a:lnTo>
                    <a:pt x="84" y="11"/>
                  </a:lnTo>
                  <a:lnTo>
                    <a:pt x="84" y="17"/>
                  </a:lnTo>
                  <a:lnTo>
                    <a:pt x="78" y="17"/>
                  </a:lnTo>
                  <a:lnTo>
                    <a:pt x="78" y="25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75" y="28"/>
                  </a:lnTo>
                  <a:lnTo>
                    <a:pt x="75" y="31"/>
                  </a:lnTo>
                  <a:lnTo>
                    <a:pt x="70" y="33"/>
                  </a:lnTo>
                  <a:lnTo>
                    <a:pt x="70" y="39"/>
                  </a:lnTo>
                  <a:lnTo>
                    <a:pt x="78" y="39"/>
                  </a:lnTo>
                  <a:lnTo>
                    <a:pt x="78" y="42"/>
                  </a:lnTo>
                  <a:lnTo>
                    <a:pt x="84" y="39"/>
                  </a:lnTo>
                  <a:lnTo>
                    <a:pt x="89" y="39"/>
                  </a:lnTo>
                  <a:lnTo>
                    <a:pt x="81" y="50"/>
                  </a:lnTo>
                  <a:lnTo>
                    <a:pt x="70" y="53"/>
                  </a:lnTo>
                  <a:lnTo>
                    <a:pt x="72" y="56"/>
                  </a:lnTo>
                  <a:lnTo>
                    <a:pt x="61" y="59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50" y="56"/>
                  </a:lnTo>
                  <a:lnTo>
                    <a:pt x="33" y="53"/>
                  </a:lnTo>
                  <a:lnTo>
                    <a:pt x="33" y="56"/>
                  </a:lnTo>
                  <a:lnTo>
                    <a:pt x="22" y="53"/>
                  </a:lnTo>
                  <a:lnTo>
                    <a:pt x="19" y="64"/>
                  </a:lnTo>
                  <a:lnTo>
                    <a:pt x="25" y="59"/>
                  </a:lnTo>
                  <a:lnTo>
                    <a:pt x="28" y="64"/>
                  </a:lnTo>
                  <a:lnTo>
                    <a:pt x="28" y="67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5" y="70"/>
                  </a:lnTo>
                  <a:lnTo>
                    <a:pt x="16" y="70"/>
                  </a:lnTo>
                  <a:lnTo>
                    <a:pt x="28" y="75"/>
                  </a:lnTo>
                  <a:lnTo>
                    <a:pt x="36" y="75"/>
                  </a:lnTo>
                  <a:lnTo>
                    <a:pt x="36" y="81"/>
                  </a:lnTo>
                  <a:lnTo>
                    <a:pt x="28" y="84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19" y="92"/>
                  </a:lnTo>
                  <a:lnTo>
                    <a:pt x="22" y="98"/>
                  </a:lnTo>
                  <a:lnTo>
                    <a:pt x="16" y="98"/>
                  </a:lnTo>
                  <a:lnTo>
                    <a:pt x="22" y="103"/>
                  </a:lnTo>
                  <a:lnTo>
                    <a:pt x="28" y="100"/>
                  </a:lnTo>
                  <a:lnTo>
                    <a:pt x="25" y="103"/>
                  </a:lnTo>
                  <a:lnTo>
                    <a:pt x="33" y="103"/>
                  </a:lnTo>
                  <a:lnTo>
                    <a:pt x="36" y="112"/>
                  </a:lnTo>
                  <a:lnTo>
                    <a:pt x="56" y="112"/>
                  </a:lnTo>
                  <a:lnTo>
                    <a:pt x="50" y="117"/>
                  </a:lnTo>
                  <a:lnTo>
                    <a:pt x="44" y="114"/>
                  </a:lnTo>
                  <a:lnTo>
                    <a:pt x="36" y="128"/>
                  </a:lnTo>
                  <a:lnTo>
                    <a:pt x="42" y="128"/>
                  </a:lnTo>
                  <a:lnTo>
                    <a:pt x="33" y="137"/>
                  </a:lnTo>
                  <a:lnTo>
                    <a:pt x="22" y="145"/>
                  </a:lnTo>
                  <a:lnTo>
                    <a:pt x="25" y="145"/>
                  </a:lnTo>
                  <a:lnTo>
                    <a:pt x="33" y="140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53" y="137"/>
                  </a:lnTo>
                  <a:lnTo>
                    <a:pt x="53" y="140"/>
                  </a:lnTo>
                  <a:lnTo>
                    <a:pt x="61" y="142"/>
                  </a:lnTo>
                  <a:lnTo>
                    <a:pt x="44" y="145"/>
                  </a:lnTo>
                  <a:lnTo>
                    <a:pt x="30" y="145"/>
                  </a:lnTo>
                  <a:lnTo>
                    <a:pt x="28" y="151"/>
                  </a:lnTo>
                  <a:lnTo>
                    <a:pt x="19" y="154"/>
                  </a:lnTo>
                  <a:lnTo>
                    <a:pt x="22" y="156"/>
                  </a:lnTo>
                  <a:lnTo>
                    <a:pt x="22" y="162"/>
                  </a:lnTo>
                  <a:lnTo>
                    <a:pt x="25" y="162"/>
                  </a:lnTo>
                  <a:lnTo>
                    <a:pt x="19" y="165"/>
                  </a:lnTo>
                  <a:lnTo>
                    <a:pt x="14" y="159"/>
                  </a:lnTo>
                  <a:lnTo>
                    <a:pt x="11" y="162"/>
                  </a:lnTo>
                  <a:lnTo>
                    <a:pt x="11" y="159"/>
                  </a:lnTo>
                  <a:lnTo>
                    <a:pt x="0" y="165"/>
                  </a:lnTo>
                  <a:lnTo>
                    <a:pt x="0" y="167"/>
                  </a:lnTo>
                  <a:lnTo>
                    <a:pt x="25" y="167"/>
                  </a:lnTo>
                  <a:lnTo>
                    <a:pt x="16" y="173"/>
                  </a:lnTo>
                  <a:lnTo>
                    <a:pt x="5" y="176"/>
                  </a:lnTo>
                  <a:lnTo>
                    <a:pt x="2" y="184"/>
                  </a:lnTo>
                  <a:lnTo>
                    <a:pt x="8" y="184"/>
                  </a:lnTo>
                  <a:lnTo>
                    <a:pt x="11" y="187"/>
                  </a:lnTo>
                  <a:lnTo>
                    <a:pt x="28" y="181"/>
                  </a:lnTo>
                  <a:lnTo>
                    <a:pt x="16" y="190"/>
                  </a:lnTo>
                  <a:lnTo>
                    <a:pt x="11" y="195"/>
                  </a:lnTo>
                  <a:lnTo>
                    <a:pt x="19" y="195"/>
                  </a:lnTo>
                  <a:lnTo>
                    <a:pt x="30" y="190"/>
                  </a:lnTo>
                  <a:lnTo>
                    <a:pt x="30" y="193"/>
                  </a:lnTo>
                  <a:lnTo>
                    <a:pt x="19" y="198"/>
                  </a:lnTo>
                  <a:lnTo>
                    <a:pt x="25" y="198"/>
                  </a:lnTo>
                  <a:lnTo>
                    <a:pt x="25" y="201"/>
                  </a:lnTo>
                  <a:lnTo>
                    <a:pt x="33" y="201"/>
                  </a:lnTo>
                  <a:lnTo>
                    <a:pt x="39" y="20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7780335" y="3459584"/>
              <a:ext cx="659312" cy="1195128"/>
            </a:xfrm>
            <a:custGeom>
              <a:avLst/>
              <a:gdLst/>
              <a:ahLst/>
              <a:cxnLst/>
              <a:rect l="l" t="t" r="r" b="b"/>
              <a:pathLst>
                <a:path w="118" h="215" extrusionOk="0">
                  <a:moveTo>
                    <a:pt x="22" y="139"/>
                  </a:moveTo>
                  <a:cubicBezTo>
                    <a:pt x="19" y="137"/>
                    <a:pt x="19" y="137"/>
                    <a:pt x="19" y="137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7" y="131"/>
                    <a:pt x="27" y="131"/>
                    <a:pt x="27" y="131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22" y="139"/>
                    <a:pt x="22" y="139"/>
                    <a:pt x="22" y="139"/>
                  </a:cubicBezTo>
                  <a:close/>
                  <a:moveTo>
                    <a:pt x="79" y="19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9" y="19"/>
                    <a:pt x="79" y="19"/>
                    <a:pt x="79" y="19"/>
                  </a:cubicBezTo>
                  <a:close/>
                  <a:moveTo>
                    <a:pt x="84" y="3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4" y="3"/>
                    <a:pt x="84" y="3"/>
                    <a:pt x="84" y="3"/>
                  </a:cubicBezTo>
                  <a:close/>
                  <a:moveTo>
                    <a:pt x="78" y="9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81" y="7"/>
                  </a:moveTo>
                  <a:cubicBezTo>
                    <a:pt x="80" y="6"/>
                    <a:pt x="80" y="6"/>
                    <a:pt x="80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7"/>
                    <a:pt x="81" y="7"/>
                    <a:pt x="81" y="7"/>
                  </a:cubicBezTo>
                  <a:close/>
                  <a:moveTo>
                    <a:pt x="80" y="15"/>
                  </a:moveTo>
                  <a:cubicBezTo>
                    <a:pt x="79" y="13"/>
                    <a:pt x="79" y="13"/>
                    <a:pt x="79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5"/>
                    <a:pt x="80" y="15"/>
                    <a:pt x="80" y="15"/>
                  </a:cubicBezTo>
                  <a:close/>
                  <a:moveTo>
                    <a:pt x="106" y="186"/>
                  </a:moveTo>
                  <a:cubicBezTo>
                    <a:pt x="108" y="187"/>
                    <a:pt x="108" y="187"/>
                    <a:pt x="108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6"/>
                    <a:pt x="108" y="186"/>
                    <a:pt x="108" y="186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6" y="186"/>
                    <a:pt x="106" y="186"/>
                    <a:pt x="106" y="186"/>
                  </a:cubicBezTo>
                  <a:close/>
                  <a:moveTo>
                    <a:pt x="78" y="202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84" y="202"/>
                    <a:pt x="84" y="202"/>
                    <a:pt x="84" y="202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78" y="202"/>
                    <a:pt x="78" y="202"/>
                    <a:pt x="78" y="202"/>
                  </a:cubicBezTo>
                  <a:close/>
                  <a:moveTo>
                    <a:pt x="34" y="103"/>
                  </a:moveTo>
                  <a:cubicBezTo>
                    <a:pt x="34" y="104"/>
                    <a:pt x="34" y="104"/>
                    <a:pt x="34" y="104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3"/>
                    <a:pt x="34" y="103"/>
                    <a:pt x="34" y="103"/>
                  </a:cubicBezTo>
                  <a:close/>
                  <a:moveTo>
                    <a:pt x="22" y="100"/>
                  </a:moveTo>
                  <a:cubicBezTo>
                    <a:pt x="22" y="98"/>
                    <a:pt x="22" y="98"/>
                    <a:pt x="22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2" y="100"/>
                    <a:pt x="22" y="100"/>
                    <a:pt x="22" y="100"/>
                  </a:cubicBezTo>
                  <a:close/>
                  <a:moveTo>
                    <a:pt x="14" y="92"/>
                  </a:moveTo>
                  <a:cubicBezTo>
                    <a:pt x="14" y="90"/>
                    <a:pt x="14" y="90"/>
                    <a:pt x="14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4" y="92"/>
                    <a:pt x="14" y="92"/>
                    <a:pt x="14" y="92"/>
                  </a:cubicBezTo>
                  <a:close/>
                  <a:moveTo>
                    <a:pt x="17" y="89"/>
                  </a:moveTo>
                  <a:cubicBezTo>
                    <a:pt x="20" y="86"/>
                    <a:pt x="20" y="86"/>
                    <a:pt x="20" y="86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23" y="84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lose/>
                  <a:moveTo>
                    <a:pt x="20" y="80"/>
                  </a:move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0" y="80"/>
                    <a:pt x="20" y="80"/>
                    <a:pt x="20" y="80"/>
                  </a:cubicBezTo>
                  <a:close/>
                  <a:moveTo>
                    <a:pt x="56" y="40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0"/>
                    <a:pt x="56" y="40"/>
                    <a:pt x="56" y="40"/>
                  </a:cubicBezTo>
                  <a:close/>
                  <a:moveTo>
                    <a:pt x="53" y="41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53" y="45"/>
                  </a:moveTo>
                  <a:cubicBezTo>
                    <a:pt x="54" y="48"/>
                    <a:pt x="54" y="48"/>
                    <a:pt x="54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  <a:moveTo>
                    <a:pt x="14" y="62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2"/>
                    <a:pt x="14" y="62"/>
                    <a:pt x="14" y="62"/>
                  </a:cubicBezTo>
                  <a:close/>
                  <a:moveTo>
                    <a:pt x="14" y="66"/>
                  </a:moveTo>
                  <a:cubicBezTo>
                    <a:pt x="15" y="67"/>
                    <a:pt x="15" y="67"/>
                    <a:pt x="15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6"/>
                    <a:pt x="14" y="66"/>
                    <a:pt x="14" y="66"/>
                  </a:cubicBezTo>
                  <a:close/>
                  <a:moveTo>
                    <a:pt x="13" y="70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70"/>
                    <a:pt x="13" y="70"/>
                    <a:pt x="13" y="70"/>
                  </a:cubicBezTo>
                  <a:close/>
                  <a:moveTo>
                    <a:pt x="12" y="73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3"/>
                    <a:pt x="12" y="73"/>
                    <a:pt x="12" y="73"/>
                  </a:cubicBezTo>
                  <a:close/>
                  <a:moveTo>
                    <a:pt x="9" y="80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0"/>
                    <a:pt x="9" y="80"/>
                    <a:pt x="9" y="80"/>
                  </a:cubicBezTo>
                  <a:close/>
                  <a:moveTo>
                    <a:pt x="12" y="79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2" y="79"/>
                    <a:pt x="12" y="79"/>
                    <a:pt x="12" y="79"/>
                  </a:cubicBezTo>
                  <a:close/>
                  <a:moveTo>
                    <a:pt x="25" y="80"/>
                  </a:moveTo>
                  <a:cubicBezTo>
                    <a:pt x="25" y="78"/>
                    <a:pt x="25" y="78"/>
                    <a:pt x="25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1" y="95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1" y="95"/>
                    <a:pt x="21" y="95"/>
                    <a:pt x="21" y="95"/>
                  </a:cubicBezTo>
                  <a:close/>
                  <a:moveTo>
                    <a:pt x="24" y="105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5"/>
                    <a:pt x="24" y="105"/>
                    <a:pt x="24" y="105"/>
                  </a:cubicBezTo>
                  <a:close/>
                  <a:moveTo>
                    <a:pt x="21" y="108"/>
                  </a:moveTo>
                  <a:cubicBezTo>
                    <a:pt x="24" y="106"/>
                    <a:pt x="24" y="106"/>
                    <a:pt x="24" y="106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108"/>
                    <a:pt x="21" y="108"/>
                    <a:pt x="21" y="108"/>
                  </a:cubicBezTo>
                  <a:close/>
                  <a:moveTo>
                    <a:pt x="31" y="107"/>
                  </a:moveTo>
                  <a:cubicBezTo>
                    <a:pt x="32" y="111"/>
                    <a:pt x="32" y="111"/>
                    <a:pt x="32" y="111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1" y="107"/>
                    <a:pt x="31" y="107"/>
                    <a:pt x="31" y="107"/>
                  </a:cubicBezTo>
                  <a:close/>
                  <a:moveTo>
                    <a:pt x="40" y="152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50"/>
                    <a:pt x="40" y="152"/>
                    <a:pt x="40" y="152"/>
                  </a:cubicBezTo>
                  <a:close/>
                  <a:moveTo>
                    <a:pt x="37" y="138"/>
                  </a:moveTo>
                  <a:cubicBezTo>
                    <a:pt x="39" y="134"/>
                    <a:pt x="39" y="134"/>
                    <a:pt x="39" y="134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7" y="138"/>
                    <a:pt x="37" y="138"/>
                    <a:pt x="37" y="138"/>
                  </a:cubicBezTo>
                  <a:close/>
                  <a:moveTo>
                    <a:pt x="32" y="215"/>
                  </a:moveTo>
                  <a:cubicBezTo>
                    <a:pt x="34" y="214"/>
                    <a:pt x="34" y="214"/>
                    <a:pt x="34" y="214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5" y="212"/>
                    <a:pt x="35" y="212"/>
                    <a:pt x="35" y="212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50" y="211"/>
                    <a:pt x="50" y="211"/>
                    <a:pt x="50" y="211"/>
                  </a:cubicBezTo>
                  <a:cubicBezTo>
                    <a:pt x="52" y="211"/>
                    <a:pt x="52" y="211"/>
                    <a:pt x="52" y="211"/>
                  </a:cubicBezTo>
                  <a:cubicBezTo>
                    <a:pt x="52" y="209"/>
                    <a:pt x="52" y="209"/>
                    <a:pt x="52" y="209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57" y="202"/>
                    <a:pt x="57" y="202"/>
                    <a:pt x="57" y="202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4" y="201"/>
                    <a:pt x="64" y="201"/>
                    <a:pt x="64" y="201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68" y="203"/>
                    <a:pt x="68" y="203"/>
                    <a:pt x="68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3" y="204"/>
                    <a:pt x="73" y="204"/>
                    <a:pt x="73" y="204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82" y="199"/>
                    <a:pt x="82" y="199"/>
                    <a:pt x="82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5" y="199"/>
                    <a:pt x="95" y="199"/>
                    <a:pt x="95" y="199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106" y="197"/>
                    <a:pt x="106" y="197"/>
                    <a:pt x="106" y="197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5" y="191"/>
                    <a:pt x="115" y="191"/>
                    <a:pt x="115" y="191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2" y="187"/>
                    <a:pt x="112" y="187"/>
                    <a:pt x="11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2" y="178"/>
                    <a:pt x="112" y="178"/>
                    <a:pt x="112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5" y="173"/>
                    <a:pt x="115" y="173"/>
                    <a:pt x="115" y="173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8" y="165"/>
                    <a:pt x="118" y="165"/>
                    <a:pt x="118" y="165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6" y="134"/>
                    <a:pt x="56" y="134"/>
                    <a:pt x="56" y="134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6" y="165"/>
                    <a:pt x="46" y="165"/>
                    <a:pt x="46" y="165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4" y="183"/>
                    <a:pt x="44" y="183"/>
                    <a:pt x="44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3" y="188"/>
                    <a:pt x="53" y="188"/>
                    <a:pt x="53" y="188"/>
                  </a:cubicBezTo>
                  <a:cubicBezTo>
                    <a:pt x="58" y="188"/>
                    <a:pt x="58" y="188"/>
                    <a:pt x="58" y="188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61" y="186"/>
                    <a:pt x="61" y="186"/>
                    <a:pt x="61" y="186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7" y="182"/>
                    <a:pt x="67" y="182"/>
                    <a:pt x="67" y="182"/>
                  </a:cubicBezTo>
                  <a:cubicBezTo>
                    <a:pt x="64" y="186"/>
                    <a:pt x="64" y="186"/>
                    <a:pt x="64" y="186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0" y="193"/>
                    <a:pt x="60" y="193"/>
                    <a:pt x="60" y="193"/>
                  </a:cubicBezTo>
                  <a:cubicBezTo>
                    <a:pt x="58" y="192"/>
                    <a:pt x="58" y="192"/>
                    <a:pt x="58" y="192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7"/>
                    <a:pt x="34" y="207"/>
                    <a:pt x="34" y="207"/>
                  </a:cubicBezTo>
                  <a:cubicBezTo>
                    <a:pt x="33" y="207"/>
                    <a:pt x="33" y="207"/>
                    <a:pt x="33" y="207"/>
                  </a:cubicBezTo>
                  <a:cubicBezTo>
                    <a:pt x="33" y="209"/>
                    <a:pt x="33" y="209"/>
                    <a:pt x="33" y="209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10"/>
                    <a:pt x="28" y="210"/>
                    <a:pt x="28" y="210"/>
                  </a:cubicBezTo>
                  <a:cubicBezTo>
                    <a:pt x="26" y="212"/>
                    <a:pt x="26" y="212"/>
                    <a:pt x="26" y="212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3"/>
                    <a:pt x="31" y="213"/>
                    <a:pt x="31" y="213"/>
                  </a:cubicBezTo>
                  <a:lnTo>
                    <a:pt x="32" y="2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7993466" y="4533207"/>
              <a:ext cx="991956" cy="918257"/>
            </a:xfrm>
            <a:custGeom>
              <a:avLst/>
              <a:gdLst/>
              <a:ahLst/>
              <a:cxnLst/>
              <a:rect l="l" t="t" r="r" b="b"/>
              <a:pathLst>
                <a:path w="498" h="461" extrusionOk="0">
                  <a:moveTo>
                    <a:pt x="403" y="251"/>
                  </a:moveTo>
                  <a:lnTo>
                    <a:pt x="403" y="246"/>
                  </a:lnTo>
                  <a:lnTo>
                    <a:pt x="397" y="243"/>
                  </a:lnTo>
                  <a:lnTo>
                    <a:pt x="394" y="232"/>
                  </a:lnTo>
                  <a:lnTo>
                    <a:pt x="392" y="226"/>
                  </a:lnTo>
                  <a:lnTo>
                    <a:pt x="380" y="223"/>
                  </a:lnTo>
                  <a:lnTo>
                    <a:pt x="375" y="229"/>
                  </a:lnTo>
                  <a:lnTo>
                    <a:pt x="378" y="240"/>
                  </a:lnTo>
                  <a:lnTo>
                    <a:pt x="369" y="243"/>
                  </a:lnTo>
                  <a:lnTo>
                    <a:pt x="361" y="243"/>
                  </a:lnTo>
                  <a:lnTo>
                    <a:pt x="358" y="235"/>
                  </a:lnTo>
                  <a:lnTo>
                    <a:pt x="364" y="235"/>
                  </a:lnTo>
                  <a:lnTo>
                    <a:pt x="369" y="235"/>
                  </a:lnTo>
                  <a:lnTo>
                    <a:pt x="369" y="226"/>
                  </a:lnTo>
                  <a:lnTo>
                    <a:pt x="369" y="215"/>
                  </a:lnTo>
                  <a:lnTo>
                    <a:pt x="380" y="198"/>
                  </a:lnTo>
                  <a:lnTo>
                    <a:pt x="386" y="198"/>
                  </a:lnTo>
                  <a:lnTo>
                    <a:pt x="392" y="187"/>
                  </a:lnTo>
                  <a:lnTo>
                    <a:pt x="400" y="184"/>
                  </a:lnTo>
                  <a:lnTo>
                    <a:pt x="397" y="176"/>
                  </a:lnTo>
                  <a:lnTo>
                    <a:pt x="389" y="173"/>
                  </a:lnTo>
                  <a:lnTo>
                    <a:pt x="394" y="168"/>
                  </a:lnTo>
                  <a:lnTo>
                    <a:pt x="403" y="168"/>
                  </a:lnTo>
                  <a:lnTo>
                    <a:pt x="406" y="170"/>
                  </a:lnTo>
                  <a:lnTo>
                    <a:pt x="414" y="173"/>
                  </a:lnTo>
                  <a:lnTo>
                    <a:pt x="425" y="168"/>
                  </a:lnTo>
                  <a:lnTo>
                    <a:pt x="422" y="162"/>
                  </a:lnTo>
                  <a:lnTo>
                    <a:pt x="414" y="156"/>
                  </a:lnTo>
                  <a:lnTo>
                    <a:pt x="414" y="145"/>
                  </a:lnTo>
                  <a:lnTo>
                    <a:pt x="420" y="134"/>
                  </a:lnTo>
                  <a:lnTo>
                    <a:pt x="422" y="128"/>
                  </a:lnTo>
                  <a:lnTo>
                    <a:pt x="422" y="123"/>
                  </a:lnTo>
                  <a:lnTo>
                    <a:pt x="428" y="112"/>
                  </a:lnTo>
                  <a:lnTo>
                    <a:pt x="436" y="100"/>
                  </a:lnTo>
                  <a:lnTo>
                    <a:pt x="428" y="98"/>
                  </a:lnTo>
                  <a:lnTo>
                    <a:pt x="422" y="98"/>
                  </a:lnTo>
                  <a:lnTo>
                    <a:pt x="414" y="92"/>
                  </a:lnTo>
                  <a:lnTo>
                    <a:pt x="406" y="95"/>
                  </a:lnTo>
                  <a:lnTo>
                    <a:pt x="400" y="92"/>
                  </a:lnTo>
                  <a:lnTo>
                    <a:pt x="394" y="92"/>
                  </a:lnTo>
                  <a:lnTo>
                    <a:pt x="389" y="95"/>
                  </a:lnTo>
                  <a:lnTo>
                    <a:pt x="380" y="89"/>
                  </a:lnTo>
                  <a:lnTo>
                    <a:pt x="380" y="84"/>
                  </a:lnTo>
                  <a:lnTo>
                    <a:pt x="375" y="81"/>
                  </a:lnTo>
                  <a:lnTo>
                    <a:pt x="369" y="81"/>
                  </a:lnTo>
                  <a:lnTo>
                    <a:pt x="358" y="78"/>
                  </a:lnTo>
                  <a:lnTo>
                    <a:pt x="355" y="73"/>
                  </a:lnTo>
                  <a:lnTo>
                    <a:pt x="350" y="73"/>
                  </a:lnTo>
                  <a:lnTo>
                    <a:pt x="344" y="75"/>
                  </a:lnTo>
                  <a:lnTo>
                    <a:pt x="338" y="70"/>
                  </a:lnTo>
                  <a:lnTo>
                    <a:pt x="330" y="70"/>
                  </a:lnTo>
                  <a:lnTo>
                    <a:pt x="322" y="59"/>
                  </a:lnTo>
                  <a:lnTo>
                    <a:pt x="316" y="56"/>
                  </a:lnTo>
                  <a:lnTo>
                    <a:pt x="313" y="53"/>
                  </a:lnTo>
                  <a:lnTo>
                    <a:pt x="310" y="53"/>
                  </a:lnTo>
                  <a:lnTo>
                    <a:pt x="305" y="56"/>
                  </a:lnTo>
                  <a:lnTo>
                    <a:pt x="296" y="50"/>
                  </a:lnTo>
                  <a:lnTo>
                    <a:pt x="296" y="42"/>
                  </a:lnTo>
                  <a:lnTo>
                    <a:pt x="291" y="39"/>
                  </a:lnTo>
                  <a:lnTo>
                    <a:pt x="285" y="33"/>
                  </a:lnTo>
                  <a:lnTo>
                    <a:pt x="282" y="36"/>
                  </a:lnTo>
                  <a:lnTo>
                    <a:pt x="271" y="25"/>
                  </a:lnTo>
                  <a:lnTo>
                    <a:pt x="268" y="19"/>
                  </a:lnTo>
                  <a:lnTo>
                    <a:pt x="260" y="17"/>
                  </a:lnTo>
                  <a:lnTo>
                    <a:pt x="260" y="3"/>
                  </a:lnTo>
                  <a:lnTo>
                    <a:pt x="254" y="0"/>
                  </a:lnTo>
                  <a:lnTo>
                    <a:pt x="254" y="3"/>
                  </a:lnTo>
                  <a:lnTo>
                    <a:pt x="240" y="6"/>
                  </a:lnTo>
                  <a:lnTo>
                    <a:pt x="238" y="6"/>
                  </a:lnTo>
                  <a:lnTo>
                    <a:pt x="226" y="11"/>
                  </a:lnTo>
                  <a:lnTo>
                    <a:pt x="224" y="17"/>
                  </a:lnTo>
                  <a:lnTo>
                    <a:pt x="226" y="28"/>
                  </a:lnTo>
                  <a:lnTo>
                    <a:pt x="224" y="42"/>
                  </a:lnTo>
                  <a:lnTo>
                    <a:pt x="212" y="53"/>
                  </a:lnTo>
                  <a:lnTo>
                    <a:pt x="212" y="56"/>
                  </a:lnTo>
                  <a:lnTo>
                    <a:pt x="198" y="59"/>
                  </a:lnTo>
                  <a:lnTo>
                    <a:pt x="193" y="61"/>
                  </a:lnTo>
                  <a:lnTo>
                    <a:pt x="187" y="59"/>
                  </a:lnTo>
                  <a:lnTo>
                    <a:pt x="173" y="64"/>
                  </a:lnTo>
                  <a:lnTo>
                    <a:pt x="168" y="73"/>
                  </a:lnTo>
                  <a:lnTo>
                    <a:pt x="170" y="78"/>
                  </a:lnTo>
                  <a:lnTo>
                    <a:pt x="179" y="78"/>
                  </a:lnTo>
                  <a:lnTo>
                    <a:pt x="168" y="87"/>
                  </a:lnTo>
                  <a:lnTo>
                    <a:pt x="159" y="87"/>
                  </a:lnTo>
                  <a:lnTo>
                    <a:pt x="142" y="87"/>
                  </a:lnTo>
                  <a:lnTo>
                    <a:pt x="137" y="81"/>
                  </a:lnTo>
                  <a:lnTo>
                    <a:pt x="131" y="87"/>
                  </a:lnTo>
                  <a:lnTo>
                    <a:pt x="128" y="81"/>
                  </a:lnTo>
                  <a:lnTo>
                    <a:pt x="123" y="75"/>
                  </a:lnTo>
                  <a:lnTo>
                    <a:pt x="126" y="70"/>
                  </a:lnTo>
                  <a:lnTo>
                    <a:pt x="120" y="67"/>
                  </a:lnTo>
                  <a:lnTo>
                    <a:pt x="114" y="70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103" y="75"/>
                  </a:lnTo>
                  <a:lnTo>
                    <a:pt x="100" y="81"/>
                  </a:lnTo>
                  <a:lnTo>
                    <a:pt x="114" y="92"/>
                  </a:lnTo>
                  <a:lnTo>
                    <a:pt x="112" y="95"/>
                  </a:lnTo>
                  <a:lnTo>
                    <a:pt x="114" y="100"/>
                  </a:lnTo>
                  <a:lnTo>
                    <a:pt x="112" y="106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03" y="117"/>
                  </a:lnTo>
                  <a:lnTo>
                    <a:pt x="98" y="120"/>
                  </a:lnTo>
                  <a:lnTo>
                    <a:pt x="92" y="117"/>
                  </a:lnTo>
                  <a:lnTo>
                    <a:pt x="86" y="120"/>
                  </a:lnTo>
                  <a:lnTo>
                    <a:pt x="84" y="117"/>
                  </a:lnTo>
                  <a:lnTo>
                    <a:pt x="75" y="123"/>
                  </a:lnTo>
                  <a:lnTo>
                    <a:pt x="64" y="109"/>
                  </a:lnTo>
                  <a:lnTo>
                    <a:pt x="58" y="109"/>
                  </a:lnTo>
                  <a:lnTo>
                    <a:pt x="50" y="109"/>
                  </a:lnTo>
                  <a:lnTo>
                    <a:pt x="42" y="117"/>
                  </a:lnTo>
                  <a:lnTo>
                    <a:pt x="39" y="114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22" y="117"/>
                  </a:lnTo>
                  <a:lnTo>
                    <a:pt x="16" y="123"/>
                  </a:lnTo>
                  <a:lnTo>
                    <a:pt x="5" y="123"/>
                  </a:lnTo>
                  <a:lnTo>
                    <a:pt x="0" y="128"/>
                  </a:lnTo>
                  <a:lnTo>
                    <a:pt x="2" y="134"/>
                  </a:lnTo>
                  <a:lnTo>
                    <a:pt x="11" y="131"/>
                  </a:lnTo>
                  <a:lnTo>
                    <a:pt x="16" y="134"/>
                  </a:lnTo>
                  <a:lnTo>
                    <a:pt x="19" y="137"/>
                  </a:lnTo>
                  <a:lnTo>
                    <a:pt x="11" y="134"/>
                  </a:lnTo>
                  <a:lnTo>
                    <a:pt x="8" y="134"/>
                  </a:lnTo>
                  <a:lnTo>
                    <a:pt x="11" y="142"/>
                  </a:lnTo>
                  <a:lnTo>
                    <a:pt x="11" y="137"/>
                  </a:lnTo>
                  <a:lnTo>
                    <a:pt x="16" y="140"/>
                  </a:lnTo>
                  <a:lnTo>
                    <a:pt x="19" y="142"/>
                  </a:lnTo>
                  <a:lnTo>
                    <a:pt x="14" y="145"/>
                  </a:lnTo>
                  <a:lnTo>
                    <a:pt x="5" y="148"/>
                  </a:lnTo>
                  <a:lnTo>
                    <a:pt x="8" y="151"/>
                  </a:lnTo>
                  <a:lnTo>
                    <a:pt x="14" y="151"/>
                  </a:lnTo>
                  <a:lnTo>
                    <a:pt x="16" y="156"/>
                  </a:lnTo>
                  <a:lnTo>
                    <a:pt x="16" y="162"/>
                  </a:lnTo>
                  <a:lnTo>
                    <a:pt x="22" y="156"/>
                  </a:lnTo>
                  <a:lnTo>
                    <a:pt x="28" y="159"/>
                  </a:lnTo>
                  <a:lnTo>
                    <a:pt x="33" y="156"/>
                  </a:lnTo>
                  <a:lnTo>
                    <a:pt x="44" y="162"/>
                  </a:lnTo>
                  <a:lnTo>
                    <a:pt x="47" y="168"/>
                  </a:lnTo>
                  <a:lnTo>
                    <a:pt x="53" y="168"/>
                  </a:lnTo>
                  <a:lnTo>
                    <a:pt x="61" y="173"/>
                  </a:lnTo>
                  <a:lnTo>
                    <a:pt x="67" y="168"/>
                  </a:lnTo>
                  <a:lnTo>
                    <a:pt x="72" y="168"/>
                  </a:lnTo>
                  <a:lnTo>
                    <a:pt x="70" y="173"/>
                  </a:lnTo>
                  <a:lnTo>
                    <a:pt x="72" y="176"/>
                  </a:lnTo>
                  <a:lnTo>
                    <a:pt x="78" y="170"/>
                  </a:lnTo>
                  <a:lnTo>
                    <a:pt x="81" y="176"/>
                  </a:lnTo>
                  <a:lnTo>
                    <a:pt x="78" y="181"/>
                  </a:lnTo>
                  <a:lnTo>
                    <a:pt x="84" y="187"/>
                  </a:lnTo>
                  <a:lnTo>
                    <a:pt x="86" y="187"/>
                  </a:lnTo>
                  <a:lnTo>
                    <a:pt x="95" y="184"/>
                  </a:lnTo>
                  <a:lnTo>
                    <a:pt x="103" y="184"/>
                  </a:lnTo>
                  <a:lnTo>
                    <a:pt x="106" y="190"/>
                  </a:lnTo>
                  <a:lnTo>
                    <a:pt x="100" y="187"/>
                  </a:lnTo>
                  <a:lnTo>
                    <a:pt x="95" y="187"/>
                  </a:lnTo>
                  <a:lnTo>
                    <a:pt x="89" y="193"/>
                  </a:lnTo>
                  <a:lnTo>
                    <a:pt x="95" y="195"/>
                  </a:lnTo>
                  <a:lnTo>
                    <a:pt x="95" y="204"/>
                  </a:lnTo>
                  <a:lnTo>
                    <a:pt x="92" y="209"/>
                  </a:lnTo>
                  <a:lnTo>
                    <a:pt x="92" y="215"/>
                  </a:lnTo>
                  <a:lnTo>
                    <a:pt x="100" y="215"/>
                  </a:lnTo>
                  <a:lnTo>
                    <a:pt x="109" y="226"/>
                  </a:lnTo>
                  <a:lnTo>
                    <a:pt x="117" y="229"/>
                  </a:lnTo>
                  <a:lnTo>
                    <a:pt x="128" y="235"/>
                  </a:lnTo>
                  <a:lnTo>
                    <a:pt x="126" y="240"/>
                  </a:lnTo>
                  <a:lnTo>
                    <a:pt x="131" y="246"/>
                  </a:lnTo>
                  <a:lnTo>
                    <a:pt x="128" y="254"/>
                  </a:lnTo>
                  <a:lnTo>
                    <a:pt x="126" y="254"/>
                  </a:lnTo>
                  <a:lnTo>
                    <a:pt x="123" y="260"/>
                  </a:lnTo>
                  <a:lnTo>
                    <a:pt x="131" y="262"/>
                  </a:lnTo>
                  <a:lnTo>
                    <a:pt x="142" y="271"/>
                  </a:lnTo>
                  <a:lnTo>
                    <a:pt x="151" y="293"/>
                  </a:lnTo>
                  <a:lnTo>
                    <a:pt x="142" y="282"/>
                  </a:lnTo>
                  <a:lnTo>
                    <a:pt x="140" y="274"/>
                  </a:lnTo>
                  <a:lnTo>
                    <a:pt x="131" y="271"/>
                  </a:lnTo>
                  <a:lnTo>
                    <a:pt x="126" y="274"/>
                  </a:lnTo>
                  <a:lnTo>
                    <a:pt x="123" y="290"/>
                  </a:lnTo>
                  <a:lnTo>
                    <a:pt x="123" y="304"/>
                  </a:lnTo>
                  <a:lnTo>
                    <a:pt x="128" y="310"/>
                  </a:lnTo>
                  <a:lnTo>
                    <a:pt x="126" y="313"/>
                  </a:lnTo>
                  <a:lnTo>
                    <a:pt x="123" y="338"/>
                  </a:lnTo>
                  <a:lnTo>
                    <a:pt x="114" y="360"/>
                  </a:lnTo>
                  <a:lnTo>
                    <a:pt x="106" y="366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20" y="374"/>
                  </a:lnTo>
                  <a:lnTo>
                    <a:pt x="120" y="380"/>
                  </a:lnTo>
                  <a:lnTo>
                    <a:pt x="120" y="388"/>
                  </a:lnTo>
                  <a:lnTo>
                    <a:pt x="131" y="385"/>
                  </a:lnTo>
                  <a:lnTo>
                    <a:pt x="145" y="391"/>
                  </a:lnTo>
                  <a:lnTo>
                    <a:pt x="154" y="399"/>
                  </a:lnTo>
                  <a:lnTo>
                    <a:pt x="159" y="397"/>
                  </a:lnTo>
                  <a:lnTo>
                    <a:pt x="170" y="405"/>
                  </a:lnTo>
                  <a:lnTo>
                    <a:pt x="179" y="405"/>
                  </a:lnTo>
                  <a:lnTo>
                    <a:pt x="184" y="408"/>
                  </a:lnTo>
                  <a:lnTo>
                    <a:pt x="190" y="399"/>
                  </a:lnTo>
                  <a:lnTo>
                    <a:pt x="210" y="399"/>
                  </a:lnTo>
                  <a:lnTo>
                    <a:pt x="215" y="402"/>
                  </a:lnTo>
                  <a:lnTo>
                    <a:pt x="226" y="402"/>
                  </a:lnTo>
                  <a:lnTo>
                    <a:pt x="238" y="408"/>
                  </a:lnTo>
                  <a:lnTo>
                    <a:pt x="254" y="408"/>
                  </a:lnTo>
                  <a:lnTo>
                    <a:pt x="268" y="413"/>
                  </a:lnTo>
                  <a:lnTo>
                    <a:pt x="271" y="416"/>
                  </a:lnTo>
                  <a:lnTo>
                    <a:pt x="271" y="413"/>
                  </a:lnTo>
                  <a:lnTo>
                    <a:pt x="268" y="402"/>
                  </a:lnTo>
                  <a:lnTo>
                    <a:pt x="271" y="388"/>
                  </a:lnTo>
                  <a:lnTo>
                    <a:pt x="271" y="383"/>
                  </a:lnTo>
                  <a:lnTo>
                    <a:pt x="282" y="374"/>
                  </a:lnTo>
                  <a:lnTo>
                    <a:pt x="294" y="360"/>
                  </a:lnTo>
                  <a:lnTo>
                    <a:pt x="299" y="360"/>
                  </a:lnTo>
                  <a:lnTo>
                    <a:pt x="302" y="363"/>
                  </a:lnTo>
                  <a:lnTo>
                    <a:pt x="310" y="363"/>
                  </a:lnTo>
                  <a:lnTo>
                    <a:pt x="322" y="369"/>
                  </a:lnTo>
                  <a:lnTo>
                    <a:pt x="327" y="369"/>
                  </a:lnTo>
                  <a:lnTo>
                    <a:pt x="333" y="366"/>
                  </a:lnTo>
                  <a:lnTo>
                    <a:pt x="338" y="363"/>
                  </a:lnTo>
                  <a:lnTo>
                    <a:pt x="361" y="380"/>
                  </a:lnTo>
                  <a:lnTo>
                    <a:pt x="369" y="385"/>
                  </a:lnTo>
                  <a:lnTo>
                    <a:pt x="386" y="385"/>
                  </a:lnTo>
                  <a:lnTo>
                    <a:pt x="392" y="380"/>
                  </a:lnTo>
                  <a:lnTo>
                    <a:pt x="392" y="374"/>
                  </a:lnTo>
                  <a:lnTo>
                    <a:pt x="397" y="366"/>
                  </a:lnTo>
                  <a:lnTo>
                    <a:pt x="422" y="349"/>
                  </a:lnTo>
                  <a:lnTo>
                    <a:pt x="422" y="349"/>
                  </a:lnTo>
                  <a:lnTo>
                    <a:pt x="420" y="341"/>
                  </a:lnTo>
                  <a:lnTo>
                    <a:pt x="425" y="330"/>
                  </a:lnTo>
                  <a:lnTo>
                    <a:pt x="414" y="330"/>
                  </a:lnTo>
                  <a:lnTo>
                    <a:pt x="403" y="321"/>
                  </a:lnTo>
                  <a:lnTo>
                    <a:pt x="400" y="302"/>
                  </a:lnTo>
                  <a:lnTo>
                    <a:pt x="392" y="290"/>
                  </a:lnTo>
                  <a:lnTo>
                    <a:pt x="397" y="285"/>
                  </a:lnTo>
                  <a:lnTo>
                    <a:pt x="406" y="285"/>
                  </a:lnTo>
                  <a:lnTo>
                    <a:pt x="406" y="271"/>
                  </a:lnTo>
                  <a:lnTo>
                    <a:pt x="400" y="265"/>
                  </a:lnTo>
                  <a:lnTo>
                    <a:pt x="400" y="254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3" y="251"/>
                  </a:lnTo>
                  <a:close/>
                  <a:moveTo>
                    <a:pt x="481" y="461"/>
                  </a:moveTo>
                  <a:lnTo>
                    <a:pt x="470" y="455"/>
                  </a:lnTo>
                  <a:lnTo>
                    <a:pt x="470" y="452"/>
                  </a:lnTo>
                  <a:lnTo>
                    <a:pt x="470" y="450"/>
                  </a:lnTo>
                  <a:lnTo>
                    <a:pt x="476" y="450"/>
                  </a:lnTo>
                  <a:lnTo>
                    <a:pt x="473" y="447"/>
                  </a:lnTo>
                  <a:lnTo>
                    <a:pt x="470" y="447"/>
                  </a:lnTo>
                  <a:lnTo>
                    <a:pt x="470" y="441"/>
                  </a:lnTo>
                  <a:lnTo>
                    <a:pt x="464" y="438"/>
                  </a:lnTo>
                  <a:lnTo>
                    <a:pt x="462" y="433"/>
                  </a:lnTo>
                  <a:lnTo>
                    <a:pt x="464" y="433"/>
                  </a:lnTo>
                  <a:lnTo>
                    <a:pt x="464" y="430"/>
                  </a:lnTo>
                  <a:lnTo>
                    <a:pt x="459" y="427"/>
                  </a:lnTo>
                  <a:lnTo>
                    <a:pt x="459" y="422"/>
                  </a:lnTo>
                  <a:lnTo>
                    <a:pt x="462" y="422"/>
                  </a:lnTo>
                  <a:lnTo>
                    <a:pt x="464" y="416"/>
                  </a:lnTo>
                  <a:lnTo>
                    <a:pt x="459" y="413"/>
                  </a:lnTo>
                  <a:lnTo>
                    <a:pt x="464" y="405"/>
                  </a:lnTo>
                  <a:lnTo>
                    <a:pt x="476" y="399"/>
                  </a:lnTo>
                  <a:lnTo>
                    <a:pt x="481" y="397"/>
                  </a:lnTo>
                  <a:lnTo>
                    <a:pt x="487" y="399"/>
                  </a:lnTo>
                  <a:lnTo>
                    <a:pt x="490" y="399"/>
                  </a:lnTo>
                  <a:lnTo>
                    <a:pt x="490" y="394"/>
                  </a:lnTo>
                  <a:lnTo>
                    <a:pt x="487" y="388"/>
                  </a:lnTo>
                  <a:lnTo>
                    <a:pt x="490" y="383"/>
                  </a:lnTo>
                  <a:lnTo>
                    <a:pt x="492" y="383"/>
                  </a:lnTo>
                  <a:lnTo>
                    <a:pt x="495" y="394"/>
                  </a:lnTo>
                  <a:lnTo>
                    <a:pt x="495" y="402"/>
                  </a:lnTo>
                  <a:lnTo>
                    <a:pt x="498" y="419"/>
                  </a:lnTo>
                  <a:lnTo>
                    <a:pt x="492" y="436"/>
                  </a:lnTo>
                  <a:lnTo>
                    <a:pt x="492" y="444"/>
                  </a:lnTo>
                  <a:lnTo>
                    <a:pt x="490" y="458"/>
                  </a:lnTo>
                  <a:lnTo>
                    <a:pt x="481" y="46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8774283" y="4917640"/>
              <a:ext cx="862484" cy="972037"/>
            </a:xfrm>
            <a:custGeom>
              <a:avLst/>
              <a:gdLst/>
              <a:ahLst/>
              <a:cxnLst/>
              <a:rect l="l" t="t" r="r" b="b"/>
              <a:pathLst>
                <a:path w="433" h="488" extrusionOk="0">
                  <a:moveTo>
                    <a:pt x="30" y="156"/>
                  </a:moveTo>
                  <a:lnTo>
                    <a:pt x="28" y="148"/>
                  </a:lnTo>
                  <a:lnTo>
                    <a:pt x="33" y="137"/>
                  </a:lnTo>
                  <a:lnTo>
                    <a:pt x="22" y="137"/>
                  </a:lnTo>
                  <a:lnTo>
                    <a:pt x="11" y="128"/>
                  </a:lnTo>
                  <a:lnTo>
                    <a:pt x="8" y="109"/>
                  </a:lnTo>
                  <a:lnTo>
                    <a:pt x="0" y="97"/>
                  </a:lnTo>
                  <a:lnTo>
                    <a:pt x="5" y="92"/>
                  </a:lnTo>
                  <a:lnTo>
                    <a:pt x="14" y="92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8" y="61"/>
                  </a:lnTo>
                  <a:lnTo>
                    <a:pt x="11" y="58"/>
                  </a:lnTo>
                  <a:lnTo>
                    <a:pt x="19" y="61"/>
                  </a:lnTo>
                  <a:lnTo>
                    <a:pt x="33" y="50"/>
                  </a:lnTo>
                  <a:lnTo>
                    <a:pt x="44" y="56"/>
                  </a:lnTo>
                  <a:lnTo>
                    <a:pt x="58" y="30"/>
                  </a:lnTo>
                  <a:lnTo>
                    <a:pt x="67" y="36"/>
                  </a:lnTo>
                  <a:lnTo>
                    <a:pt x="64" y="47"/>
                  </a:lnTo>
                  <a:lnTo>
                    <a:pt x="78" y="53"/>
                  </a:lnTo>
                  <a:lnTo>
                    <a:pt x="81" y="58"/>
                  </a:lnTo>
                  <a:lnTo>
                    <a:pt x="89" y="47"/>
                  </a:lnTo>
                  <a:lnTo>
                    <a:pt x="89" y="36"/>
                  </a:lnTo>
                  <a:lnTo>
                    <a:pt x="106" y="39"/>
                  </a:lnTo>
                  <a:lnTo>
                    <a:pt x="112" y="39"/>
                  </a:lnTo>
                  <a:lnTo>
                    <a:pt x="117" y="44"/>
                  </a:lnTo>
                  <a:lnTo>
                    <a:pt x="120" y="30"/>
                  </a:lnTo>
                  <a:lnTo>
                    <a:pt x="134" y="28"/>
                  </a:lnTo>
                  <a:lnTo>
                    <a:pt x="131" y="16"/>
                  </a:lnTo>
                  <a:lnTo>
                    <a:pt x="140" y="5"/>
                  </a:lnTo>
                  <a:lnTo>
                    <a:pt x="151" y="11"/>
                  </a:lnTo>
                  <a:lnTo>
                    <a:pt x="170" y="0"/>
                  </a:lnTo>
                  <a:lnTo>
                    <a:pt x="179" y="2"/>
                  </a:lnTo>
                  <a:lnTo>
                    <a:pt x="193" y="0"/>
                  </a:lnTo>
                  <a:lnTo>
                    <a:pt x="193" y="8"/>
                  </a:lnTo>
                  <a:lnTo>
                    <a:pt x="210" y="19"/>
                  </a:lnTo>
                  <a:lnTo>
                    <a:pt x="235" y="25"/>
                  </a:lnTo>
                  <a:lnTo>
                    <a:pt x="246" y="22"/>
                  </a:lnTo>
                  <a:lnTo>
                    <a:pt x="252" y="28"/>
                  </a:lnTo>
                  <a:lnTo>
                    <a:pt x="243" y="42"/>
                  </a:lnTo>
                  <a:lnTo>
                    <a:pt x="246" y="47"/>
                  </a:lnTo>
                  <a:lnTo>
                    <a:pt x="240" y="53"/>
                  </a:lnTo>
                  <a:lnTo>
                    <a:pt x="243" y="67"/>
                  </a:lnTo>
                  <a:lnTo>
                    <a:pt x="235" y="64"/>
                  </a:lnTo>
                  <a:lnTo>
                    <a:pt x="229" y="67"/>
                  </a:lnTo>
                  <a:lnTo>
                    <a:pt x="224" y="72"/>
                  </a:lnTo>
                  <a:lnTo>
                    <a:pt x="215" y="72"/>
                  </a:lnTo>
                  <a:lnTo>
                    <a:pt x="207" y="81"/>
                  </a:lnTo>
                  <a:lnTo>
                    <a:pt x="198" y="81"/>
                  </a:lnTo>
                  <a:lnTo>
                    <a:pt x="196" y="86"/>
                  </a:lnTo>
                  <a:lnTo>
                    <a:pt x="201" y="95"/>
                  </a:lnTo>
                  <a:lnTo>
                    <a:pt x="204" y="100"/>
                  </a:lnTo>
                  <a:lnTo>
                    <a:pt x="198" y="111"/>
                  </a:lnTo>
                  <a:lnTo>
                    <a:pt x="196" y="114"/>
                  </a:lnTo>
                  <a:lnTo>
                    <a:pt x="201" y="123"/>
                  </a:lnTo>
                  <a:lnTo>
                    <a:pt x="201" y="134"/>
                  </a:lnTo>
                  <a:lnTo>
                    <a:pt x="207" y="139"/>
                  </a:lnTo>
                  <a:lnTo>
                    <a:pt x="224" y="148"/>
                  </a:lnTo>
                  <a:lnTo>
                    <a:pt x="232" y="153"/>
                  </a:lnTo>
                  <a:lnTo>
                    <a:pt x="235" y="159"/>
                  </a:lnTo>
                  <a:lnTo>
                    <a:pt x="260" y="184"/>
                  </a:lnTo>
                  <a:lnTo>
                    <a:pt x="263" y="192"/>
                  </a:lnTo>
                  <a:lnTo>
                    <a:pt x="266" y="192"/>
                  </a:lnTo>
                  <a:lnTo>
                    <a:pt x="266" y="201"/>
                  </a:lnTo>
                  <a:lnTo>
                    <a:pt x="271" y="209"/>
                  </a:lnTo>
                  <a:lnTo>
                    <a:pt x="277" y="215"/>
                  </a:lnTo>
                  <a:lnTo>
                    <a:pt x="282" y="223"/>
                  </a:lnTo>
                  <a:lnTo>
                    <a:pt x="293" y="231"/>
                  </a:lnTo>
                  <a:lnTo>
                    <a:pt x="299" y="237"/>
                  </a:lnTo>
                  <a:lnTo>
                    <a:pt x="307" y="240"/>
                  </a:lnTo>
                  <a:lnTo>
                    <a:pt x="310" y="243"/>
                  </a:lnTo>
                  <a:lnTo>
                    <a:pt x="324" y="243"/>
                  </a:lnTo>
                  <a:lnTo>
                    <a:pt x="333" y="243"/>
                  </a:lnTo>
                  <a:lnTo>
                    <a:pt x="341" y="243"/>
                  </a:lnTo>
                  <a:lnTo>
                    <a:pt x="347" y="245"/>
                  </a:lnTo>
                  <a:lnTo>
                    <a:pt x="347" y="251"/>
                  </a:lnTo>
                  <a:lnTo>
                    <a:pt x="335" y="257"/>
                  </a:lnTo>
                  <a:lnTo>
                    <a:pt x="335" y="262"/>
                  </a:lnTo>
                  <a:lnTo>
                    <a:pt x="341" y="268"/>
                  </a:lnTo>
                  <a:lnTo>
                    <a:pt x="347" y="268"/>
                  </a:lnTo>
                  <a:lnTo>
                    <a:pt x="363" y="271"/>
                  </a:lnTo>
                  <a:lnTo>
                    <a:pt x="391" y="287"/>
                  </a:lnTo>
                  <a:lnTo>
                    <a:pt x="403" y="296"/>
                  </a:lnTo>
                  <a:lnTo>
                    <a:pt x="411" y="304"/>
                  </a:lnTo>
                  <a:lnTo>
                    <a:pt x="425" y="307"/>
                  </a:lnTo>
                  <a:lnTo>
                    <a:pt x="431" y="310"/>
                  </a:lnTo>
                  <a:lnTo>
                    <a:pt x="433" y="315"/>
                  </a:lnTo>
                  <a:lnTo>
                    <a:pt x="431" y="326"/>
                  </a:lnTo>
                  <a:lnTo>
                    <a:pt x="428" y="329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40"/>
                  </a:lnTo>
                  <a:lnTo>
                    <a:pt x="419" y="338"/>
                  </a:lnTo>
                  <a:lnTo>
                    <a:pt x="414" y="332"/>
                  </a:lnTo>
                  <a:lnTo>
                    <a:pt x="411" y="324"/>
                  </a:lnTo>
                  <a:lnTo>
                    <a:pt x="414" y="318"/>
                  </a:lnTo>
                  <a:lnTo>
                    <a:pt x="408" y="315"/>
                  </a:lnTo>
                  <a:lnTo>
                    <a:pt x="397" y="315"/>
                  </a:lnTo>
                  <a:lnTo>
                    <a:pt x="394" y="312"/>
                  </a:lnTo>
                  <a:lnTo>
                    <a:pt x="386" y="310"/>
                  </a:lnTo>
                  <a:lnTo>
                    <a:pt x="383" y="310"/>
                  </a:lnTo>
                  <a:lnTo>
                    <a:pt x="377" y="312"/>
                  </a:lnTo>
                  <a:lnTo>
                    <a:pt x="375" y="321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2" y="335"/>
                  </a:lnTo>
                  <a:lnTo>
                    <a:pt x="366" y="340"/>
                  </a:lnTo>
                  <a:lnTo>
                    <a:pt x="366" y="346"/>
                  </a:lnTo>
                  <a:lnTo>
                    <a:pt x="366" y="349"/>
                  </a:lnTo>
                  <a:lnTo>
                    <a:pt x="375" y="349"/>
                  </a:lnTo>
                  <a:lnTo>
                    <a:pt x="383" y="360"/>
                  </a:lnTo>
                  <a:lnTo>
                    <a:pt x="386" y="366"/>
                  </a:lnTo>
                  <a:lnTo>
                    <a:pt x="386" y="374"/>
                  </a:lnTo>
                  <a:lnTo>
                    <a:pt x="386" y="377"/>
                  </a:lnTo>
                  <a:lnTo>
                    <a:pt x="386" y="382"/>
                  </a:lnTo>
                  <a:lnTo>
                    <a:pt x="377" y="385"/>
                  </a:lnTo>
                  <a:lnTo>
                    <a:pt x="372" y="391"/>
                  </a:lnTo>
                  <a:lnTo>
                    <a:pt x="372" y="410"/>
                  </a:lnTo>
                  <a:lnTo>
                    <a:pt x="361" y="419"/>
                  </a:lnTo>
                  <a:lnTo>
                    <a:pt x="358" y="424"/>
                  </a:lnTo>
                  <a:lnTo>
                    <a:pt x="352" y="433"/>
                  </a:lnTo>
                  <a:lnTo>
                    <a:pt x="344" y="433"/>
                  </a:lnTo>
                  <a:lnTo>
                    <a:pt x="335" y="424"/>
                  </a:lnTo>
                  <a:lnTo>
                    <a:pt x="333" y="419"/>
                  </a:lnTo>
                  <a:lnTo>
                    <a:pt x="335" y="416"/>
                  </a:lnTo>
                  <a:lnTo>
                    <a:pt x="341" y="413"/>
                  </a:lnTo>
                  <a:lnTo>
                    <a:pt x="344" y="410"/>
                  </a:lnTo>
                  <a:lnTo>
                    <a:pt x="347" y="402"/>
                  </a:lnTo>
                  <a:lnTo>
                    <a:pt x="344" y="393"/>
                  </a:lnTo>
                  <a:lnTo>
                    <a:pt x="347" y="393"/>
                  </a:lnTo>
                  <a:lnTo>
                    <a:pt x="349" y="393"/>
                  </a:lnTo>
                  <a:lnTo>
                    <a:pt x="355" y="388"/>
                  </a:lnTo>
                  <a:lnTo>
                    <a:pt x="355" y="382"/>
                  </a:lnTo>
                  <a:lnTo>
                    <a:pt x="349" y="374"/>
                  </a:lnTo>
                  <a:lnTo>
                    <a:pt x="347" y="360"/>
                  </a:lnTo>
                  <a:lnTo>
                    <a:pt x="344" y="357"/>
                  </a:lnTo>
                  <a:lnTo>
                    <a:pt x="341" y="343"/>
                  </a:lnTo>
                  <a:lnTo>
                    <a:pt x="338" y="332"/>
                  </a:lnTo>
                  <a:lnTo>
                    <a:pt x="333" y="329"/>
                  </a:lnTo>
                  <a:lnTo>
                    <a:pt x="327" y="332"/>
                  </a:lnTo>
                  <a:lnTo>
                    <a:pt x="319" y="329"/>
                  </a:lnTo>
                  <a:lnTo>
                    <a:pt x="316" y="324"/>
                  </a:lnTo>
                  <a:lnTo>
                    <a:pt x="307" y="324"/>
                  </a:lnTo>
                  <a:lnTo>
                    <a:pt x="302" y="318"/>
                  </a:lnTo>
                  <a:lnTo>
                    <a:pt x="305" y="315"/>
                  </a:lnTo>
                  <a:lnTo>
                    <a:pt x="305" y="307"/>
                  </a:lnTo>
                  <a:lnTo>
                    <a:pt x="302" y="301"/>
                  </a:lnTo>
                  <a:lnTo>
                    <a:pt x="293" y="301"/>
                  </a:lnTo>
                  <a:lnTo>
                    <a:pt x="288" y="301"/>
                  </a:lnTo>
                  <a:lnTo>
                    <a:pt x="288" y="296"/>
                  </a:lnTo>
                  <a:lnTo>
                    <a:pt x="282" y="293"/>
                  </a:lnTo>
                  <a:lnTo>
                    <a:pt x="277" y="296"/>
                  </a:lnTo>
                  <a:lnTo>
                    <a:pt x="271" y="293"/>
                  </a:lnTo>
                  <a:lnTo>
                    <a:pt x="266" y="276"/>
                  </a:lnTo>
                  <a:lnTo>
                    <a:pt x="257" y="276"/>
                  </a:lnTo>
                  <a:lnTo>
                    <a:pt x="249" y="273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5" y="271"/>
                  </a:lnTo>
                  <a:lnTo>
                    <a:pt x="229" y="268"/>
                  </a:lnTo>
                  <a:lnTo>
                    <a:pt x="224" y="268"/>
                  </a:lnTo>
                  <a:lnTo>
                    <a:pt x="207" y="257"/>
                  </a:lnTo>
                  <a:lnTo>
                    <a:pt x="193" y="234"/>
                  </a:lnTo>
                  <a:lnTo>
                    <a:pt x="187" y="234"/>
                  </a:lnTo>
                  <a:lnTo>
                    <a:pt x="184" y="229"/>
                  </a:lnTo>
                  <a:lnTo>
                    <a:pt x="179" y="218"/>
                  </a:lnTo>
                  <a:lnTo>
                    <a:pt x="168" y="218"/>
                  </a:lnTo>
                  <a:lnTo>
                    <a:pt x="168" y="212"/>
                  </a:lnTo>
                  <a:lnTo>
                    <a:pt x="156" y="201"/>
                  </a:lnTo>
                  <a:lnTo>
                    <a:pt x="151" y="195"/>
                  </a:lnTo>
                  <a:lnTo>
                    <a:pt x="142" y="190"/>
                  </a:lnTo>
                  <a:lnTo>
                    <a:pt x="142" y="178"/>
                  </a:lnTo>
                  <a:lnTo>
                    <a:pt x="134" y="176"/>
                  </a:lnTo>
                  <a:lnTo>
                    <a:pt x="134" y="170"/>
                  </a:lnTo>
                  <a:lnTo>
                    <a:pt x="128" y="159"/>
                  </a:lnTo>
                  <a:lnTo>
                    <a:pt x="126" y="150"/>
                  </a:lnTo>
                  <a:lnTo>
                    <a:pt x="123" y="148"/>
                  </a:lnTo>
                  <a:lnTo>
                    <a:pt x="120" y="142"/>
                  </a:lnTo>
                  <a:lnTo>
                    <a:pt x="109" y="139"/>
                  </a:lnTo>
                  <a:lnTo>
                    <a:pt x="100" y="134"/>
                  </a:lnTo>
                  <a:lnTo>
                    <a:pt x="75" y="128"/>
                  </a:lnTo>
                  <a:lnTo>
                    <a:pt x="56" y="137"/>
                  </a:lnTo>
                  <a:lnTo>
                    <a:pt x="56" y="145"/>
                  </a:lnTo>
                  <a:lnTo>
                    <a:pt x="50" y="153"/>
                  </a:lnTo>
                  <a:lnTo>
                    <a:pt x="30" y="156"/>
                  </a:lnTo>
                  <a:lnTo>
                    <a:pt x="30" y="156"/>
                  </a:lnTo>
                  <a:close/>
                  <a:moveTo>
                    <a:pt x="58" y="285"/>
                  </a:moveTo>
                  <a:lnTo>
                    <a:pt x="61" y="285"/>
                  </a:lnTo>
                  <a:lnTo>
                    <a:pt x="61" y="279"/>
                  </a:lnTo>
                  <a:lnTo>
                    <a:pt x="64" y="276"/>
                  </a:lnTo>
                  <a:lnTo>
                    <a:pt x="61" y="273"/>
                  </a:lnTo>
                  <a:lnTo>
                    <a:pt x="61" y="279"/>
                  </a:lnTo>
                  <a:lnTo>
                    <a:pt x="58" y="279"/>
                  </a:lnTo>
                  <a:lnTo>
                    <a:pt x="58" y="285"/>
                  </a:lnTo>
                  <a:lnTo>
                    <a:pt x="58" y="285"/>
                  </a:lnTo>
                  <a:close/>
                  <a:moveTo>
                    <a:pt x="156" y="223"/>
                  </a:moveTo>
                  <a:lnTo>
                    <a:pt x="159" y="223"/>
                  </a:lnTo>
                  <a:lnTo>
                    <a:pt x="159" y="220"/>
                  </a:lnTo>
                  <a:lnTo>
                    <a:pt x="156" y="223"/>
                  </a:lnTo>
                  <a:lnTo>
                    <a:pt x="156" y="223"/>
                  </a:lnTo>
                  <a:close/>
                  <a:moveTo>
                    <a:pt x="126" y="201"/>
                  </a:moveTo>
                  <a:lnTo>
                    <a:pt x="123" y="204"/>
                  </a:lnTo>
                  <a:lnTo>
                    <a:pt x="126" y="206"/>
                  </a:lnTo>
                  <a:lnTo>
                    <a:pt x="134" y="204"/>
                  </a:lnTo>
                  <a:lnTo>
                    <a:pt x="140" y="204"/>
                  </a:lnTo>
                  <a:lnTo>
                    <a:pt x="140" y="198"/>
                  </a:lnTo>
                  <a:lnTo>
                    <a:pt x="137" y="195"/>
                  </a:lnTo>
                  <a:lnTo>
                    <a:pt x="134" y="198"/>
                  </a:lnTo>
                  <a:lnTo>
                    <a:pt x="126" y="201"/>
                  </a:lnTo>
                  <a:lnTo>
                    <a:pt x="126" y="201"/>
                  </a:lnTo>
                  <a:close/>
                  <a:moveTo>
                    <a:pt x="78" y="388"/>
                  </a:moveTo>
                  <a:lnTo>
                    <a:pt x="81" y="385"/>
                  </a:lnTo>
                  <a:lnTo>
                    <a:pt x="86" y="388"/>
                  </a:lnTo>
                  <a:lnTo>
                    <a:pt x="92" y="385"/>
                  </a:lnTo>
                  <a:lnTo>
                    <a:pt x="92" y="377"/>
                  </a:lnTo>
                  <a:lnTo>
                    <a:pt x="95" y="371"/>
                  </a:lnTo>
                  <a:lnTo>
                    <a:pt x="100" y="371"/>
                  </a:lnTo>
                  <a:lnTo>
                    <a:pt x="106" y="377"/>
                  </a:lnTo>
                  <a:lnTo>
                    <a:pt x="109" y="377"/>
                  </a:lnTo>
                  <a:lnTo>
                    <a:pt x="112" y="371"/>
                  </a:lnTo>
                  <a:lnTo>
                    <a:pt x="112" y="357"/>
                  </a:lnTo>
                  <a:lnTo>
                    <a:pt x="114" y="352"/>
                  </a:lnTo>
                  <a:lnTo>
                    <a:pt x="112" y="338"/>
                  </a:lnTo>
                  <a:lnTo>
                    <a:pt x="114" y="324"/>
                  </a:lnTo>
                  <a:lnTo>
                    <a:pt x="106" y="315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2" y="293"/>
                  </a:lnTo>
                  <a:lnTo>
                    <a:pt x="109" y="287"/>
                  </a:lnTo>
                  <a:lnTo>
                    <a:pt x="103" y="279"/>
                  </a:lnTo>
                  <a:lnTo>
                    <a:pt x="100" y="282"/>
                  </a:lnTo>
                  <a:lnTo>
                    <a:pt x="92" y="276"/>
                  </a:lnTo>
                  <a:lnTo>
                    <a:pt x="86" y="276"/>
                  </a:lnTo>
                  <a:lnTo>
                    <a:pt x="72" y="293"/>
                  </a:lnTo>
                  <a:lnTo>
                    <a:pt x="67" y="293"/>
                  </a:lnTo>
                  <a:lnTo>
                    <a:pt x="58" y="287"/>
                  </a:lnTo>
                  <a:lnTo>
                    <a:pt x="58" y="296"/>
                  </a:lnTo>
                  <a:lnTo>
                    <a:pt x="58" y="301"/>
                  </a:lnTo>
                  <a:lnTo>
                    <a:pt x="64" y="307"/>
                  </a:lnTo>
                  <a:lnTo>
                    <a:pt x="64" y="315"/>
                  </a:lnTo>
                  <a:lnTo>
                    <a:pt x="70" y="318"/>
                  </a:lnTo>
                  <a:lnTo>
                    <a:pt x="70" y="326"/>
                  </a:lnTo>
                  <a:lnTo>
                    <a:pt x="64" y="332"/>
                  </a:lnTo>
                  <a:lnTo>
                    <a:pt x="67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0" y="346"/>
                  </a:lnTo>
                  <a:lnTo>
                    <a:pt x="67" y="360"/>
                  </a:lnTo>
                  <a:lnTo>
                    <a:pt x="70" y="366"/>
                  </a:lnTo>
                  <a:lnTo>
                    <a:pt x="72" y="380"/>
                  </a:lnTo>
                  <a:lnTo>
                    <a:pt x="78" y="388"/>
                  </a:lnTo>
                  <a:lnTo>
                    <a:pt x="78" y="388"/>
                  </a:lnTo>
                  <a:close/>
                  <a:moveTo>
                    <a:pt x="319" y="486"/>
                  </a:moveTo>
                  <a:lnTo>
                    <a:pt x="319" y="477"/>
                  </a:lnTo>
                  <a:lnTo>
                    <a:pt x="324" y="472"/>
                  </a:lnTo>
                  <a:lnTo>
                    <a:pt x="321" y="463"/>
                  </a:lnTo>
                  <a:lnTo>
                    <a:pt x="316" y="455"/>
                  </a:lnTo>
                  <a:lnTo>
                    <a:pt x="321" y="435"/>
                  </a:lnTo>
                  <a:lnTo>
                    <a:pt x="330" y="430"/>
                  </a:lnTo>
                  <a:lnTo>
                    <a:pt x="330" y="419"/>
                  </a:lnTo>
                  <a:lnTo>
                    <a:pt x="324" y="413"/>
                  </a:lnTo>
                  <a:lnTo>
                    <a:pt x="316" y="421"/>
                  </a:lnTo>
                  <a:lnTo>
                    <a:pt x="310" y="421"/>
                  </a:lnTo>
                  <a:lnTo>
                    <a:pt x="302" y="416"/>
                  </a:lnTo>
                  <a:lnTo>
                    <a:pt x="293" y="427"/>
                  </a:lnTo>
                  <a:lnTo>
                    <a:pt x="277" y="424"/>
                  </a:lnTo>
                  <a:lnTo>
                    <a:pt x="263" y="430"/>
                  </a:lnTo>
                  <a:lnTo>
                    <a:pt x="254" y="427"/>
                  </a:lnTo>
                  <a:lnTo>
                    <a:pt x="246" y="421"/>
                  </a:lnTo>
                  <a:lnTo>
                    <a:pt x="238" y="424"/>
                  </a:lnTo>
                  <a:lnTo>
                    <a:pt x="232" y="427"/>
                  </a:lnTo>
                  <a:lnTo>
                    <a:pt x="232" y="424"/>
                  </a:lnTo>
                  <a:lnTo>
                    <a:pt x="221" y="427"/>
                  </a:lnTo>
                  <a:lnTo>
                    <a:pt x="221" y="441"/>
                  </a:lnTo>
                  <a:lnTo>
                    <a:pt x="229" y="447"/>
                  </a:lnTo>
                  <a:lnTo>
                    <a:pt x="238" y="447"/>
                  </a:lnTo>
                  <a:lnTo>
                    <a:pt x="252" y="455"/>
                  </a:lnTo>
                  <a:lnTo>
                    <a:pt x="260" y="458"/>
                  </a:lnTo>
                  <a:lnTo>
                    <a:pt x="266" y="466"/>
                  </a:lnTo>
                  <a:lnTo>
                    <a:pt x="282" y="472"/>
                  </a:lnTo>
                  <a:lnTo>
                    <a:pt x="285" y="469"/>
                  </a:lnTo>
                  <a:lnTo>
                    <a:pt x="293" y="474"/>
                  </a:lnTo>
                  <a:lnTo>
                    <a:pt x="296" y="480"/>
                  </a:lnTo>
                  <a:lnTo>
                    <a:pt x="313" y="488"/>
                  </a:lnTo>
                  <a:lnTo>
                    <a:pt x="319" y="486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7674766" y="5228373"/>
              <a:ext cx="936184" cy="707117"/>
            </a:xfrm>
            <a:custGeom>
              <a:avLst/>
              <a:gdLst/>
              <a:ahLst/>
              <a:cxnLst/>
              <a:rect l="l" t="t" r="r" b="b"/>
              <a:pathLst>
                <a:path w="168" h="127" extrusionOk="0">
                  <a:moveTo>
                    <a:pt x="95" y="6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4" y="43"/>
                    <a:pt x="144" y="43"/>
                  </a:cubicBezTo>
                  <a:cubicBezTo>
                    <a:pt x="144" y="43"/>
                    <a:pt x="139" y="45"/>
                    <a:pt x="139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3" y="104"/>
                    <a:pt x="103" y="104"/>
                    <a:pt x="103" y="104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5" y="6"/>
                    <a:pt x="95" y="6"/>
                    <a:pt x="95" y="6"/>
                  </a:cubicBezTo>
                  <a:close/>
                  <a:moveTo>
                    <a:pt x="161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1" y="66"/>
                    <a:pt x="161" y="66"/>
                    <a:pt x="161" y="66"/>
                  </a:cubicBezTo>
                  <a:close/>
                  <a:moveTo>
                    <a:pt x="153" y="75"/>
                  </a:moveTo>
                  <a:cubicBezTo>
                    <a:pt x="154" y="72"/>
                    <a:pt x="154" y="72"/>
                    <a:pt x="154" y="72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3" y="75"/>
                    <a:pt x="153" y="75"/>
                    <a:pt x="153" y="75"/>
                  </a:cubicBezTo>
                  <a:close/>
                  <a:moveTo>
                    <a:pt x="137" y="84"/>
                  </a:moveTo>
                  <a:cubicBezTo>
                    <a:pt x="138" y="82"/>
                    <a:pt x="138" y="82"/>
                    <a:pt x="138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82"/>
                    <a:pt x="135" y="82"/>
                    <a:pt x="135" y="82"/>
                  </a:cubicBezTo>
                  <a:lnTo>
                    <a:pt x="137" y="84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7646879" y="5377764"/>
              <a:ext cx="239026" cy="474067"/>
            </a:xfrm>
            <a:custGeom>
              <a:avLst/>
              <a:gdLst/>
              <a:ahLst/>
              <a:cxnLst/>
              <a:rect l="l" t="t" r="r" b="b"/>
              <a:pathLst>
                <a:path w="120" h="238" extrusionOk="0">
                  <a:moveTo>
                    <a:pt x="78" y="227"/>
                  </a:moveTo>
                  <a:lnTo>
                    <a:pt x="78" y="218"/>
                  </a:lnTo>
                  <a:lnTo>
                    <a:pt x="73" y="210"/>
                  </a:lnTo>
                  <a:lnTo>
                    <a:pt x="81" y="193"/>
                  </a:lnTo>
                  <a:lnTo>
                    <a:pt x="90" y="185"/>
                  </a:lnTo>
                  <a:lnTo>
                    <a:pt x="92" y="179"/>
                  </a:lnTo>
                  <a:lnTo>
                    <a:pt x="84" y="179"/>
                  </a:lnTo>
                  <a:lnTo>
                    <a:pt x="78" y="168"/>
                  </a:lnTo>
                  <a:lnTo>
                    <a:pt x="90" y="154"/>
                  </a:lnTo>
                  <a:lnTo>
                    <a:pt x="90" y="140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78" y="112"/>
                  </a:lnTo>
                  <a:lnTo>
                    <a:pt x="87" y="115"/>
                  </a:lnTo>
                  <a:lnTo>
                    <a:pt x="95" y="101"/>
                  </a:lnTo>
                  <a:lnTo>
                    <a:pt x="90" y="93"/>
                  </a:lnTo>
                  <a:lnTo>
                    <a:pt x="98" y="87"/>
                  </a:lnTo>
                  <a:lnTo>
                    <a:pt x="98" y="62"/>
                  </a:lnTo>
                  <a:lnTo>
                    <a:pt x="98" y="51"/>
                  </a:lnTo>
                  <a:lnTo>
                    <a:pt x="112" y="37"/>
                  </a:lnTo>
                  <a:lnTo>
                    <a:pt x="118" y="37"/>
                  </a:lnTo>
                  <a:lnTo>
                    <a:pt x="120" y="31"/>
                  </a:lnTo>
                  <a:lnTo>
                    <a:pt x="112" y="20"/>
                  </a:lnTo>
                  <a:lnTo>
                    <a:pt x="109" y="9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64" y="12"/>
                  </a:lnTo>
                  <a:lnTo>
                    <a:pt x="50" y="17"/>
                  </a:lnTo>
                  <a:lnTo>
                    <a:pt x="48" y="12"/>
                  </a:lnTo>
                  <a:lnTo>
                    <a:pt x="50" y="3"/>
                  </a:lnTo>
                  <a:lnTo>
                    <a:pt x="42" y="0"/>
                  </a:lnTo>
                  <a:lnTo>
                    <a:pt x="25" y="3"/>
                  </a:lnTo>
                  <a:lnTo>
                    <a:pt x="28" y="12"/>
                  </a:lnTo>
                  <a:lnTo>
                    <a:pt x="34" y="26"/>
                  </a:lnTo>
                  <a:lnTo>
                    <a:pt x="31" y="48"/>
                  </a:lnTo>
                  <a:lnTo>
                    <a:pt x="31" y="54"/>
                  </a:lnTo>
                  <a:lnTo>
                    <a:pt x="28" y="65"/>
                  </a:lnTo>
                  <a:lnTo>
                    <a:pt x="34" y="70"/>
                  </a:lnTo>
                  <a:lnTo>
                    <a:pt x="31" y="76"/>
                  </a:lnTo>
                  <a:lnTo>
                    <a:pt x="25" y="84"/>
                  </a:lnTo>
                  <a:lnTo>
                    <a:pt x="25" y="98"/>
                  </a:lnTo>
                  <a:lnTo>
                    <a:pt x="17" y="109"/>
                  </a:lnTo>
                  <a:lnTo>
                    <a:pt x="17" y="118"/>
                  </a:lnTo>
                  <a:lnTo>
                    <a:pt x="6" y="132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8" y="160"/>
                  </a:lnTo>
                  <a:lnTo>
                    <a:pt x="14" y="154"/>
                  </a:lnTo>
                  <a:lnTo>
                    <a:pt x="20" y="149"/>
                  </a:lnTo>
                  <a:lnTo>
                    <a:pt x="20" y="154"/>
                  </a:lnTo>
                  <a:lnTo>
                    <a:pt x="22" y="157"/>
                  </a:lnTo>
                  <a:lnTo>
                    <a:pt x="11" y="162"/>
                  </a:lnTo>
                  <a:lnTo>
                    <a:pt x="8" y="171"/>
                  </a:lnTo>
                  <a:lnTo>
                    <a:pt x="14" y="174"/>
                  </a:lnTo>
                  <a:lnTo>
                    <a:pt x="20" y="168"/>
                  </a:lnTo>
                  <a:lnTo>
                    <a:pt x="28" y="171"/>
                  </a:lnTo>
                  <a:lnTo>
                    <a:pt x="25" y="174"/>
                  </a:lnTo>
                  <a:lnTo>
                    <a:pt x="28" y="185"/>
                  </a:lnTo>
                  <a:lnTo>
                    <a:pt x="22" y="193"/>
                  </a:lnTo>
                  <a:lnTo>
                    <a:pt x="25" y="213"/>
                  </a:lnTo>
                  <a:lnTo>
                    <a:pt x="20" y="230"/>
                  </a:lnTo>
                  <a:lnTo>
                    <a:pt x="17" y="232"/>
                  </a:lnTo>
                  <a:lnTo>
                    <a:pt x="20" y="235"/>
                  </a:lnTo>
                  <a:lnTo>
                    <a:pt x="31" y="227"/>
                  </a:lnTo>
                  <a:lnTo>
                    <a:pt x="48" y="232"/>
                  </a:lnTo>
                  <a:lnTo>
                    <a:pt x="53" y="238"/>
                  </a:lnTo>
                  <a:lnTo>
                    <a:pt x="64" y="232"/>
                  </a:lnTo>
                  <a:lnTo>
                    <a:pt x="76" y="230"/>
                  </a:lnTo>
                  <a:lnTo>
                    <a:pt x="78" y="227"/>
                  </a:lnTo>
                  <a:lnTo>
                    <a:pt x="78" y="227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9720427" y="5401666"/>
              <a:ext cx="659312" cy="633418"/>
            </a:xfrm>
            <a:custGeom>
              <a:avLst/>
              <a:gdLst/>
              <a:ahLst/>
              <a:cxnLst/>
              <a:rect l="l" t="t" r="r" b="b"/>
              <a:pathLst>
                <a:path w="118" h="114" extrusionOk="0">
                  <a:moveTo>
                    <a:pt x="88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58" y="105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6" y="109"/>
                    <a:pt x="66" y="109"/>
                    <a:pt x="66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8" y="104"/>
                    <a:pt x="78" y="104"/>
                    <a:pt x="78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8" y="105"/>
                    <a:pt x="58" y="105"/>
                    <a:pt x="58" y="105"/>
                  </a:cubicBezTo>
                  <a:close/>
                  <a:moveTo>
                    <a:pt x="3" y="36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lose/>
                  <a:moveTo>
                    <a:pt x="14" y="56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lose/>
                  <a:moveTo>
                    <a:pt x="14" y="60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lose/>
                  <a:moveTo>
                    <a:pt x="19" y="70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9" y="70"/>
                    <a:pt x="19" y="70"/>
                    <a:pt x="19" y="70"/>
                  </a:cubicBezTo>
                  <a:close/>
                  <a:moveTo>
                    <a:pt x="104" y="100"/>
                  </a:moveTo>
                  <a:cubicBezTo>
                    <a:pt x="103" y="99"/>
                    <a:pt x="103" y="99"/>
                    <a:pt x="103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100"/>
                    <a:pt x="104" y="100"/>
                    <a:pt x="104" y="100"/>
                  </a:cubicBezTo>
                  <a:close/>
                  <a:moveTo>
                    <a:pt x="103" y="107"/>
                  </a:moveTo>
                  <a:cubicBezTo>
                    <a:pt x="103" y="104"/>
                    <a:pt x="103" y="104"/>
                    <a:pt x="103" y="10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3" y="107"/>
                    <a:pt x="103" y="107"/>
                    <a:pt x="103" y="107"/>
                  </a:cubicBezTo>
                  <a:close/>
                  <a:moveTo>
                    <a:pt x="110" y="99"/>
                  </a:moveTo>
                  <a:cubicBezTo>
                    <a:pt x="110" y="98"/>
                    <a:pt x="110" y="98"/>
                    <a:pt x="110" y="98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0" y="99"/>
                    <a:pt x="110" y="99"/>
                    <a:pt x="110" y="99"/>
                  </a:cubicBezTo>
                  <a:close/>
                  <a:moveTo>
                    <a:pt x="92" y="90"/>
                  </a:move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89"/>
                    <a:pt x="92" y="90"/>
                    <a:pt x="92" y="90"/>
                  </a:cubicBezTo>
                  <a:close/>
                  <a:moveTo>
                    <a:pt x="92" y="70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2" y="70"/>
                    <a:pt x="92" y="70"/>
                  </a:cubicBezTo>
                  <a:close/>
                  <a:moveTo>
                    <a:pt x="87" y="56"/>
                  </a:moveTo>
                  <a:cubicBezTo>
                    <a:pt x="88" y="59"/>
                    <a:pt x="88" y="59"/>
                    <a:pt x="88" y="59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6"/>
                    <a:pt x="87" y="56"/>
                    <a:pt x="87" y="56"/>
                  </a:cubicBezTo>
                  <a:close/>
                  <a:moveTo>
                    <a:pt x="84" y="48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lose/>
                  <a:moveTo>
                    <a:pt x="77" y="23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7" y="23"/>
                    <a:pt x="77" y="23"/>
                    <a:pt x="77" y="23"/>
                  </a:cubicBezTo>
                  <a:close/>
                  <a:moveTo>
                    <a:pt x="71" y="3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0"/>
                    <a:pt x="71" y="30"/>
                    <a:pt x="71" y="30"/>
                  </a:cubicBezTo>
                  <a:close/>
                  <a:moveTo>
                    <a:pt x="64" y="19"/>
                  </a:moveTo>
                  <a:cubicBezTo>
                    <a:pt x="65" y="18"/>
                    <a:pt x="65" y="18"/>
                    <a:pt x="65" y="18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4" y="19"/>
                    <a:pt x="64" y="19"/>
                    <a:pt x="64" y="19"/>
                  </a:cubicBezTo>
                  <a:close/>
                  <a:moveTo>
                    <a:pt x="52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2" y="46"/>
                    <a:pt x="52" y="46"/>
                    <a:pt x="52" y="46"/>
                  </a:cubicBezTo>
                  <a:close/>
                  <a:moveTo>
                    <a:pt x="49" y="46"/>
                  </a:moveTo>
                  <a:cubicBezTo>
                    <a:pt x="50" y="45"/>
                    <a:pt x="50" y="45"/>
                    <a:pt x="50" y="45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49" y="46"/>
                    <a:pt x="49" y="46"/>
                    <a:pt x="49" y="46"/>
                  </a:cubicBezTo>
                  <a:close/>
                  <a:moveTo>
                    <a:pt x="65" y="49"/>
                  </a:moveTo>
                  <a:cubicBezTo>
                    <a:pt x="66" y="49"/>
                    <a:pt x="66" y="49"/>
                    <a:pt x="66" y="4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5" y="49"/>
                    <a:pt x="65" y="49"/>
                    <a:pt x="65" y="49"/>
                  </a:cubicBezTo>
                  <a:close/>
                  <a:moveTo>
                    <a:pt x="87" y="75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7" y="75"/>
                    <a:pt x="87" y="75"/>
                    <a:pt x="87" y="75"/>
                  </a:cubicBezTo>
                  <a:close/>
                  <a:moveTo>
                    <a:pt x="65" y="89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5" y="89"/>
                    <a:pt x="65" y="89"/>
                    <a:pt x="65" y="89"/>
                  </a:cubicBezTo>
                  <a:close/>
                  <a:moveTo>
                    <a:pt x="66" y="80"/>
                  </a:moveTo>
                  <a:cubicBezTo>
                    <a:pt x="67" y="80"/>
                    <a:pt x="67" y="80"/>
                    <a:pt x="67" y="80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6" y="80"/>
                    <a:pt x="66" y="80"/>
                    <a:pt x="66" y="80"/>
                  </a:cubicBezTo>
                  <a:close/>
                  <a:moveTo>
                    <a:pt x="65" y="78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5" y="78"/>
                    <a:pt x="65" y="78"/>
                    <a:pt x="65" y="78"/>
                  </a:cubicBezTo>
                  <a:close/>
                  <a:moveTo>
                    <a:pt x="64" y="75"/>
                  </a:moveTo>
                  <a:cubicBezTo>
                    <a:pt x="63" y="74"/>
                    <a:pt x="63" y="74"/>
                    <a:pt x="63" y="7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4" y="75"/>
                    <a:pt x="64" y="75"/>
                    <a:pt x="64" y="75"/>
                  </a:cubicBezTo>
                  <a:close/>
                  <a:moveTo>
                    <a:pt x="76" y="83"/>
                  </a:moveTo>
                  <a:cubicBezTo>
                    <a:pt x="75" y="82"/>
                    <a:pt x="75" y="82"/>
                    <a:pt x="75" y="82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79" y="82"/>
                  </a:moveTo>
                  <a:cubicBezTo>
                    <a:pt x="79" y="81"/>
                    <a:pt x="79" y="81"/>
                    <a:pt x="79" y="81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79" y="82"/>
                    <a:pt x="79" y="82"/>
                    <a:pt x="79" y="82"/>
                  </a:cubicBezTo>
                  <a:close/>
                  <a:moveTo>
                    <a:pt x="79" y="76"/>
                  </a:moveTo>
                  <a:cubicBezTo>
                    <a:pt x="79" y="75"/>
                    <a:pt x="79" y="75"/>
                    <a:pt x="79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9" y="76"/>
                    <a:pt x="79" y="76"/>
                    <a:pt x="79" y="76"/>
                  </a:cubicBezTo>
                  <a:close/>
                  <a:moveTo>
                    <a:pt x="75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69" y="68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8"/>
                    <a:pt x="69" y="68"/>
                    <a:pt x="69" y="68"/>
                  </a:cubicBezTo>
                  <a:close/>
                  <a:moveTo>
                    <a:pt x="43" y="51"/>
                  </a:moveTo>
                  <a:cubicBezTo>
                    <a:pt x="45" y="49"/>
                    <a:pt x="45" y="49"/>
                    <a:pt x="45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1"/>
                    <a:pt x="43" y="51"/>
                    <a:pt x="43" y="51"/>
                  </a:cubicBezTo>
                  <a:close/>
                  <a:moveTo>
                    <a:pt x="47" y="91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7" y="91"/>
                    <a:pt x="47" y="91"/>
                    <a:pt x="47" y="91"/>
                  </a:cubicBezTo>
                  <a:close/>
                  <a:moveTo>
                    <a:pt x="47" y="89"/>
                  </a:moveTo>
                  <a:cubicBezTo>
                    <a:pt x="48" y="90"/>
                    <a:pt x="48" y="90"/>
                    <a:pt x="48" y="90"/>
                  </a:cubicBezTo>
                  <a:cubicBezTo>
                    <a:pt x="47" y="90"/>
                    <a:pt x="47" y="90"/>
                    <a:pt x="47" y="90"/>
                  </a:cubicBezTo>
                  <a:lnTo>
                    <a:pt x="47" y="8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0162624" y="5367804"/>
              <a:ext cx="1410251" cy="567686"/>
            </a:xfrm>
            <a:custGeom>
              <a:avLst/>
              <a:gdLst/>
              <a:ahLst/>
              <a:cxnLst/>
              <a:rect l="l" t="t" r="r" b="b"/>
              <a:pathLst>
                <a:path w="708" h="285" extrusionOk="0">
                  <a:moveTo>
                    <a:pt x="11" y="64"/>
                  </a:moveTo>
                  <a:lnTo>
                    <a:pt x="19" y="61"/>
                  </a:lnTo>
                  <a:lnTo>
                    <a:pt x="22" y="53"/>
                  </a:lnTo>
                  <a:lnTo>
                    <a:pt x="22" y="45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25" y="25"/>
                  </a:lnTo>
                  <a:lnTo>
                    <a:pt x="25" y="14"/>
                  </a:lnTo>
                  <a:lnTo>
                    <a:pt x="30" y="8"/>
                  </a:lnTo>
                  <a:lnTo>
                    <a:pt x="39" y="8"/>
                  </a:lnTo>
                  <a:lnTo>
                    <a:pt x="42" y="3"/>
                  </a:lnTo>
                  <a:lnTo>
                    <a:pt x="53" y="3"/>
                  </a:lnTo>
                  <a:lnTo>
                    <a:pt x="64" y="11"/>
                  </a:lnTo>
                  <a:lnTo>
                    <a:pt x="70" y="5"/>
                  </a:lnTo>
                  <a:lnTo>
                    <a:pt x="78" y="8"/>
                  </a:lnTo>
                  <a:lnTo>
                    <a:pt x="78" y="22"/>
                  </a:lnTo>
                  <a:lnTo>
                    <a:pt x="89" y="33"/>
                  </a:lnTo>
                  <a:lnTo>
                    <a:pt x="98" y="33"/>
                  </a:lnTo>
                  <a:lnTo>
                    <a:pt x="106" y="42"/>
                  </a:lnTo>
                  <a:lnTo>
                    <a:pt x="114" y="47"/>
                  </a:lnTo>
                  <a:lnTo>
                    <a:pt x="114" y="53"/>
                  </a:lnTo>
                  <a:lnTo>
                    <a:pt x="109" y="59"/>
                  </a:lnTo>
                  <a:lnTo>
                    <a:pt x="98" y="59"/>
                  </a:lnTo>
                  <a:lnTo>
                    <a:pt x="95" y="56"/>
                  </a:lnTo>
                  <a:lnTo>
                    <a:pt x="86" y="56"/>
                  </a:lnTo>
                  <a:lnTo>
                    <a:pt x="81" y="59"/>
                  </a:lnTo>
                  <a:lnTo>
                    <a:pt x="70" y="59"/>
                  </a:lnTo>
                  <a:lnTo>
                    <a:pt x="61" y="61"/>
                  </a:lnTo>
                  <a:lnTo>
                    <a:pt x="56" y="70"/>
                  </a:lnTo>
                  <a:lnTo>
                    <a:pt x="36" y="81"/>
                  </a:lnTo>
                  <a:lnTo>
                    <a:pt x="22" y="95"/>
                  </a:lnTo>
                  <a:lnTo>
                    <a:pt x="19" y="89"/>
                  </a:lnTo>
                  <a:lnTo>
                    <a:pt x="25" y="78"/>
                  </a:lnTo>
                  <a:lnTo>
                    <a:pt x="28" y="78"/>
                  </a:lnTo>
                  <a:lnTo>
                    <a:pt x="36" y="73"/>
                  </a:lnTo>
                  <a:lnTo>
                    <a:pt x="28" y="73"/>
                  </a:lnTo>
                  <a:lnTo>
                    <a:pt x="25" y="73"/>
                  </a:lnTo>
                  <a:lnTo>
                    <a:pt x="19" y="73"/>
                  </a:lnTo>
                  <a:lnTo>
                    <a:pt x="14" y="70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close/>
                  <a:moveTo>
                    <a:pt x="571" y="17"/>
                  </a:moveTo>
                  <a:lnTo>
                    <a:pt x="568" y="19"/>
                  </a:lnTo>
                  <a:lnTo>
                    <a:pt x="562" y="28"/>
                  </a:lnTo>
                  <a:lnTo>
                    <a:pt x="554" y="33"/>
                  </a:lnTo>
                  <a:lnTo>
                    <a:pt x="540" y="42"/>
                  </a:lnTo>
                  <a:lnTo>
                    <a:pt x="540" y="47"/>
                  </a:lnTo>
                  <a:lnTo>
                    <a:pt x="526" y="47"/>
                  </a:lnTo>
                  <a:lnTo>
                    <a:pt x="523" y="50"/>
                  </a:lnTo>
                  <a:lnTo>
                    <a:pt x="506" y="47"/>
                  </a:lnTo>
                  <a:lnTo>
                    <a:pt x="501" y="45"/>
                  </a:lnTo>
                  <a:lnTo>
                    <a:pt x="498" y="45"/>
                  </a:lnTo>
                  <a:lnTo>
                    <a:pt x="495" y="45"/>
                  </a:lnTo>
                  <a:lnTo>
                    <a:pt x="487" y="45"/>
                  </a:lnTo>
                  <a:lnTo>
                    <a:pt x="473" y="47"/>
                  </a:lnTo>
                  <a:lnTo>
                    <a:pt x="456" y="53"/>
                  </a:lnTo>
                  <a:lnTo>
                    <a:pt x="445" y="50"/>
                  </a:lnTo>
                  <a:lnTo>
                    <a:pt x="436" y="45"/>
                  </a:lnTo>
                  <a:lnTo>
                    <a:pt x="431" y="47"/>
                  </a:lnTo>
                  <a:lnTo>
                    <a:pt x="417" y="42"/>
                  </a:lnTo>
                  <a:lnTo>
                    <a:pt x="408" y="39"/>
                  </a:lnTo>
                  <a:lnTo>
                    <a:pt x="394" y="31"/>
                  </a:lnTo>
                  <a:lnTo>
                    <a:pt x="392" y="31"/>
                  </a:lnTo>
                  <a:lnTo>
                    <a:pt x="389" y="36"/>
                  </a:lnTo>
                  <a:lnTo>
                    <a:pt x="380" y="33"/>
                  </a:lnTo>
                  <a:lnTo>
                    <a:pt x="375" y="25"/>
                  </a:lnTo>
                  <a:lnTo>
                    <a:pt x="372" y="17"/>
                  </a:lnTo>
                  <a:lnTo>
                    <a:pt x="366" y="11"/>
                  </a:lnTo>
                  <a:lnTo>
                    <a:pt x="364" y="11"/>
                  </a:lnTo>
                  <a:lnTo>
                    <a:pt x="352" y="22"/>
                  </a:lnTo>
                  <a:lnTo>
                    <a:pt x="350" y="19"/>
                  </a:lnTo>
                  <a:lnTo>
                    <a:pt x="347" y="22"/>
                  </a:lnTo>
                  <a:lnTo>
                    <a:pt x="333" y="8"/>
                  </a:lnTo>
                  <a:lnTo>
                    <a:pt x="333" y="3"/>
                  </a:lnTo>
                  <a:lnTo>
                    <a:pt x="330" y="0"/>
                  </a:lnTo>
                  <a:lnTo>
                    <a:pt x="319" y="5"/>
                  </a:lnTo>
                  <a:lnTo>
                    <a:pt x="308" y="5"/>
                  </a:lnTo>
                  <a:lnTo>
                    <a:pt x="302" y="3"/>
                  </a:lnTo>
                  <a:lnTo>
                    <a:pt x="294" y="5"/>
                  </a:lnTo>
                  <a:lnTo>
                    <a:pt x="277" y="5"/>
                  </a:lnTo>
                  <a:lnTo>
                    <a:pt x="266" y="5"/>
                  </a:lnTo>
                  <a:lnTo>
                    <a:pt x="249" y="14"/>
                  </a:lnTo>
                  <a:lnTo>
                    <a:pt x="240" y="14"/>
                  </a:lnTo>
                  <a:lnTo>
                    <a:pt x="226" y="17"/>
                  </a:lnTo>
                  <a:lnTo>
                    <a:pt x="224" y="22"/>
                  </a:lnTo>
                  <a:lnTo>
                    <a:pt x="215" y="25"/>
                  </a:lnTo>
                  <a:lnTo>
                    <a:pt x="210" y="31"/>
                  </a:lnTo>
                  <a:lnTo>
                    <a:pt x="207" y="33"/>
                  </a:lnTo>
                  <a:lnTo>
                    <a:pt x="201" y="42"/>
                  </a:lnTo>
                  <a:lnTo>
                    <a:pt x="198" y="45"/>
                  </a:lnTo>
                  <a:lnTo>
                    <a:pt x="198" y="50"/>
                  </a:lnTo>
                  <a:lnTo>
                    <a:pt x="187" y="50"/>
                  </a:lnTo>
                  <a:lnTo>
                    <a:pt x="165" y="42"/>
                  </a:lnTo>
                  <a:lnTo>
                    <a:pt x="159" y="42"/>
                  </a:lnTo>
                  <a:lnTo>
                    <a:pt x="154" y="45"/>
                  </a:lnTo>
                  <a:lnTo>
                    <a:pt x="145" y="45"/>
                  </a:lnTo>
                  <a:lnTo>
                    <a:pt x="134" y="47"/>
                  </a:lnTo>
                  <a:lnTo>
                    <a:pt x="128" y="45"/>
                  </a:lnTo>
                  <a:lnTo>
                    <a:pt x="120" y="47"/>
                  </a:lnTo>
                  <a:lnTo>
                    <a:pt x="117" y="53"/>
                  </a:lnTo>
                  <a:lnTo>
                    <a:pt x="126" y="64"/>
                  </a:lnTo>
                  <a:lnTo>
                    <a:pt x="137" y="64"/>
                  </a:lnTo>
                  <a:lnTo>
                    <a:pt x="145" y="67"/>
                  </a:lnTo>
                  <a:lnTo>
                    <a:pt x="142" y="70"/>
                  </a:lnTo>
                  <a:lnTo>
                    <a:pt x="128" y="70"/>
                  </a:lnTo>
                  <a:lnTo>
                    <a:pt x="114" y="75"/>
                  </a:lnTo>
                  <a:lnTo>
                    <a:pt x="109" y="81"/>
                  </a:lnTo>
                  <a:lnTo>
                    <a:pt x="112" y="84"/>
                  </a:lnTo>
                  <a:lnTo>
                    <a:pt x="120" y="81"/>
                  </a:lnTo>
                  <a:lnTo>
                    <a:pt x="123" y="86"/>
                  </a:lnTo>
                  <a:lnTo>
                    <a:pt x="117" y="89"/>
                  </a:lnTo>
                  <a:lnTo>
                    <a:pt x="98" y="89"/>
                  </a:lnTo>
                  <a:lnTo>
                    <a:pt x="92" y="84"/>
                  </a:lnTo>
                  <a:lnTo>
                    <a:pt x="81" y="89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7" y="89"/>
                  </a:lnTo>
                  <a:lnTo>
                    <a:pt x="58" y="89"/>
                  </a:lnTo>
                  <a:lnTo>
                    <a:pt x="50" y="84"/>
                  </a:lnTo>
                  <a:lnTo>
                    <a:pt x="42" y="84"/>
                  </a:lnTo>
                  <a:lnTo>
                    <a:pt x="25" y="95"/>
                  </a:lnTo>
                  <a:lnTo>
                    <a:pt x="22" y="103"/>
                  </a:lnTo>
                  <a:lnTo>
                    <a:pt x="19" y="109"/>
                  </a:lnTo>
                  <a:lnTo>
                    <a:pt x="22" y="114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22" y="131"/>
                  </a:lnTo>
                  <a:lnTo>
                    <a:pt x="30" y="126"/>
                  </a:lnTo>
                  <a:lnTo>
                    <a:pt x="33" y="128"/>
                  </a:lnTo>
                  <a:lnTo>
                    <a:pt x="42" y="126"/>
                  </a:lnTo>
                  <a:lnTo>
                    <a:pt x="50" y="126"/>
                  </a:lnTo>
                  <a:lnTo>
                    <a:pt x="42" y="134"/>
                  </a:lnTo>
                  <a:lnTo>
                    <a:pt x="44" y="140"/>
                  </a:lnTo>
                  <a:lnTo>
                    <a:pt x="47" y="145"/>
                  </a:lnTo>
                  <a:lnTo>
                    <a:pt x="47" y="151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56" y="151"/>
                  </a:lnTo>
                  <a:lnTo>
                    <a:pt x="56" y="156"/>
                  </a:lnTo>
                  <a:lnTo>
                    <a:pt x="50" y="159"/>
                  </a:lnTo>
                  <a:lnTo>
                    <a:pt x="42" y="167"/>
                  </a:lnTo>
                  <a:lnTo>
                    <a:pt x="44" y="167"/>
                  </a:lnTo>
                  <a:lnTo>
                    <a:pt x="50" y="170"/>
                  </a:lnTo>
                  <a:lnTo>
                    <a:pt x="44" y="173"/>
                  </a:lnTo>
                  <a:lnTo>
                    <a:pt x="42" y="179"/>
                  </a:lnTo>
                  <a:lnTo>
                    <a:pt x="39" y="179"/>
                  </a:lnTo>
                  <a:lnTo>
                    <a:pt x="33" y="170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33" y="181"/>
                  </a:lnTo>
                  <a:lnTo>
                    <a:pt x="28" y="184"/>
                  </a:lnTo>
                  <a:lnTo>
                    <a:pt x="30" y="190"/>
                  </a:lnTo>
                  <a:lnTo>
                    <a:pt x="36" y="195"/>
                  </a:lnTo>
                  <a:lnTo>
                    <a:pt x="39" y="190"/>
                  </a:lnTo>
                  <a:lnTo>
                    <a:pt x="44" y="198"/>
                  </a:lnTo>
                  <a:lnTo>
                    <a:pt x="50" y="195"/>
                  </a:lnTo>
                  <a:lnTo>
                    <a:pt x="58" y="201"/>
                  </a:lnTo>
                  <a:lnTo>
                    <a:pt x="61" y="209"/>
                  </a:lnTo>
                  <a:lnTo>
                    <a:pt x="56" y="218"/>
                  </a:lnTo>
                  <a:lnTo>
                    <a:pt x="61" y="221"/>
                  </a:lnTo>
                  <a:lnTo>
                    <a:pt x="61" y="226"/>
                  </a:lnTo>
                  <a:lnTo>
                    <a:pt x="67" y="226"/>
                  </a:lnTo>
                  <a:lnTo>
                    <a:pt x="75" y="235"/>
                  </a:lnTo>
                  <a:lnTo>
                    <a:pt x="72" y="240"/>
                  </a:lnTo>
                  <a:lnTo>
                    <a:pt x="67" y="240"/>
                  </a:lnTo>
                  <a:lnTo>
                    <a:pt x="64" y="243"/>
                  </a:lnTo>
                  <a:lnTo>
                    <a:pt x="70" y="246"/>
                  </a:lnTo>
                  <a:lnTo>
                    <a:pt x="81" y="243"/>
                  </a:lnTo>
                  <a:lnTo>
                    <a:pt x="98" y="243"/>
                  </a:lnTo>
                  <a:lnTo>
                    <a:pt x="95" y="246"/>
                  </a:lnTo>
                  <a:lnTo>
                    <a:pt x="92" y="251"/>
                  </a:lnTo>
                  <a:lnTo>
                    <a:pt x="84" y="254"/>
                  </a:lnTo>
                  <a:lnTo>
                    <a:pt x="72" y="254"/>
                  </a:lnTo>
                  <a:lnTo>
                    <a:pt x="70" y="257"/>
                  </a:lnTo>
                  <a:lnTo>
                    <a:pt x="72" y="260"/>
                  </a:lnTo>
                  <a:lnTo>
                    <a:pt x="81" y="257"/>
                  </a:lnTo>
                  <a:lnTo>
                    <a:pt x="89" y="257"/>
                  </a:lnTo>
                  <a:lnTo>
                    <a:pt x="92" y="254"/>
                  </a:lnTo>
                  <a:lnTo>
                    <a:pt x="92" y="260"/>
                  </a:lnTo>
                  <a:lnTo>
                    <a:pt x="95" y="262"/>
                  </a:lnTo>
                  <a:lnTo>
                    <a:pt x="98" y="257"/>
                  </a:lnTo>
                  <a:lnTo>
                    <a:pt x="103" y="251"/>
                  </a:lnTo>
                  <a:lnTo>
                    <a:pt x="109" y="248"/>
                  </a:lnTo>
                  <a:lnTo>
                    <a:pt x="114" y="254"/>
                  </a:lnTo>
                  <a:lnTo>
                    <a:pt x="117" y="254"/>
                  </a:lnTo>
                  <a:lnTo>
                    <a:pt x="126" y="260"/>
                  </a:lnTo>
                  <a:lnTo>
                    <a:pt x="128" y="254"/>
                  </a:lnTo>
                  <a:lnTo>
                    <a:pt x="134" y="254"/>
                  </a:lnTo>
                  <a:lnTo>
                    <a:pt x="134" y="260"/>
                  </a:lnTo>
                  <a:lnTo>
                    <a:pt x="131" y="260"/>
                  </a:lnTo>
                  <a:lnTo>
                    <a:pt x="134" y="265"/>
                  </a:lnTo>
                  <a:lnTo>
                    <a:pt x="134" y="271"/>
                  </a:lnTo>
                  <a:lnTo>
                    <a:pt x="142" y="276"/>
                  </a:lnTo>
                  <a:lnTo>
                    <a:pt x="145" y="276"/>
                  </a:lnTo>
                  <a:lnTo>
                    <a:pt x="154" y="279"/>
                  </a:lnTo>
                  <a:lnTo>
                    <a:pt x="165" y="276"/>
                  </a:lnTo>
                  <a:lnTo>
                    <a:pt x="168" y="274"/>
                  </a:lnTo>
                  <a:lnTo>
                    <a:pt x="176" y="274"/>
                  </a:lnTo>
                  <a:lnTo>
                    <a:pt x="182" y="271"/>
                  </a:lnTo>
                  <a:lnTo>
                    <a:pt x="187" y="274"/>
                  </a:lnTo>
                  <a:lnTo>
                    <a:pt x="193" y="271"/>
                  </a:lnTo>
                  <a:lnTo>
                    <a:pt x="190" y="262"/>
                  </a:lnTo>
                  <a:lnTo>
                    <a:pt x="193" y="257"/>
                  </a:lnTo>
                  <a:lnTo>
                    <a:pt x="190" y="248"/>
                  </a:lnTo>
                  <a:lnTo>
                    <a:pt x="207" y="248"/>
                  </a:lnTo>
                  <a:lnTo>
                    <a:pt x="221" y="248"/>
                  </a:lnTo>
                  <a:lnTo>
                    <a:pt x="240" y="260"/>
                  </a:lnTo>
                  <a:lnTo>
                    <a:pt x="246" y="260"/>
                  </a:lnTo>
                  <a:lnTo>
                    <a:pt x="257" y="274"/>
                  </a:lnTo>
                  <a:lnTo>
                    <a:pt x="268" y="282"/>
                  </a:lnTo>
                  <a:lnTo>
                    <a:pt x="302" y="276"/>
                  </a:lnTo>
                  <a:lnTo>
                    <a:pt x="313" y="274"/>
                  </a:lnTo>
                  <a:lnTo>
                    <a:pt x="316" y="274"/>
                  </a:lnTo>
                  <a:lnTo>
                    <a:pt x="319" y="274"/>
                  </a:lnTo>
                  <a:lnTo>
                    <a:pt x="324" y="271"/>
                  </a:lnTo>
                  <a:lnTo>
                    <a:pt x="324" y="265"/>
                  </a:lnTo>
                  <a:lnTo>
                    <a:pt x="341" y="246"/>
                  </a:lnTo>
                  <a:lnTo>
                    <a:pt x="347" y="246"/>
                  </a:lnTo>
                  <a:lnTo>
                    <a:pt x="361" y="251"/>
                  </a:lnTo>
                  <a:lnTo>
                    <a:pt x="372" y="254"/>
                  </a:lnTo>
                  <a:lnTo>
                    <a:pt x="383" y="254"/>
                  </a:lnTo>
                  <a:lnTo>
                    <a:pt x="383" y="248"/>
                  </a:lnTo>
                  <a:lnTo>
                    <a:pt x="392" y="243"/>
                  </a:lnTo>
                  <a:lnTo>
                    <a:pt x="397" y="246"/>
                  </a:lnTo>
                  <a:lnTo>
                    <a:pt x="400" y="251"/>
                  </a:lnTo>
                  <a:lnTo>
                    <a:pt x="394" y="260"/>
                  </a:lnTo>
                  <a:lnTo>
                    <a:pt x="386" y="265"/>
                  </a:lnTo>
                  <a:lnTo>
                    <a:pt x="386" y="271"/>
                  </a:lnTo>
                  <a:lnTo>
                    <a:pt x="394" y="276"/>
                  </a:lnTo>
                  <a:lnTo>
                    <a:pt x="392" y="282"/>
                  </a:lnTo>
                  <a:lnTo>
                    <a:pt x="400" y="285"/>
                  </a:lnTo>
                  <a:lnTo>
                    <a:pt x="408" y="282"/>
                  </a:lnTo>
                  <a:lnTo>
                    <a:pt x="414" y="279"/>
                  </a:lnTo>
                  <a:lnTo>
                    <a:pt x="414" y="271"/>
                  </a:lnTo>
                  <a:lnTo>
                    <a:pt x="420" y="268"/>
                  </a:lnTo>
                  <a:lnTo>
                    <a:pt x="420" y="254"/>
                  </a:lnTo>
                  <a:lnTo>
                    <a:pt x="422" y="248"/>
                  </a:lnTo>
                  <a:lnTo>
                    <a:pt x="431" y="251"/>
                  </a:lnTo>
                  <a:lnTo>
                    <a:pt x="439" y="254"/>
                  </a:lnTo>
                  <a:lnTo>
                    <a:pt x="456" y="246"/>
                  </a:lnTo>
                  <a:lnTo>
                    <a:pt x="462" y="246"/>
                  </a:lnTo>
                  <a:lnTo>
                    <a:pt x="467" y="243"/>
                  </a:lnTo>
                  <a:lnTo>
                    <a:pt x="487" y="240"/>
                  </a:lnTo>
                  <a:lnTo>
                    <a:pt x="495" y="243"/>
                  </a:lnTo>
                  <a:lnTo>
                    <a:pt x="498" y="246"/>
                  </a:lnTo>
                  <a:lnTo>
                    <a:pt x="509" y="248"/>
                  </a:lnTo>
                  <a:lnTo>
                    <a:pt x="529" y="248"/>
                  </a:lnTo>
                  <a:lnTo>
                    <a:pt x="529" y="246"/>
                  </a:lnTo>
                  <a:lnTo>
                    <a:pt x="540" y="243"/>
                  </a:lnTo>
                  <a:lnTo>
                    <a:pt x="546" y="235"/>
                  </a:lnTo>
                  <a:lnTo>
                    <a:pt x="560" y="232"/>
                  </a:lnTo>
                  <a:lnTo>
                    <a:pt x="568" y="232"/>
                  </a:lnTo>
                  <a:lnTo>
                    <a:pt x="576" y="232"/>
                  </a:lnTo>
                  <a:lnTo>
                    <a:pt x="593" y="232"/>
                  </a:lnTo>
                  <a:lnTo>
                    <a:pt x="610" y="226"/>
                  </a:lnTo>
                  <a:lnTo>
                    <a:pt x="621" y="226"/>
                  </a:lnTo>
                  <a:lnTo>
                    <a:pt x="624" y="229"/>
                  </a:lnTo>
                  <a:lnTo>
                    <a:pt x="635" y="221"/>
                  </a:lnTo>
                  <a:lnTo>
                    <a:pt x="644" y="221"/>
                  </a:lnTo>
                  <a:lnTo>
                    <a:pt x="646" y="218"/>
                  </a:lnTo>
                  <a:lnTo>
                    <a:pt x="663" y="218"/>
                  </a:lnTo>
                  <a:lnTo>
                    <a:pt x="674" y="221"/>
                  </a:lnTo>
                  <a:lnTo>
                    <a:pt x="686" y="218"/>
                  </a:lnTo>
                  <a:lnTo>
                    <a:pt x="691" y="221"/>
                  </a:lnTo>
                  <a:lnTo>
                    <a:pt x="691" y="229"/>
                  </a:lnTo>
                  <a:lnTo>
                    <a:pt x="697" y="232"/>
                  </a:lnTo>
                  <a:lnTo>
                    <a:pt x="705" y="229"/>
                  </a:lnTo>
                  <a:lnTo>
                    <a:pt x="708" y="223"/>
                  </a:lnTo>
                  <a:lnTo>
                    <a:pt x="702" y="212"/>
                  </a:lnTo>
                  <a:lnTo>
                    <a:pt x="697" y="198"/>
                  </a:lnTo>
                  <a:lnTo>
                    <a:pt x="686" y="195"/>
                  </a:lnTo>
                  <a:lnTo>
                    <a:pt x="686" y="190"/>
                  </a:lnTo>
                  <a:lnTo>
                    <a:pt x="686" y="179"/>
                  </a:lnTo>
                  <a:lnTo>
                    <a:pt x="691" y="167"/>
                  </a:lnTo>
                  <a:lnTo>
                    <a:pt x="688" y="162"/>
                  </a:lnTo>
                  <a:lnTo>
                    <a:pt x="680" y="162"/>
                  </a:lnTo>
                  <a:lnTo>
                    <a:pt x="680" y="151"/>
                  </a:lnTo>
                  <a:lnTo>
                    <a:pt x="680" y="145"/>
                  </a:lnTo>
                  <a:lnTo>
                    <a:pt x="677" y="131"/>
                  </a:lnTo>
                  <a:lnTo>
                    <a:pt x="672" y="123"/>
                  </a:lnTo>
                  <a:lnTo>
                    <a:pt x="672" y="120"/>
                  </a:lnTo>
                  <a:lnTo>
                    <a:pt x="683" y="117"/>
                  </a:lnTo>
                  <a:lnTo>
                    <a:pt x="686" y="109"/>
                  </a:lnTo>
                  <a:lnTo>
                    <a:pt x="691" y="103"/>
                  </a:lnTo>
                  <a:lnTo>
                    <a:pt x="686" y="98"/>
                  </a:lnTo>
                  <a:lnTo>
                    <a:pt x="680" y="92"/>
                  </a:lnTo>
                  <a:lnTo>
                    <a:pt x="672" y="92"/>
                  </a:lnTo>
                  <a:lnTo>
                    <a:pt x="660" y="92"/>
                  </a:lnTo>
                  <a:lnTo>
                    <a:pt x="649" y="84"/>
                  </a:lnTo>
                  <a:lnTo>
                    <a:pt x="649" y="70"/>
                  </a:lnTo>
                  <a:lnTo>
                    <a:pt x="652" y="59"/>
                  </a:lnTo>
                  <a:lnTo>
                    <a:pt x="646" y="50"/>
                  </a:lnTo>
                  <a:lnTo>
                    <a:pt x="641" y="47"/>
                  </a:lnTo>
                  <a:lnTo>
                    <a:pt x="641" y="42"/>
                  </a:lnTo>
                  <a:lnTo>
                    <a:pt x="632" y="36"/>
                  </a:lnTo>
                  <a:lnTo>
                    <a:pt x="627" y="33"/>
                  </a:lnTo>
                  <a:lnTo>
                    <a:pt x="610" y="19"/>
                  </a:lnTo>
                  <a:lnTo>
                    <a:pt x="604" y="19"/>
                  </a:lnTo>
                  <a:lnTo>
                    <a:pt x="599" y="25"/>
                  </a:lnTo>
                  <a:lnTo>
                    <a:pt x="593" y="25"/>
                  </a:lnTo>
                  <a:lnTo>
                    <a:pt x="585" y="19"/>
                  </a:lnTo>
                  <a:lnTo>
                    <a:pt x="579" y="25"/>
                  </a:lnTo>
                  <a:lnTo>
                    <a:pt x="576" y="25"/>
                  </a:lnTo>
                  <a:lnTo>
                    <a:pt x="574" y="17"/>
                  </a:lnTo>
                  <a:lnTo>
                    <a:pt x="571" y="17"/>
                  </a:lnTo>
                  <a:lnTo>
                    <a:pt x="571" y="17"/>
                  </a:lnTo>
                  <a:close/>
                  <a:moveTo>
                    <a:pt x="84" y="262"/>
                  </a:moveTo>
                  <a:lnTo>
                    <a:pt x="86" y="260"/>
                  </a:lnTo>
                  <a:lnTo>
                    <a:pt x="89" y="260"/>
                  </a:lnTo>
                  <a:lnTo>
                    <a:pt x="89" y="262"/>
                  </a:lnTo>
                  <a:lnTo>
                    <a:pt x="86" y="265"/>
                  </a:lnTo>
                  <a:lnTo>
                    <a:pt x="84" y="262"/>
                  </a:lnTo>
                  <a:lnTo>
                    <a:pt x="84" y="262"/>
                  </a:lnTo>
                  <a:close/>
                  <a:moveTo>
                    <a:pt x="0" y="92"/>
                  </a:moveTo>
                  <a:lnTo>
                    <a:pt x="5" y="95"/>
                  </a:lnTo>
                  <a:lnTo>
                    <a:pt x="14" y="95"/>
                  </a:lnTo>
                  <a:lnTo>
                    <a:pt x="14" y="89"/>
                  </a:lnTo>
                  <a:lnTo>
                    <a:pt x="11" y="86"/>
                  </a:lnTo>
                  <a:lnTo>
                    <a:pt x="5" y="89"/>
                  </a:lnTo>
                  <a:lnTo>
                    <a:pt x="0" y="89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6794355" y="2718604"/>
              <a:ext cx="673255" cy="428254"/>
            </a:xfrm>
            <a:custGeom>
              <a:avLst/>
              <a:gdLst/>
              <a:ahLst/>
              <a:cxnLst/>
              <a:rect l="l" t="t" r="r" b="b"/>
              <a:pathLst>
                <a:path w="338" h="215" extrusionOk="0">
                  <a:moveTo>
                    <a:pt x="120" y="215"/>
                  </a:moveTo>
                  <a:lnTo>
                    <a:pt x="117" y="210"/>
                  </a:lnTo>
                  <a:lnTo>
                    <a:pt x="120" y="204"/>
                  </a:lnTo>
                  <a:lnTo>
                    <a:pt x="123" y="204"/>
                  </a:lnTo>
                  <a:lnTo>
                    <a:pt x="123" y="210"/>
                  </a:lnTo>
                  <a:lnTo>
                    <a:pt x="120" y="215"/>
                  </a:lnTo>
                  <a:lnTo>
                    <a:pt x="120" y="215"/>
                  </a:lnTo>
                  <a:close/>
                  <a:moveTo>
                    <a:pt x="100" y="182"/>
                  </a:moveTo>
                  <a:lnTo>
                    <a:pt x="109" y="179"/>
                  </a:lnTo>
                  <a:lnTo>
                    <a:pt x="109" y="188"/>
                  </a:lnTo>
                  <a:lnTo>
                    <a:pt x="117" y="196"/>
                  </a:lnTo>
                  <a:lnTo>
                    <a:pt x="123" y="199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48" y="204"/>
                  </a:lnTo>
                  <a:lnTo>
                    <a:pt x="165" y="204"/>
                  </a:lnTo>
                  <a:lnTo>
                    <a:pt x="170" y="207"/>
                  </a:lnTo>
                  <a:lnTo>
                    <a:pt x="182" y="204"/>
                  </a:lnTo>
                  <a:lnTo>
                    <a:pt x="179" y="196"/>
                  </a:lnTo>
                  <a:lnTo>
                    <a:pt x="182" y="193"/>
                  </a:lnTo>
                  <a:lnTo>
                    <a:pt x="184" y="196"/>
                  </a:lnTo>
                  <a:lnTo>
                    <a:pt x="193" y="199"/>
                  </a:lnTo>
                  <a:lnTo>
                    <a:pt x="201" y="190"/>
                  </a:lnTo>
                  <a:lnTo>
                    <a:pt x="201" y="182"/>
                  </a:lnTo>
                  <a:lnTo>
                    <a:pt x="212" y="179"/>
                  </a:lnTo>
                  <a:lnTo>
                    <a:pt x="207" y="185"/>
                  </a:lnTo>
                  <a:lnTo>
                    <a:pt x="210" y="188"/>
                  </a:lnTo>
                  <a:lnTo>
                    <a:pt x="212" y="185"/>
                  </a:lnTo>
                  <a:lnTo>
                    <a:pt x="218" y="185"/>
                  </a:lnTo>
                  <a:lnTo>
                    <a:pt x="226" y="174"/>
                  </a:lnTo>
                  <a:lnTo>
                    <a:pt x="229" y="176"/>
                  </a:lnTo>
                  <a:lnTo>
                    <a:pt x="232" y="176"/>
                  </a:lnTo>
                  <a:lnTo>
                    <a:pt x="238" y="176"/>
                  </a:lnTo>
                  <a:lnTo>
                    <a:pt x="238" y="179"/>
                  </a:lnTo>
                  <a:lnTo>
                    <a:pt x="240" y="176"/>
                  </a:lnTo>
                  <a:lnTo>
                    <a:pt x="257" y="162"/>
                  </a:lnTo>
                  <a:lnTo>
                    <a:pt x="263" y="154"/>
                  </a:lnTo>
                  <a:lnTo>
                    <a:pt x="282" y="151"/>
                  </a:lnTo>
                  <a:lnTo>
                    <a:pt x="285" y="146"/>
                  </a:lnTo>
                  <a:lnTo>
                    <a:pt x="285" y="143"/>
                  </a:lnTo>
                  <a:lnTo>
                    <a:pt x="285" y="137"/>
                  </a:lnTo>
                  <a:lnTo>
                    <a:pt x="288" y="137"/>
                  </a:lnTo>
                  <a:lnTo>
                    <a:pt x="291" y="143"/>
                  </a:lnTo>
                  <a:lnTo>
                    <a:pt x="299" y="146"/>
                  </a:lnTo>
                  <a:lnTo>
                    <a:pt x="305" y="140"/>
                  </a:lnTo>
                  <a:lnTo>
                    <a:pt x="308" y="137"/>
                  </a:lnTo>
                  <a:lnTo>
                    <a:pt x="305" y="134"/>
                  </a:lnTo>
                  <a:lnTo>
                    <a:pt x="305" y="129"/>
                  </a:lnTo>
                  <a:lnTo>
                    <a:pt x="310" y="129"/>
                  </a:lnTo>
                  <a:lnTo>
                    <a:pt x="308" y="118"/>
                  </a:lnTo>
                  <a:lnTo>
                    <a:pt x="310" y="115"/>
                  </a:lnTo>
                  <a:lnTo>
                    <a:pt x="316" y="118"/>
                  </a:lnTo>
                  <a:lnTo>
                    <a:pt x="316" y="123"/>
                  </a:lnTo>
                  <a:lnTo>
                    <a:pt x="324" y="123"/>
                  </a:lnTo>
                  <a:lnTo>
                    <a:pt x="327" y="115"/>
                  </a:lnTo>
                  <a:lnTo>
                    <a:pt x="324" y="109"/>
                  </a:lnTo>
                  <a:lnTo>
                    <a:pt x="319" y="101"/>
                  </a:lnTo>
                  <a:lnTo>
                    <a:pt x="319" y="95"/>
                  </a:lnTo>
                  <a:lnTo>
                    <a:pt x="322" y="90"/>
                  </a:lnTo>
                  <a:lnTo>
                    <a:pt x="322" y="84"/>
                  </a:lnTo>
                  <a:lnTo>
                    <a:pt x="327" y="81"/>
                  </a:lnTo>
                  <a:lnTo>
                    <a:pt x="336" y="81"/>
                  </a:lnTo>
                  <a:lnTo>
                    <a:pt x="338" y="76"/>
                  </a:lnTo>
                  <a:lnTo>
                    <a:pt x="333" y="67"/>
                  </a:lnTo>
                  <a:lnTo>
                    <a:pt x="316" y="67"/>
                  </a:lnTo>
                  <a:lnTo>
                    <a:pt x="310" y="70"/>
                  </a:lnTo>
                  <a:lnTo>
                    <a:pt x="316" y="65"/>
                  </a:lnTo>
                  <a:lnTo>
                    <a:pt x="316" y="59"/>
                  </a:lnTo>
                  <a:lnTo>
                    <a:pt x="305" y="59"/>
                  </a:lnTo>
                  <a:lnTo>
                    <a:pt x="305" y="59"/>
                  </a:lnTo>
                  <a:lnTo>
                    <a:pt x="302" y="53"/>
                  </a:lnTo>
                  <a:lnTo>
                    <a:pt x="308" y="48"/>
                  </a:lnTo>
                  <a:lnTo>
                    <a:pt x="313" y="45"/>
                  </a:lnTo>
                  <a:lnTo>
                    <a:pt x="310" y="34"/>
                  </a:lnTo>
                  <a:lnTo>
                    <a:pt x="308" y="34"/>
                  </a:lnTo>
                  <a:lnTo>
                    <a:pt x="302" y="37"/>
                  </a:lnTo>
                  <a:lnTo>
                    <a:pt x="296" y="34"/>
                  </a:lnTo>
                  <a:lnTo>
                    <a:pt x="294" y="28"/>
                  </a:lnTo>
                  <a:lnTo>
                    <a:pt x="299" y="23"/>
                  </a:lnTo>
                  <a:lnTo>
                    <a:pt x="302" y="17"/>
                  </a:lnTo>
                  <a:lnTo>
                    <a:pt x="305" y="14"/>
                  </a:lnTo>
                  <a:lnTo>
                    <a:pt x="310" y="14"/>
                  </a:lnTo>
                  <a:lnTo>
                    <a:pt x="305" y="9"/>
                  </a:lnTo>
                  <a:lnTo>
                    <a:pt x="296" y="12"/>
                  </a:lnTo>
                  <a:lnTo>
                    <a:pt x="285" y="23"/>
                  </a:lnTo>
                  <a:lnTo>
                    <a:pt x="282" y="28"/>
                  </a:lnTo>
                  <a:lnTo>
                    <a:pt x="280" y="31"/>
                  </a:lnTo>
                  <a:lnTo>
                    <a:pt x="274" y="23"/>
                  </a:lnTo>
                  <a:lnTo>
                    <a:pt x="277" y="17"/>
                  </a:lnTo>
                  <a:lnTo>
                    <a:pt x="274" y="14"/>
                  </a:lnTo>
                  <a:lnTo>
                    <a:pt x="271" y="9"/>
                  </a:lnTo>
                  <a:lnTo>
                    <a:pt x="266" y="6"/>
                  </a:lnTo>
                  <a:lnTo>
                    <a:pt x="260" y="9"/>
                  </a:lnTo>
                  <a:lnTo>
                    <a:pt x="254" y="6"/>
                  </a:lnTo>
                  <a:lnTo>
                    <a:pt x="252" y="14"/>
                  </a:lnTo>
                  <a:lnTo>
                    <a:pt x="254" y="20"/>
                  </a:lnTo>
                  <a:lnTo>
                    <a:pt x="252" y="26"/>
                  </a:lnTo>
                  <a:lnTo>
                    <a:pt x="243" y="28"/>
                  </a:lnTo>
                  <a:lnTo>
                    <a:pt x="238" y="31"/>
                  </a:lnTo>
                  <a:lnTo>
                    <a:pt x="235" y="23"/>
                  </a:lnTo>
                  <a:lnTo>
                    <a:pt x="232" y="20"/>
                  </a:lnTo>
                  <a:lnTo>
                    <a:pt x="226" y="28"/>
                  </a:lnTo>
                  <a:lnTo>
                    <a:pt x="224" y="37"/>
                  </a:lnTo>
                  <a:lnTo>
                    <a:pt x="215" y="37"/>
                  </a:lnTo>
                  <a:lnTo>
                    <a:pt x="210" y="26"/>
                  </a:lnTo>
                  <a:lnTo>
                    <a:pt x="204" y="26"/>
                  </a:lnTo>
                  <a:lnTo>
                    <a:pt x="201" y="23"/>
                  </a:lnTo>
                  <a:lnTo>
                    <a:pt x="196" y="26"/>
                  </a:lnTo>
                  <a:lnTo>
                    <a:pt x="193" y="37"/>
                  </a:lnTo>
                  <a:lnTo>
                    <a:pt x="198" y="51"/>
                  </a:lnTo>
                  <a:lnTo>
                    <a:pt x="190" y="70"/>
                  </a:lnTo>
                  <a:lnTo>
                    <a:pt x="196" y="53"/>
                  </a:lnTo>
                  <a:lnTo>
                    <a:pt x="187" y="42"/>
                  </a:lnTo>
                  <a:lnTo>
                    <a:pt x="187" y="37"/>
                  </a:lnTo>
                  <a:lnTo>
                    <a:pt x="184" y="34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62" y="31"/>
                  </a:lnTo>
                  <a:lnTo>
                    <a:pt x="159" y="40"/>
                  </a:lnTo>
                  <a:lnTo>
                    <a:pt x="162" y="45"/>
                  </a:lnTo>
                  <a:lnTo>
                    <a:pt x="156" y="56"/>
                  </a:lnTo>
                  <a:lnTo>
                    <a:pt x="151" y="56"/>
                  </a:lnTo>
                  <a:lnTo>
                    <a:pt x="151" y="45"/>
                  </a:lnTo>
                  <a:lnTo>
                    <a:pt x="145" y="42"/>
                  </a:lnTo>
                  <a:lnTo>
                    <a:pt x="142" y="26"/>
                  </a:lnTo>
                  <a:lnTo>
                    <a:pt x="137" y="23"/>
                  </a:lnTo>
                  <a:lnTo>
                    <a:pt x="128" y="31"/>
                  </a:lnTo>
                  <a:lnTo>
                    <a:pt x="131" y="48"/>
                  </a:lnTo>
                  <a:lnTo>
                    <a:pt x="134" y="53"/>
                  </a:lnTo>
                  <a:lnTo>
                    <a:pt x="134" y="65"/>
                  </a:lnTo>
                  <a:lnTo>
                    <a:pt x="128" y="70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14" y="65"/>
                  </a:lnTo>
                  <a:lnTo>
                    <a:pt x="112" y="76"/>
                  </a:lnTo>
                  <a:lnTo>
                    <a:pt x="106" y="79"/>
                  </a:lnTo>
                  <a:lnTo>
                    <a:pt x="106" y="90"/>
                  </a:lnTo>
                  <a:lnTo>
                    <a:pt x="100" y="79"/>
                  </a:lnTo>
                  <a:lnTo>
                    <a:pt x="95" y="79"/>
                  </a:lnTo>
                  <a:lnTo>
                    <a:pt x="98" y="70"/>
                  </a:lnTo>
                  <a:lnTo>
                    <a:pt x="103" y="65"/>
                  </a:lnTo>
                  <a:lnTo>
                    <a:pt x="103" y="59"/>
                  </a:lnTo>
                  <a:lnTo>
                    <a:pt x="92" y="59"/>
                  </a:lnTo>
                  <a:lnTo>
                    <a:pt x="98" y="53"/>
                  </a:lnTo>
                  <a:lnTo>
                    <a:pt x="92" y="45"/>
                  </a:lnTo>
                  <a:lnTo>
                    <a:pt x="98" y="48"/>
                  </a:lnTo>
                  <a:lnTo>
                    <a:pt x="103" y="42"/>
                  </a:lnTo>
                  <a:lnTo>
                    <a:pt x="103" y="37"/>
                  </a:lnTo>
                  <a:lnTo>
                    <a:pt x="95" y="34"/>
                  </a:lnTo>
                  <a:lnTo>
                    <a:pt x="100" y="31"/>
                  </a:lnTo>
                  <a:lnTo>
                    <a:pt x="95" y="23"/>
                  </a:lnTo>
                  <a:lnTo>
                    <a:pt x="92" y="26"/>
                  </a:lnTo>
                  <a:lnTo>
                    <a:pt x="89" y="20"/>
                  </a:lnTo>
                  <a:lnTo>
                    <a:pt x="78" y="17"/>
                  </a:lnTo>
                  <a:lnTo>
                    <a:pt x="78" y="9"/>
                  </a:lnTo>
                  <a:lnTo>
                    <a:pt x="75" y="3"/>
                  </a:lnTo>
                  <a:lnTo>
                    <a:pt x="67" y="3"/>
                  </a:lnTo>
                  <a:lnTo>
                    <a:pt x="61" y="0"/>
                  </a:lnTo>
                  <a:lnTo>
                    <a:pt x="50" y="3"/>
                  </a:lnTo>
                  <a:lnTo>
                    <a:pt x="47" y="6"/>
                  </a:lnTo>
                  <a:lnTo>
                    <a:pt x="50" y="9"/>
                  </a:lnTo>
                  <a:lnTo>
                    <a:pt x="56" y="9"/>
                  </a:lnTo>
                  <a:lnTo>
                    <a:pt x="56" y="6"/>
                  </a:lnTo>
                  <a:lnTo>
                    <a:pt x="61" y="6"/>
                  </a:lnTo>
                  <a:lnTo>
                    <a:pt x="67" y="9"/>
                  </a:lnTo>
                  <a:lnTo>
                    <a:pt x="72" y="12"/>
                  </a:lnTo>
                  <a:lnTo>
                    <a:pt x="70" y="14"/>
                  </a:lnTo>
                  <a:lnTo>
                    <a:pt x="61" y="14"/>
                  </a:lnTo>
                  <a:lnTo>
                    <a:pt x="56" y="14"/>
                  </a:lnTo>
                  <a:lnTo>
                    <a:pt x="56" y="17"/>
                  </a:lnTo>
                  <a:lnTo>
                    <a:pt x="67" y="23"/>
                  </a:lnTo>
                  <a:lnTo>
                    <a:pt x="75" y="31"/>
                  </a:lnTo>
                  <a:lnTo>
                    <a:pt x="72" y="37"/>
                  </a:lnTo>
                  <a:lnTo>
                    <a:pt x="70" y="37"/>
                  </a:lnTo>
                  <a:lnTo>
                    <a:pt x="70" y="31"/>
                  </a:lnTo>
                  <a:lnTo>
                    <a:pt x="61" y="28"/>
                  </a:lnTo>
                  <a:lnTo>
                    <a:pt x="56" y="31"/>
                  </a:lnTo>
                  <a:lnTo>
                    <a:pt x="50" y="31"/>
                  </a:lnTo>
                  <a:lnTo>
                    <a:pt x="53" y="26"/>
                  </a:lnTo>
                  <a:lnTo>
                    <a:pt x="47" y="17"/>
                  </a:lnTo>
                  <a:lnTo>
                    <a:pt x="39" y="14"/>
                  </a:lnTo>
                  <a:lnTo>
                    <a:pt x="33" y="17"/>
                  </a:lnTo>
                  <a:lnTo>
                    <a:pt x="39" y="26"/>
                  </a:lnTo>
                  <a:lnTo>
                    <a:pt x="39" y="28"/>
                  </a:lnTo>
                  <a:lnTo>
                    <a:pt x="33" y="23"/>
                  </a:lnTo>
                  <a:lnTo>
                    <a:pt x="28" y="20"/>
                  </a:lnTo>
                  <a:lnTo>
                    <a:pt x="25" y="26"/>
                  </a:lnTo>
                  <a:lnTo>
                    <a:pt x="30" y="31"/>
                  </a:lnTo>
                  <a:lnTo>
                    <a:pt x="33" y="34"/>
                  </a:lnTo>
                  <a:lnTo>
                    <a:pt x="36" y="37"/>
                  </a:lnTo>
                  <a:lnTo>
                    <a:pt x="30" y="34"/>
                  </a:lnTo>
                  <a:lnTo>
                    <a:pt x="22" y="37"/>
                  </a:lnTo>
                  <a:lnTo>
                    <a:pt x="28" y="42"/>
                  </a:lnTo>
                  <a:lnTo>
                    <a:pt x="39" y="45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11" y="53"/>
                  </a:lnTo>
                  <a:lnTo>
                    <a:pt x="5" y="51"/>
                  </a:lnTo>
                  <a:lnTo>
                    <a:pt x="0" y="59"/>
                  </a:lnTo>
                  <a:lnTo>
                    <a:pt x="8" y="62"/>
                  </a:lnTo>
                  <a:lnTo>
                    <a:pt x="14" y="70"/>
                  </a:lnTo>
                  <a:lnTo>
                    <a:pt x="25" y="70"/>
                  </a:lnTo>
                  <a:lnTo>
                    <a:pt x="28" y="65"/>
                  </a:lnTo>
                  <a:lnTo>
                    <a:pt x="36" y="62"/>
                  </a:lnTo>
                  <a:lnTo>
                    <a:pt x="42" y="53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7" y="62"/>
                  </a:lnTo>
                  <a:lnTo>
                    <a:pt x="53" y="59"/>
                  </a:lnTo>
                  <a:lnTo>
                    <a:pt x="53" y="67"/>
                  </a:lnTo>
                  <a:lnTo>
                    <a:pt x="56" y="67"/>
                  </a:lnTo>
                  <a:lnTo>
                    <a:pt x="64" y="62"/>
                  </a:lnTo>
                  <a:lnTo>
                    <a:pt x="64" y="56"/>
                  </a:lnTo>
                  <a:lnTo>
                    <a:pt x="64" y="65"/>
                  </a:lnTo>
                  <a:lnTo>
                    <a:pt x="67" y="65"/>
                  </a:lnTo>
                  <a:lnTo>
                    <a:pt x="75" y="59"/>
                  </a:lnTo>
                  <a:lnTo>
                    <a:pt x="75" y="62"/>
                  </a:lnTo>
                  <a:lnTo>
                    <a:pt x="72" y="67"/>
                  </a:lnTo>
                  <a:lnTo>
                    <a:pt x="75" y="70"/>
                  </a:lnTo>
                  <a:lnTo>
                    <a:pt x="81" y="67"/>
                  </a:lnTo>
                  <a:lnTo>
                    <a:pt x="89" y="70"/>
                  </a:lnTo>
                  <a:lnTo>
                    <a:pt x="84" y="73"/>
                  </a:lnTo>
                  <a:lnTo>
                    <a:pt x="81" y="73"/>
                  </a:lnTo>
                  <a:lnTo>
                    <a:pt x="75" y="76"/>
                  </a:lnTo>
                  <a:lnTo>
                    <a:pt x="70" y="79"/>
                  </a:lnTo>
                  <a:lnTo>
                    <a:pt x="58" y="81"/>
                  </a:lnTo>
                  <a:lnTo>
                    <a:pt x="58" y="84"/>
                  </a:lnTo>
                  <a:lnTo>
                    <a:pt x="70" y="87"/>
                  </a:lnTo>
                  <a:lnTo>
                    <a:pt x="78" y="87"/>
                  </a:lnTo>
                  <a:lnTo>
                    <a:pt x="81" y="81"/>
                  </a:lnTo>
                  <a:lnTo>
                    <a:pt x="84" y="81"/>
                  </a:lnTo>
                  <a:lnTo>
                    <a:pt x="84" y="87"/>
                  </a:lnTo>
                  <a:lnTo>
                    <a:pt x="81" y="93"/>
                  </a:lnTo>
                  <a:lnTo>
                    <a:pt x="67" y="95"/>
                  </a:lnTo>
                  <a:lnTo>
                    <a:pt x="61" y="93"/>
                  </a:lnTo>
                  <a:lnTo>
                    <a:pt x="56" y="98"/>
                  </a:lnTo>
                  <a:lnTo>
                    <a:pt x="53" y="95"/>
                  </a:lnTo>
                  <a:lnTo>
                    <a:pt x="50" y="93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7" y="93"/>
                  </a:lnTo>
                  <a:lnTo>
                    <a:pt x="42" y="98"/>
                  </a:lnTo>
                  <a:lnTo>
                    <a:pt x="36" y="95"/>
                  </a:lnTo>
                  <a:lnTo>
                    <a:pt x="30" y="95"/>
                  </a:lnTo>
                  <a:lnTo>
                    <a:pt x="25" y="98"/>
                  </a:lnTo>
                  <a:lnTo>
                    <a:pt x="16" y="95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14" y="107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25" y="109"/>
                  </a:lnTo>
                  <a:lnTo>
                    <a:pt x="39" y="115"/>
                  </a:lnTo>
                  <a:lnTo>
                    <a:pt x="53" y="112"/>
                  </a:lnTo>
                  <a:lnTo>
                    <a:pt x="61" y="115"/>
                  </a:lnTo>
                  <a:lnTo>
                    <a:pt x="58" y="118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61" y="129"/>
                  </a:lnTo>
                  <a:lnTo>
                    <a:pt x="64" y="134"/>
                  </a:lnTo>
                  <a:lnTo>
                    <a:pt x="67" y="134"/>
                  </a:lnTo>
                  <a:lnTo>
                    <a:pt x="78" y="126"/>
                  </a:lnTo>
                  <a:lnTo>
                    <a:pt x="75" y="132"/>
                  </a:lnTo>
                  <a:lnTo>
                    <a:pt x="70" y="137"/>
                  </a:lnTo>
                  <a:lnTo>
                    <a:pt x="64" y="143"/>
                  </a:lnTo>
                  <a:lnTo>
                    <a:pt x="70" y="146"/>
                  </a:lnTo>
                  <a:lnTo>
                    <a:pt x="81" y="137"/>
                  </a:lnTo>
                  <a:lnTo>
                    <a:pt x="89" y="140"/>
                  </a:lnTo>
                  <a:lnTo>
                    <a:pt x="92" y="146"/>
                  </a:lnTo>
                  <a:lnTo>
                    <a:pt x="86" y="143"/>
                  </a:lnTo>
                  <a:lnTo>
                    <a:pt x="78" y="146"/>
                  </a:lnTo>
                  <a:lnTo>
                    <a:pt x="72" y="148"/>
                  </a:lnTo>
                  <a:lnTo>
                    <a:pt x="67" y="148"/>
                  </a:lnTo>
                  <a:lnTo>
                    <a:pt x="67" y="154"/>
                  </a:lnTo>
                  <a:lnTo>
                    <a:pt x="61" y="160"/>
                  </a:lnTo>
                  <a:lnTo>
                    <a:pt x="58" y="157"/>
                  </a:lnTo>
                  <a:lnTo>
                    <a:pt x="53" y="160"/>
                  </a:lnTo>
                  <a:lnTo>
                    <a:pt x="50" y="157"/>
                  </a:lnTo>
                  <a:lnTo>
                    <a:pt x="44" y="151"/>
                  </a:lnTo>
                  <a:lnTo>
                    <a:pt x="44" y="154"/>
                  </a:lnTo>
                  <a:lnTo>
                    <a:pt x="42" y="154"/>
                  </a:lnTo>
                  <a:lnTo>
                    <a:pt x="44" y="165"/>
                  </a:lnTo>
                  <a:lnTo>
                    <a:pt x="47" y="165"/>
                  </a:lnTo>
                  <a:lnTo>
                    <a:pt x="44" y="168"/>
                  </a:lnTo>
                  <a:lnTo>
                    <a:pt x="44" y="179"/>
                  </a:lnTo>
                  <a:lnTo>
                    <a:pt x="53" y="179"/>
                  </a:lnTo>
                  <a:lnTo>
                    <a:pt x="56" y="176"/>
                  </a:lnTo>
                  <a:lnTo>
                    <a:pt x="61" y="179"/>
                  </a:lnTo>
                  <a:lnTo>
                    <a:pt x="72" y="182"/>
                  </a:lnTo>
                  <a:lnTo>
                    <a:pt x="81" y="176"/>
                  </a:lnTo>
                  <a:lnTo>
                    <a:pt x="89" y="179"/>
                  </a:lnTo>
                  <a:lnTo>
                    <a:pt x="95" y="176"/>
                  </a:lnTo>
                  <a:lnTo>
                    <a:pt x="98" y="179"/>
                  </a:lnTo>
                  <a:lnTo>
                    <a:pt x="100" y="18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</p:grpSp>
      <p:sp>
        <p:nvSpPr>
          <p:cNvPr id="467" name="Google Shape;46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SARS-CoV-2 Rapid Antigen </a:t>
            </a:r>
            <a:r>
              <a:rPr lang="en-US" dirty="0" smtClean="0"/>
              <a:t>Test</a:t>
            </a:r>
            <a:r>
              <a:rPr lang="sk-SK" dirty="0" smtClean="0"/>
              <a:t> - použitie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468" name="Google Shape;468;p1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/>
          <a:p>
            <a:r>
              <a:rPr lang="sk-SK" dirty="0" smtClean="0"/>
              <a:t>S</a:t>
            </a:r>
            <a:r>
              <a:rPr lang="en-US" dirty="0" err="1" smtClean="0"/>
              <a:t>chválené</a:t>
            </a:r>
            <a:r>
              <a:rPr lang="en-US" dirty="0" smtClean="0"/>
              <a:t> </a:t>
            </a:r>
            <a:r>
              <a:rPr lang="en-US" dirty="0"/>
              <a:t>pre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akceptujúce</a:t>
            </a:r>
            <a:r>
              <a:rPr lang="en-US" dirty="0"/>
              <a:t> </a:t>
            </a:r>
            <a:r>
              <a:rPr lang="en-US" dirty="0" err="1"/>
              <a:t>označenie</a:t>
            </a:r>
            <a:r>
              <a:rPr lang="en-US" dirty="0"/>
              <a:t> CE (IVDD)</a:t>
            </a:r>
            <a:endParaRPr dirty="0">
              <a:latin typeface="Minion" panose="02040503050201020203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B69C1-8104-4115-B391-4FEAFAC2276F}"/>
              </a:ext>
            </a:extLst>
          </p:cNvPr>
          <p:cNvGrpSpPr/>
          <p:nvPr/>
        </p:nvGrpSpPr>
        <p:grpSpPr>
          <a:xfrm>
            <a:off x="-1" y="1629655"/>
            <a:ext cx="6348174" cy="4690222"/>
            <a:chOff x="-1" y="1629655"/>
            <a:chExt cx="6348174" cy="4690222"/>
          </a:xfrm>
        </p:grpSpPr>
        <p:sp>
          <p:nvSpPr>
            <p:cNvPr id="465" name="Google Shape;465;p14"/>
            <p:cNvSpPr>
              <a:spLocks/>
            </p:cNvSpPr>
            <p:nvPr/>
          </p:nvSpPr>
          <p:spPr>
            <a:xfrm>
              <a:off x="-1" y="1755774"/>
              <a:ext cx="6188076" cy="4564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08000" tIns="108000" rIns="108000" bIns="108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466" name="Google Shape;466;p14"/>
            <p:cNvSpPr txBox="1"/>
            <p:nvPr/>
          </p:nvSpPr>
          <p:spPr>
            <a:xfrm>
              <a:off x="450850" y="3548169"/>
              <a:ext cx="5897323" cy="2462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360000" bIns="45700" anchor="ctr" anchorCtr="0">
              <a:spAutoFit/>
            </a:bodyPr>
            <a:lstStyle/>
            <a:p>
              <a:r>
                <a:rPr lang="sk-SK" sz="1800" b="1" dirty="0" smtClean="0">
                  <a:solidFill>
                    <a:schemeClr val="accent1"/>
                  </a:solidFill>
                  <a:latin typeface="+mj-lt"/>
                </a:rPr>
                <a:t>A</a:t>
              </a:r>
              <a:r>
                <a:rPr lang="en-GB" sz="1800" b="1" dirty="0" err="1" smtClean="0">
                  <a:solidFill>
                    <a:schemeClr val="accent1"/>
                  </a:solidFill>
                  <a:latin typeface="+mj-lt"/>
                </a:rPr>
                <a:t>ntigén</a:t>
              </a:r>
              <a:r>
                <a:rPr lang="sk-SK" sz="1800" b="1" dirty="0" err="1" smtClean="0">
                  <a:solidFill>
                    <a:schemeClr val="accent1"/>
                  </a:solidFill>
                  <a:latin typeface="+mj-lt"/>
                </a:rPr>
                <a:t>ový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sk-SK" sz="1800" b="1" dirty="0" smtClean="0">
                  <a:solidFill>
                    <a:schemeClr val="accent1"/>
                  </a:solidFill>
                  <a:latin typeface="+mj-lt"/>
                </a:rPr>
                <a:t>rýchlo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test SARS‑CoV‑2 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je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rýchly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 smtClean="0">
                  <a:solidFill>
                    <a:schemeClr val="accent1"/>
                  </a:solidFill>
                  <a:latin typeface="+mj-lt"/>
                </a:rPr>
                <a:t>imunotest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na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kvalitatívnu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detekciu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špecifických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antigénov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SARS‑CoV‑2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prítomných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v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ľudskom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nosohltane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.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Tento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test je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určený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na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detekciu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antigénu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z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vírusu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SARS‑CoV‑2 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u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osôb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podozrivých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GB" sz="1800" b="1" dirty="0" err="1">
                  <a:solidFill>
                    <a:schemeClr val="accent1"/>
                  </a:solidFill>
                  <a:latin typeface="+mj-lt"/>
                </a:rPr>
                <a:t>na</a:t>
              </a:r>
              <a:r>
                <a:rPr lang="en-GB" sz="1800" b="1" dirty="0">
                  <a:solidFill>
                    <a:schemeClr val="accent1"/>
                  </a:solidFill>
                  <a:latin typeface="+mj-lt"/>
                </a:rPr>
                <a:t> COVID ‑ 19</a:t>
              </a:r>
              <a:r>
                <a:rPr lang="en-GB" sz="1800" b="1" dirty="0" smtClean="0">
                  <a:solidFill>
                    <a:schemeClr val="accent1"/>
                  </a:solidFill>
                  <a:latin typeface="+mj-lt"/>
                </a:rPr>
                <a:t>.</a:t>
              </a:r>
              <a:endParaRPr lang="sk-SK" sz="1800" b="1" dirty="0" smtClean="0">
                <a:solidFill>
                  <a:schemeClr val="accent1"/>
                </a:solidFill>
                <a:latin typeface="+mj-lt"/>
              </a:endParaRPr>
            </a:p>
            <a:p>
              <a:endParaRPr lang="en-GB" sz="1800" dirty="0">
                <a:solidFill>
                  <a:schemeClr val="bg2"/>
                </a:solidFill>
                <a:latin typeface="+mj-lt"/>
              </a:endParaRPr>
            </a:p>
            <a:p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Tento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produkt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je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prísne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určený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na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profesionálne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použitie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v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laboratóriách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a </a:t>
              </a:r>
              <a:r>
                <a:rPr lang="en-GB" dirty="0" err="1">
                  <a:solidFill>
                    <a:schemeClr val="bg2"/>
                  </a:solidFill>
                  <a:latin typeface="+mj-lt"/>
                </a:rPr>
                <a:t>prostrediach</a:t>
              </a:r>
              <a:r>
                <a:rPr lang="en-GB" dirty="0">
                  <a:solidFill>
                    <a:schemeClr val="bg2"/>
                  </a:solidFill>
                  <a:latin typeface="+mj-lt"/>
                </a:rPr>
                <a:t> Point of Care.</a:t>
              </a:r>
              <a:endParaRPr b="0" i="0" u="none" strike="noStrike" dirty="0">
                <a:solidFill>
                  <a:schemeClr val="bg2"/>
                </a:solidFill>
                <a:latin typeface="+mj-lt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910A95B-3364-46BF-B6D8-5E7B9DAFBE5E}"/>
                </a:ext>
              </a:extLst>
            </p:cNvPr>
            <p:cNvGrpSpPr/>
            <p:nvPr/>
          </p:nvGrpSpPr>
          <p:grpSpPr>
            <a:xfrm>
              <a:off x="150076" y="1629655"/>
              <a:ext cx="3880986" cy="2077492"/>
              <a:chOff x="4751784" y="2012492"/>
              <a:chExt cx="3528169" cy="1888629"/>
            </a:xfrm>
          </p:grpSpPr>
          <p:pic>
            <p:nvPicPr>
              <p:cNvPr id="65" name="Picture 64" descr="A close up of a card&#10;&#10;Description automatically generated">
                <a:extLst>
                  <a:ext uri="{FF2B5EF4-FFF2-40B4-BE49-F238E27FC236}">
                    <a16:creationId xmlns:a16="http://schemas.microsoft.com/office/drawing/2014/main" id="{9B6F7521-3F27-4E17-91DC-A9AEE18F1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390" y="2012492"/>
                <a:ext cx="3357563" cy="1888629"/>
              </a:xfrm>
              <a:prstGeom prst="rect">
                <a:avLst/>
              </a:prstGeom>
            </p:spPr>
          </p:pic>
          <p:pic>
            <p:nvPicPr>
              <p:cNvPr id="66" name="Picture 65" descr="A close up of a stereo&#10;&#10;Description automatically generated">
                <a:extLst>
                  <a:ext uri="{FF2B5EF4-FFF2-40B4-BE49-F238E27FC236}">
                    <a16:creationId xmlns:a16="http://schemas.microsoft.com/office/drawing/2014/main" id="{8D7C83AF-01B8-49CB-A846-434106560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51784" y="2388937"/>
                <a:ext cx="858166" cy="969183"/>
              </a:xfrm>
              <a:prstGeom prst="rect">
                <a:avLst/>
              </a:prstGeom>
            </p:spPr>
          </p:pic>
        </p:grpSp>
      </p:grpSp>
      <p:grpSp>
        <p:nvGrpSpPr>
          <p:cNvPr id="473" name="Google Shape;473;p14"/>
          <p:cNvGrpSpPr/>
          <p:nvPr/>
        </p:nvGrpSpPr>
        <p:grpSpPr>
          <a:xfrm>
            <a:off x="3210963" y="2020761"/>
            <a:ext cx="608305" cy="608410"/>
            <a:chOff x="10378001" y="2131219"/>
            <a:chExt cx="809655" cy="809794"/>
          </a:xfrm>
        </p:grpSpPr>
        <p:sp>
          <p:nvSpPr>
            <p:cNvPr id="474" name="Google Shape;474;p14"/>
            <p:cNvSpPr/>
            <p:nvPr/>
          </p:nvSpPr>
          <p:spPr>
            <a:xfrm>
              <a:off x="10378001" y="2131219"/>
              <a:ext cx="809655" cy="8097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08000" tIns="108000" rIns="108000" bIns="108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Imago" panose="020B0500060000020004" pitchFamily="34" charset="0"/>
                <a:sym typeface="Arial"/>
              </a:endParaRPr>
            </a:p>
          </p:txBody>
        </p:sp>
        <p:pic>
          <p:nvPicPr>
            <p:cNvPr id="475" name="Google Shape;475;p14" descr="CE marking - Wikipedia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25354" y="2357338"/>
              <a:ext cx="500662" cy="3575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0.03889 L -1.875E-6 2.22222E-6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 p14:presetBounceEnd="99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0" dur="1000" fill="hold"/>
                                            <p:tgtEl>
                                              <p:spTgt spid="4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47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50"/>
                                            <p:tgtEl>
                                              <p:spTgt spid="4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0.03889 L -1.875E-6 2.22222E-6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4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000" fill="hold"/>
                                            <p:tgtEl>
                                              <p:spTgt spid="4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50" fill="hold"/>
                                            <p:tgtEl>
                                              <p:spTgt spid="47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01F1768-CD4A-484F-BB68-F993DCFCAAB9}"/>
              </a:ext>
            </a:extLst>
          </p:cNvPr>
          <p:cNvGrpSpPr/>
          <p:nvPr/>
        </p:nvGrpSpPr>
        <p:grpSpPr>
          <a:xfrm>
            <a:off x="3301648" y="2478088"/>
            <a:ext cx="2646656" cy="1599121"/>
            <a:chOff x="3335604" y="2478088"/>
            <a:chExt cx="2855191" cy="172511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039F0C3-AFC5-4478-BBCD-DDAE699C0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4134" y="2478088"/>
              <a:ext cx="632091" cy="171291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EC7E4F3-E712-48B9-ACA9-45B199322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0848" y="2490310"/>
              <a:ext cx="512543" cy="169342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375F39D-6095-4D31-B386-7886AB080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5686" y="2560335"/>
              <a:ext cx="535109" cy="1642870"/>
            </a:xfrm>
            <a:prstGeom prst="rect">
              <a:avLst/>
            </a:prstGeom>
          </p:spPr>
        </p:pic>
        <p:sp>
          <p:nvSpPr>
            <p:cNvPr id="64" name="Google Shape;1008;p26">
              <a:extLst>
                <a:ext uri="{FF2B5EF4-FFF2-40B4-BE49-F238E27FC236}">
                  <a16:creationId xmlns:a16="http://schemas.microsoft.com/office/drawing/2014/main" id="{82F179CC-D8AD-4BDB-8B02-1324280A3E49}"/>
                </a:ext>
              </a:extLst>
            </p:cNvPr>
            <p:cNvSpPr txBox="1"/>
            <p:nvPr/>
          </p:nvSpPr>
          <p:spPr>
            <a:xfrm>
              <a:off x="4117632" y="2793686"/>
              <a:ext cx="694195" cy="30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964"/>
                <a:buFont typeface="Arial"/>
                <a:buNone/>
              </a:pPr>
              <a:r>
                <a:rPr lang="en-US" sz="1964">
                  <a:solidFill>
                    <a:srgbClr val="0066CC"/>
                  </a:solidFill>
                  <a:latin typeface="Imago" panose="020B0500060000020004" pitchFamily="34" charset="0"/>
                  <a:sym typeface="Arial"/>
                </a:rPr>
                <a:t>&gt;5x</a:t>
              </a:r>
              <a:endParaRPr>
                <a:latin typeface="Imago" panose="020B0500060000020004" pitchFamily="34" charset="0"/>
              </a:endParaRPr>
            </a:p>
          </p:txBody>
        </p:sp>
        <p:sp>
          <p:nvSpPr>
            <p:cNvPr id="65" name="Google Shape;1008;p26">
              <a:extLst>
                <a:ext uri="{FF2B5EF4-FFF2-40B4-BE49-F238E27FC236}">
                  <a16:creationId xmlns:a16="http://schemas.microsoft.com/office/drawing/2014/main" id="{8889F1BE-B221-44B8-ADA1-E57F84E3A29C}"/>
                </a:ext>
              </a:extLst>
            </p:cNvPr>
            <p:cNvSpPr txBox="1"/>
            <p:nvPr/>
          </p:nvSpPr>
          <p:spPr>
            <a:xfrm>
              <a:off x="3335604" y="2479001"/>
              <a:ext cx="232381" cy="326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964"/>
                <a:buFont typeface="Arial"/>
                <a:buNone/>
              </a:pPr>
              <a:r>
                <a:rPr lang="en-US" sz="1964">
                  <a:solidFill>
                    <a:srgbClr val="0066CC"/>
                  </a:solidFill>
                  <a:latin typeface="Imago" panose="020B0500060000020004" pitchFamily="34" charset="0"/>
                </a:rPr>
                <a:t>A</a:t>
              </a:r>
              <a:endParaRPr>
                <a:latin typeface="Imago" panose="020B0500060000020004" pitchFamily="34" charset="0"/>
              </a:endParaRPr>
            </a:p>
          </p:txBody>
        </p:sp>
        <p:sp>
          <p:nvSpPr>
            <p:cNvPr id="66" name="Google Shape;1008;p26">
              <a:extLst>
                <a:ext uri="{FF2B5EF4-FFF2-40B4-BE49-F238E27FC236}">
                  <a16:creationId xmlns:a16="http://schemas.microsoft.com/office/drawing/2014/main" id="{FAE2EDAF-EE6A-46DE-9DE6-992AAD2076D9}"/>
                </a:ext>
              </a:extLst>
            </p:cNvPr>
            <p:cNvSpPr txBox="1"/>
            <p:nvPr/>
          </p:nvSpPr>
          <p:spPr>
            <a:xfrm>
              <a:off x="4702796" y="2479001"/>
              <a:ext cx="232381" cy="326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964"/>
                <a:buFont typeface="Arial"/>
                <a:buNone/>
              </a:pPr>
              <a:r>
                <a:rPr lang="en-US" sz="1964">
                  <a:solidFill>
                    <a:srgbClr val="0066CC"/>
                  </a:solidFill>
                  <a:latin typeface="Imago" panose="020B0500060000020004" pitchFamily="34" charset="0"/>
                </a:rPr>
                <a:t>B</a:t>
              </a:r>
              <a:endParaRPr>
                <a:latin typeface="Imago" panose="020B0500060000020004" pitchFamily="34" charset="0"/>
              </a:endParaRPr>
            </a:p>
          </p:txBody>
        </p:sp>
        <p:sp>
          <p:nvSpPr>
            <p:cNvPr id="68" name="Google Shape;1008;p26">
              <a:extLst>
                <a:ext uri="{FF2B5EF4-FFF2-40B4-BE49-F238E27FC236}">
                  <a16:creationId xmlns:a16="http://schemas.microsoft.com/office/drawing/2014/main" id="{C8C756DC-E021-448D-93E8-0626DA29D448}"/>
                </a:ext>
              </a:extLst>
            </p:cNvPr>
            <p:cNvSpPr txBox="1"/>
            <p:nvPr/>
          </p:nvSpPr>
          <p:spPr>
            <a:xfrm>
              <a:off x="5524207" y="2479001"/>
              <a:ext cx="232381" cy="3260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964"/>
                <a:buFont typeface="Arial"/>
                <a:buNone/>
              </a:pPr>
              <a:r>
                <a:rPr lang="en-US" sz="1964">
                  <a:solidFill>
                    <a:srgbClr val="0066CC"/>
                  </a:solidFill>
                  <a:latin typeface="Imago" panose="020B0500060000020004" pitchFamily="34" charset="0"/>
                </a:rPr>
                <a:t>C</a:t>
              </a:r>
              <a:endParaRPr>
                <a:latin typeface="Imago" panose="020B0500060000020004" pitchFamily="34" charset="0"/>
              </a:endParaRPr>
            </a:p>
          </p:txBody>
        </p:sp>
      </p:grpSp>
      <p:sp>
        <p:nvSpPr>
          <p:cNvPr id="1033" name="Google Shape;1033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Vykonanie</a:t>
            </a:r>
            <a:r>
              <a:rPr lang="en-US" dirty="0"/>
              <a:t> </a:t>
            </a:r>
            <a:r>
              <a:rPr lang="en-US" dirty="0" err="1"/>
              <a:t>testu</a:t>
            </a:r>
            <a:endParaRPr lang="en-US" dirty="0"/>
          </a:p>
        </p:txBody>
      </p:sp>
      <p:sp>
        <p:nvSpPr>
          <p:cNvPr id="1034" name="Google Shape;1034;p26"/>
          <p:cNvSpPr txBox="1"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Štyri</a:t>
            </a:r>
            <a:r>
              <a:rPr lang="pl-PL" dirty="0"/>
              <a:t> </a:t>
            </a:r>
            <a:r>
              <a:rPr lang="pl-PL" dirty="0" err="1"/>
              <a:t>jednoduché</a:t>
            </a:r>
            <a:r>
              <a:rPr lang="pl-PL" dirty="0"/>
              <a:t> </a:t>
            </a:r>
            <a:r>
              <a:rPr lang="pl-PL" dirty="0" err="1" smtClean="0"/>
              <a:t>kroky</a:t>
            </a:r>
            <a:r>
              <a:rPr lang="pl-PL" dirty="0" smtClean="0"/>
              <a:t> </a:t>
            </a:r>
            <a:r>
              <a:rPr lang="pl-PL" dirty="0"/>
              <a:t>s </a:t>
            </a:r>
            <a:r>
              <a:rPr lang="pl-PL" dirty="0" err="1"/>
              <a:t>výsledkom</a:t>
            </a:r>
            <a:r>
              <a:rPr lang="pl-PL" dirty="0"/>
              <a:t> do 15 - 30 </a:t>
            </a:r>
            <a:r>
              <a:rPr lang="pl-PL" dirty="0" err="1"/>
              <a:t>minút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7D127-9D3E-4C59-9D2C-DDE8693AE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SARS-CoV-2 Rapid Antigen Test Quick Reference Guide </a:t>
            </a:r>
          </a:p>
        </p:txBody>
      </p:sp>
      <p:sp>
        <p:nvSpPr>
          <p:cNvPr id="1037" name="Google Shape;1037;p26"/>
          <p:cNvSpPr/>
          <p:nvPr/>
        </p:nvSpPr>
        <p:spPr>
          <a:xfrm>
            <a:off x="457200" y="175260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Imago" panose="020B0500060000020004" pitchFamily="34" charset="0"/>
                <a:sym typeface="Arial"/>
              </a:rPr>
              <a:t>1</a:t>
            </a:r>
            <a:endParaRPr>
              <a:latin typeface="Imago" panose="020B0500060000020004" pitchFamily="34" charset="0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3314700" y="175260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Imago" panose="020B0500060000020004" pitchFamily="34" charset="0"/>
                <a:sym typeface="Arial"/>
              </a:rPr>
              <a:t>2</a:t>
            </a:r>
            <a:endParaRPr>
              <a:latin typeface="Imago" panose="020B0500060000020004" pitchFamily="34" charset="0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6184900" y="175260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Imago" panose="020B0500060000020004" pitchFamily="34" charset="0"/>
                <a:sym typeface="Arial"/>
              </a:rPr>
              <a:t>3</a:t>
            </a:r>
            <a:endParaRPr>
              <a:latin typeface="Imago" panose="020B0500060000020004" pitchFamily="34" charset="0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9055100" y="1752600"/>
            <a:ext cx="558800" cy="55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Imago" panose="020B0500060000020004" pitchFamily="34" charset="0"/>
                <a:sym typeface="Arial"/>
              </a:rPr>
              <a:t>4</a:t>
            </a:r>
            <a:endParaRPr>
              <a:latin typeface="Imago" panose="020B0500060000020004" pitchFamily="34" charset="0"/>
            </a:endParaRPr>
          </a:p>
        </p:txBody>
      </p:sp>
      <p:sp>
        <p:nvSpPr>
          <p:cNvPr id="1041" name="Google Shape;1041;p26"/>
          <p:cNvSpPr/>
          <p:nvPr/>
        </p:nvSpPr>
        <p:spPr>
          <a:xfrm>
            <a:off x="457199" y="4436123"/>
            <a:ext cx="268446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sk-SK" sz="1800" b="1" dirty="0" smtClean="0">
                <a:solidFill>
                  <a:schemeClr val="accent1"/>
                </a:solidFill>
                <a:latin typeface="Imago" panose="020B0500060000020004" pitchFamily="34" charset="0"/>
              </a:rPr>
              <a:t>Výter z nosohltanu</a:t>
            </a:r>
          </a:p>
          <a:p>
            <a:pPr lvl="0"/>
            <a:r>
              <a:rPr lang="sk-SK" dirty="0" smtClean="0">
                <a:latin typeface="Imago" panose="020B0500060000020004" pitchFamily="34" charset="0"/>
              </a:rPr>
              <a:t>Vložte sterilný tampón do nosovej dierky pacienta a potrite povrch zadného nosohltanu. Vyberte tampón z nosnej dutiny.</a:t>
            </a:r>
            <a:endParaRPr lang="sk-SK" sz="1800" dirty="0">
              <a:solidFill>
                <a:schemeClr val="dk1"/>
              </a:solidFill>
              <a:latin typeface="Imago" panose="020B0500060000020004" pitchFamily="34" charset="0"/>
              <a:sym typeface="Arial"/>
            </a:endParaRPr>
          </a:p>
        </p:txBody>
      </p:sp>
      <p:sp>
        <p:nvSpPr>
          <p:cNvPr id="1042" name="Google Shape;1042;p26"/>
          <p:cNvSpPr/>
          <p:nvPr/>
        </p:nvSpPr>
        <p:spPr>
          <a:xfrm>
            <a:off x="3314699" y="4436123"/>
            <a:ext cx="2684463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sk-SK" sz="1800" b="1" dirty="0" smtClean="0">
                <a:solidFill>
                  <a:schemeClr val="accent1"/>
                </a:solidFill>
                <a:latin typeface="Imago" panose="020B0500060000020004" pitchFamily="34" charset="0"/>
              </a:rPr>
              <a:t>Príprava vzorky</a:t>
            </a:r>
          </a:p>
          <a:p>
            <a:pPr lvl="0"/>
            <a:r>
              <a:rPr lang="sk-SK" dirty="0" smtClean="0">
                <a:solidFill>
                  <a:schemeClr val="accent1"/>
                </a:solidFill>
                <a:latin typeface="Imago" panose="020B0500060000020004" pitchFamily="34" charset="0"/>
              </a:rPr>
              <a:t>A . </a:t>
            </a:r>
            <a: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  <a:t>Vložte tampón do skúmavky s extrakčným </a:t>
            </a:r>
            <a:r>
              <a:rPr lang="sk-SK" dirty="0" err="1" smtClean="0">
                <a:solidFill>
                  <a:schemeClr val="tx1"/>
                </a:solidFill>
                <a:latin typeface="Imago" panose="020B0500060000020004" pitchFamily="34" charset="0"/>
              </a:rPr>
              <a:t>pufrom</a:t>
            </a:r>
            <a: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  <a:t>, stlačte skúmavku a tampón premiešajte</a:t>
            </a:r>
            <a:b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</a:br>
            <a: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  <a:t>&gt; 5x.</a:t>
            </a:r>
          </a:p>
          <a:p>
            <a:pPr lvl="0"/>
            <a:r>
              <a:rPr lang="sk-SK" dirty="0" smtClean="0">
                <a:solidFill>
                  <a:schemeClr val="accent1"/>
                </a:solidFill>
                <a:latin typeface="Imago" panose="020B0500060000020004" pitchFamily="34" charset="0"/>
              </a:rPr>
              <a:t>B. </a:t>
            </a:r>
            <a: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  <a:t>Vytiahnite tampón a súčasne stlačte bočné časti skúmavky.</a:t>
            </a:r>
            <a:r>
              <a:rPr lang="sk-SK" dirty="0" smtClean="0">
                <a:solidFill>
                  <a:schemeClr val="accent1"/>
                </a:solidFill>
                <a:latin typeface="Imago" panose="020B0500060000020004" pitchFamily="34" charset="0"/>
              </a:rPr>
              <a:t/>
            </a:r>
            <a:br>
              <a:rPr lang="sk-SK" dirty="0" smtClean="0">
                <a:solidFill>
                  <a:schemeClr val="accent1"/>
                </a:solidFill>
                <a:latin typeface="Imago" panose="020B0500060000020004" pitchFamily="34" charset="0"/>
              </a:rPr>
            </a:br>
            <a:r>
              <a:rPr lang="sk-SK" dirty="0" smtClean="0">
                <a:solidFill>
                  <a:schemeClr val="accent1"/>
                </a:solidFill>
                <a:latin typeface="Imago" panose="020B0500060000020004" pitchFamily="34" charset="0"/>
              </a:rPr>
              <a:t>C. </a:t>
            </a:r>
            <a:r>
              <a:rPr lang="sk-SK" dirty="0" smtClean="0">
                <a:solidFill>
                  <a:schemeClr val="tx1"/>
                </a:solidFill>
                <a:latin typeface="Imago" panose="020B0500060000020004" pitchFamily="34" charset="0"/>
              </a:rPr>
              <a:t>Uzatvorte skúmavku priloženým vrchnákom.</a:t>
            </a:r>
            <a:endParaRPr lang="sk-SK" sz="1800" dirty="0">
              <a:solidFill>
                <a:schemeClr val="tx1"/>
              </a:solidFill>
              <a:latin typeface="Imago" panose="020B0500060000020004" pitchFamily="34" charset="0"/>
              <a:sym typeface="Arial"/>
            </a:endParaRPr>
          </a:p>
        </p:txBody>
      </p:sp>
      <p:sp>
        <p:nvSpPr>
          <p:cNvPr id="1043" name="Google Shape;1043;p26"/>
          <p:cNvSpPr/>
          <p:nvPr/>
        </p:nvSpPr>
        <p:spPr>
          <a:xfrm>
            <a:off x="6184899" y="4436123"/>
            <a:ext cx="25617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sk-SK" sz="1800" b="1" dirty="0" smtClean="0">
                <a:solidFill>
                  <a:schemeClr val="accent1"/>
                </a:solidFill>
                <a:latin typeface="Imago" panose="020B0500060000020004" pitchFamily="34" charset="0"/>
              </a:rPr>
              <a:t>Kvapka vzorky</a:t>
            </a:r>
            <a:br>
              <a:rPr lang="sk-SK" sz="1800" b="1" dirty="0" smtClean="0">
                <a:solidFill>
                  <a:schemeClr val="accent1"/>
                </a:solidFill>
                <a:latin typeface="Imago" panose="020B0500060000020004" pitchFamily="34" charset="0"/>
              </a:rPr>
            </a:br>
            <a:r>
              <a:rPr lang="sk-SK" dirty="0" smtClean="0">
                <a:latin typeface="Imago" panose="020B0500060000020004" pitchFamily="34" charset="0"/>
              </a:rPr>
              <a:t>Pridajte 3 kvapky extrahovanej vzorky do jamky na vzorku testovacieho zariadenia.</a:t>
            </a:r>
            <a:endParaRPr lang="sk-SK" sz="1800" dirty="0">
              <a:solidFill>
                <a:schemeClr val="dk1"/>
              </a:solidFill>
              <a:latin typeface="Imago" panose="020B0500060000020004" pitchFamily="34" charset="0"/>
              <a:sym typeface="Arial"/>
            </a:endParaRPr>
          </a:p>
        </p:txBody>
      </p:sp>
      <p:sp>
        <p:nvSpPr>
          <p:cNvPr id="1044" name="Google Shape;1044;p26"/>
          <p:cNvSpPr/>
          <p:nvPr/>
        </p:nvSpPr>
        <p:spPr>
          <a:xfrm>
            <a:off x="9055099" y="4436123"/>
            <a:ext cx="2863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sk-SK" sz="1800" b="1" dirty="0" smtClean="0">
                <a:solidFill>
                  <a:schemeClr val="accent1"/>
                </a:solidFill>
                <a:latin typeface="Imago" panose="020B0500060000020004" pitchFamily="34" charset="0"/>
              </a:rPr>
              <a:t>Odčítanie výsledku testu</a:t>
            </a:r>
            <a:endParaRPr lang="sk-SK" dirty="0">
              <a:latin typeface="Imago" panose="020B0500060000020004" pitchFamily="34" charset="0"/>
            </a:endParaRPr>
          </a:p>
        </p:txBody>
      </p:sp>
      <p:grpSp>
        <p:nvGrpSpPr>
          <p:cNvPr id="1045" name="Google Shape;1045;p26"/>
          <p:cNvGrpSpPr/>
          <p:nvPr/>
        </p:nvGrpSpPr>
        <p:grpSpPr>
          <a:xfrm>
            <a:off x="9055103" y="4903854"/>
            <a:ext cx="2679701" cy="1225290"/>
            <a:chOff x="9055099" y="5226593"/>
            <a:chExt cx="2679701" cy="1182938"/>
          </a:xfrm>
        </p:grpSpPr>
        <p:sp>
          <p:nvSpPr>
            <p:cNvPr id="1046" name="Google Shape;1046;p26"/>
            <p:cNvSpPr/>
            <p:nvPr/>
          </p:nvSpPr>
          <p:spPr>
            <a:xfrm>
              <a:off x="9055099" y="5226593"/>
              <a:ext cx="2679701" cy="1182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4000" tIns="180000" rIns="180000" bIns="180000" anchor="ctr" anchorCtr="0">
              <a:spAutoFit/>
            </a:bodyPr>
            <a:lstStyle/>
            <a:p>
              <a:pPr lvl="0"/>
              <a:r>
                <a:rPr lang="sk-SK" dirty="0" smtClean="0">
                  <a:solidFill>
                    <a:schemeClr val="lt1"/>
                  </a:solidFill>
                  <a:latin typeface="Imago" panose="020B0500060000020004" pitchFamily="34" charset="0"/>
                </a:rPr>
                <a:t>Výsledok testu nečítajte po 30 minútach. Môže to viesť k nesprávnemu výsledku.</a:t>
              </a:r>
              <a:endParaRPr lang="sk-SK" sz="1400" dirty="0">
                <a:solidFill>
                  <a:schemeClr val="lt1"/>
                </a:solidFill>
                <a:latin typeface="Imago" panose="020B0500060000020004" pitchFamily="34" charset="0"/>
                <a:sym typeface="Arial"/>
              </a:endParaRPr>
            </a:p>
          </p:txBody>
        </p:sp>
        <p:pic>
          <p:nvPicPr>
            <p:cNvPr id="1047" name="Google Shape;1047;p26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09484" y="5524214"/>
              <a:ext cx="576670" cy="576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07D20-4598-44EB-AE50-AB9895DCBE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420" y="2554328"/>
            <a:ext cx="1679912" cy="15254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1668D-A34D-4306-A7F6-661827A53A52}"/>
              </a:ext>
            </a:extLst>
          </p:cNvPr>
          <p:cNvGrpSpPr/>
          <p:nvPr/>
        </p:nvGrpSpPr>
        <p:grpSpPr>
          <a:xfrm>
            <a:off x="6543406" y="1977995"/>
            <a:ext cx="2079817" cy="2604297"/>
            <a:chOff x="6543406" y="1977995"/>
            <a:chExt cx="2079817" cy="2604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3D5361-5908-46ED-A774-B90EA6A4F0B1}"/>
                </a:ext>
              </a:extLst>
            </p:cNvPr>
            <p:cNvGrpSpPr/>
            <p:nvPr/>
          </p:nvGrpSpPr>
          <p:grpSpPr>
            <a:xfrm>
              <a:off x="6543406" y="1977995"/>
              <a:ext cx="2079817" cy="2604297"/>
              <a:chOff x="6553345" y="1977995"/>
              <a:chExt cx="2079817" cy="260429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BB728AD-C2FD-46A9-BCE7-971BB54DD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53345" y="2740169"/>
                <a:ext cx="2079817" cy="184212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D36180-9127-4DEE-8E54-2D9DCB74B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3373" y="1977995"/>
                <a:ext cx="664522" cy="1286367"/>
              </a:xfrm>
              <a:prstGeom prst="rect">
                <a:avLst/>
              </a:prstGeom>
            </p:spPr>
          </p:pic>
        </p:grpSp>
        <p:sp>
          <p:nvSpPr>
            <p:cNvPr id="1015" name="Google Shape;1015;p26"/>
            <p:cNvSpPr txBox="1"/>
            <p:nvPr/>
          </p:nvSpPr>
          <p:spPr>
            <a:xfrm>
              <a:off x="6862853" y="2991853"/>
              <a:ext cx="1068328" cy="30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6CC"/>
                </a:buClr>
                <a:buSzPts val="1964"/>
                <a:buFont typeface="Arial"/>
                <a:buNone/>
              </a:pPr>
              <a:r>
                <a:rPr lang="en-US" sz="1964" dirty="0">
                  <a:solidFill>
                    <a:srgbClr val="0066CC"/>
                  </a:solidFill>
                  <a:latin typeface="Imago" panose="020B0500060000020004" pitchFamily="34" charset="0"/>
                  <a:sym typeface="Arial"/>
                </a:rPr>
                <a:t>3 </a:t>
              </a:r>
              <a:r>
                <a:rPr lang="sk-SK" sz="1964" dirty="0" smtClean="0">
                  <a:solidFill>
                    <a:srgbClr val="0066CC"/>
                  </a:solidFill>
                  <a:latin typeface="Imago" panose="020B0500060000020004" pitchFamily="34" charset="0"/>
                </a:rPr>
                <a:t>kvapky</a:t>
              </a:r>
              <a:endParaRPr dirty="0">
                <a:latin typeface="Imago" panose="020B0500060000020004" pitchFamily="34" charset="0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8021099" y="3280775"/>
              <a:ext cx="79886" cy="112494"/>
            </a:xfrm>
            <a:custGeom>
              <a:avLst/>
              <a:gdLst/>
              <a:ahLst/>
              <a:cxnLst/>
              <a:rect l="l" t="t" r="r" b="b"/>
              <a:pathLst>
                <a:path w="79886" h="112494" extrusionOk="0">
                  <a:moveTo>
                    <a:pt x="76272" y="56853"/>
                  </a:moveTo>
                  <a:cubicBezTo>
                    <a:pt x="68290" y="36775"/>
                    <a:pt x="46591" y="20562"/>
                    <a:pt x="41103" y="608"/>
                  </a:cubicBezTo>
                  <a:cubicBezTo>
                    <a:pt x="40817" y="57"/>
                    <a:pt x="40143" y="-159"/>
                    <a:pt x="39594" y="125"/>
                  </a:cubicBezTo>
                  <a:cubicBezTo>
                    <a:pt x="39382" y="232"/>
                    <a:pt x="39220" y="401"/>
                    <a:pt x="39108" y="608"/>
                  </a:cubicBezTo>
                  <a:cubicBezTo>
                    <a:pt x="31999" y="21809"/>
                    <a:pt x="11921" y="36775"/>
                    <a:pt x="3815" y="56853"/>
                  </a:cubicBezTo>
                  <a:cubicBezTo>
                    <a:pt x="-1835" y="68844"/>
                    <a:pt x="-1174" y="82853"/>
                    <a:pt x="5561" y="94266"/>
                  </a:cubicBezTo>
                  <a:cubicBezTo>
                    <a:pt x="12944" y="105994"/>
                    <a:pt x="26001" y="112923"/>
                    <a:pt x="39856" y="112474"/>
                  </a:cubicBezTo>
                  <a:lnTo>
                    <a:pt x="39856" y="112474"/>
                  </a:lnTo>
                  <a:cubicBezTo>
                    <a:pt x="48798" y="112724"/>
                    <a:pt x="57565" y="110000"/>
                    <a:pt x="64799" y="104742"/>
                  </a:cubicBezTo>
                  <a:cubicBezTo>
                    <a:pt x="68727" y="101954"/>
                    <a:pt x="72032" y="98387"/>
                    <a:pt x="74526" y="94266"/>
                  </a:cubicBezTo>
                  <a:cubicBezTo>
                    <a:pt x="78791" y="87189"/>
                    <a:pt x="80587" y="78902"/>
                    <a:pt x="79639" y="70696"/>
                  </a:cubicBezTo>
                  <a:cubicBezTo>
                    <a:pt x="79228" y="65938"/>
                    <a:pt x="78093" y="61270"/>
                    <a:pt x="76272" y="56853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8021148" y="3435538"/>
              <a:ext cx="79788" cy="112497"/>
            </a:xfrm>
            <a:custGeom>
              <a:avLst/>
              <a:gdLst/>
              <a:ahLst/>
              <a:cxnLst/>
              <a:rect l="l" t="t" r="r" b="b"/>
              <a:pathLst>
                <a:path w="79788" h="112497" extrusionOk="0">
                  <a:moveTo>
                    <a:pt x="76174" y="56856"/>
                  </a:moveTo>
                  <a:cubicBezTo>
                    <a:pt x="68068" y="36902"/>
                    <a:pt x="46493" y="20565"/>
                    <a:pt x="41006" y="612"/>
                  </a:cubicBezTo>
                  <a:cubicBezTo>
                    <a:pt x="40719" y="63"/>
                    <a:pt x="40045" y="-162"/>
                    <a:pt x="39497" y="125"/>
                  </a:cubicBezTo>
                  <a:cubicBezTo>
                    <a:pt x="39285" y="237"/>
                    <a:pt x="39122" y="400"/>
                    <a:pt x="39010" y="612"/>
                  </a:cubicBezTo>
                  <a:cubicBezTo>
                    <a:pt x="31902" y="21812"/>
                    <a:pt x="11948" y="36902"/>
                    <a:pt x="3717" y="56856"/>
                  </a:cubicBezTo>
                  <a:cubicBezTo>
                    <a:pt x="-1795" y="68878"/>
                    <a:pt x="-1147" y="82821"/>
                    <a:pt x="5463" y="94270"/>
                  </a:cubicBezTo>
                  <a:cubicBezTo>
                    <a:pt x="12846" y="105992"/>
                    <a:pt x="25903" y="112926"/>
                    <a:pt x="39759" y="112477"/>
                  </a:cubicBezTo>
                  <a:lnTo>
                    <a:pt x="39759" y="112477"/>
                  </a:lnTo>
                  <a:cubicBezTo>
                    <a:pt x="48700" y="112727"/>
                    <a:pt x="57468" y="110008"/>
                    <a:pt x="64701" y="104745"/>
                  </a:cubicBezTo>
                  <a:cubicBezTo>
                    <a:pt x="68629" y="101952"/>
                    <a:pt x="71934" y="98385"/>
                    <a:pt x="74428" y="94270"/>
                  </a:cubicBezTo>
                  <a:cubicBezTo>
                    <a:pt x="78693" y="87198"/>
                    <a:pt x="80489" y="78905"/>
                    <a:pt x="79541" y="70699"/>
                  </a:cubicBezTo>
                  <a:cubicBezTo>
                    <a:pt x="79130" y="65935"/>
                    <a:pt x="77995" y="61271"/>
                    <a:pt x="76174" y="568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8021089" y="3590304"/>
              <a:ext cx="79907" cy="112497"/>
            </a:xfrm>
            <a:custGeom>
              <a:avLst/>
              <a:gdLst/>
              <a:ahLst/>
              <a:cxnLst/>
              <a:rect l="l" t="t" r="r" b="b"/>
              <a:pathLst>
                <a:path w="79907" h="112497" extrusionOk="0">
                  <a:moveTo>
                    <a:pt x="76272" y="56856"/>
                  </a:moveTo>
                  <a:cubicBezTo>
                    <a:pt x="68290" y="36778"/>
                    <a:pt x="46591" y="20565"/>
                    <a:pt x="41103" y="612"/>
                  </a:cubicBezTo>
                  <a:cubicBezTo>
                    <a:pt x="40817" y="63"/>
                    <a:pt x="40143" y="-162"/>
                    <a:pt x="39594" y="125"/>
                  </a:cubicBezTo>
                  <a:cubicBezTo>
                    <a:pt x="39382" y="237"/>
                    <a:pt x="39220" y="399"/>
                    <a:pt x="39108" y="612"/>
                  </a:cubicBezTo>
                  <a:cubicBezTo>
                    <a:pt x="31999" y="21812"/>
                    <a:pt x="11921" y="36778"/>
                    <a:pt x="3815" y="56856"/>
                  </a:cubicBezTo>
                  <a:cubicBezTo>
                    <a:pt x="-1835" y="68853"/>
                    <a:pt x="-1174" y="82859"/>
                    <a:pt x="5561" y="94270"/>
                  </a:cubicBezTo>
                  <a:cubicBezTo>
                    <a:pt x="12944" y="105992"/>
                    <a:pt x="26001" y="112926"/>
                    <a:pt x="39856" y="112477"/>
                  </a:cubicBezTo>
                  <a:lnTo>
                    <a:pt x="39856" y="112477"/>
                  </a:lnTo>
                  <a:cubicBezTo>
                    <a:pt x="48773" y="112702"/>
                    <a:pt x="57528" y="110033"/>
                    <a:pt x="64799" y="104870"/>
                  </a:cubicBezTo>
                  <a:cubicBezTo>
                    <a:pt x="68727" y="102039"/>
                    <a:pt x="72044" y="98435"/>
                    <a:pt x="74526" y="94270"/>
                  </a:cubicBezTo>
                  <a:cubicBezTo>
                    <a:pt x="78841" y="87211"/>
                    <a:pt x="80637" y="78905"/>
                    <a:pt x="79639" y="70699"/>
                  </a:cubicBezTo>
                  <a:cubicBezTo>
                    <a:pt x="79228" y="65935"/>
                    <a:pt x="78093" y="61271"/>
                    <a:pt x="76272" y="568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7899214" y="3529631"/>
              <a:ext cx="312924" cy="312924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94" name="Google Shape;992;p26">
              <a:extLst>
                <a:ext uri="{FF2B5EF4-FFF2-40B4-BE49-F238E27FC236}">
                  <a16:creationId xmlns:a16="http://schemas.microsoft.com/office/drawing/2014/main" id="{5A8BE05A-68E6-47D0-956D-A343130E3AFD}"/>
                </a:ext>
              </a:extLst>
            </p:cNvPr>
            <p:cNvSpPr/>
            <p:nvPr/>
          </p:nvSpPr>
          <p:spPr>
            <a:xfrm>
              <a:off x="7953538" y="4021761"/>
              <a:ext cx="204276" cy="88420"/>
            </a:xfrm>
            <a:custGeom>
              <a:avLst/>
              <a:gdLst/>
              <a:ahLst/>
              <a:cxnLst/>
              <a:rect l="l" t="t" r="r" b="b"/>
              <a:pathLst>
                <a:path w="204276" h="88420" extrusionOk="0">
                  <a:moveTo>
                    <a:pt x="102138" y="88420"/>
                  </a:moveTo>
                  <a:lnTo>
                    <a:pt x="0" y="88420"/>
                  </a:lnTo>
                  <a:lnTo>
                    <a:pt x="51007" y="44272"/>
                  </a:lnTo>
                  <a:lnTo>
                    <a:pt x="102138" y="0"/>
                  </a:lnTo>
                  <a:lnTo>
                    <a:pt x="153270" y="44272"/>
                  </a:lnTo>
                  <a:lnTo>
                    <a:pt x="204277" y="88420"/>
                  </a:lnTo>
                  <a:lnTo>
                    <a:pt x="102138" y="8842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BC4693-6079-449E-B0CC-59EBA4F7547D}"/>
              </a:ext>
            </a:extLst>
          </p:cNvPr>
          <p:cNvGrpSpPr/>
          <p:nvPr/>
        </p:nvGrpSpPr>
        <p:grpSpPr>
          <a:xfrm>
            <a:off x="9196692" y="2396280"/>
            <a:ext cx="2348876" cy="2304860"/>
            <a:chOff x="9196692" y="2396280"/>
            <a:chExt cx="2348876" cy="2304860"/>
          </a:xfrm>
        </p:grpSpPr>
        <p:sp>
          <p:nvSpPr>
            <p:cNvPr id="993" name="Google Shape;993;p26"/>
            <p:cNvSpPr txBox="1"/>
            <p:nvPr/>
          </p:nvSpPr>
          <p:spPr>
            <a:xfrm>
              <a:off x="9294755" y="2994597"/>
              <a:ext cx="2175676" cy="302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buClr>
                  <a:srgbClr val="0066CC"/>
                </a:buClr>
                <a:buSzPts val="1964"/>
              </a:pPr>
              <a:r>
                <a:rPr lang="sk-SK" sz="1964" dirty="0" smtClean="0">
                  <a:solidFill>
                    <a:srgbClr val="0066CC"/>
                  </a:solidFill>
                  <a:latin typeface="Imago" panose="020B0500060000020004" pitchFamily="34" charset="0"/>
                </a:rPr>
                <a:t>Výsledok </a:t>
              </a:r>
              <a:r>
                <a:rPr lang="en-US" sz="1964" dirty="0" smtClean="0">
                  <a:solidFill>
                    <a:srgbClr val="0066CC"/>
                  </a:solidFill>
                  <a:latin typeface="Imago" panose="020B0500060000020004" pitchFamily="34" charset="0"/>
                </a:rPr>
                <a:t>15-30</a:t>
              </a:r>
              <a:r>
                <a:rPr lang="sk-SK" sz="1964" dirty="0" smtClean="0">
                  <a:solidFill>
                    <a:srgbClr val="0066CC"/>
                  </a:solidFill>
                  <a:latin typeface="Imago" panose="020B0500060000020004" pitchFamily="34" charset="0"/>
                </a:rPr>
                <a:t> min</a:t>
              </a:r>
              <a:endParaRPr dirty="0">
                <a:latin typeface="Imago" panose="020B05000600000200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B23711-3856-45F1-89E5-A7A51DA48B14}"/>
                </a:ext>
              </a:extLst>
            </p:cNvPr>
            <p:cNvGrpSpPr/>
            <p:nvPr/>
          </p:nvGrpSpPr>
          <p:grpSpPr>
            <a:xfrm>
              <a:off x="9196692" y="2396280"/>
              <a:ext cx="2348876" cy="2304860"/>
              <a:chOff x="9196692" y="2396280"/>
              <a:chExt cx="2348876" cy="2304860"/>
            </a:xfrm>
          </p:grpSpPr>
          <p:pic>
            <p:nvPicPr>
              <p:cNvPr id="67" name="Picture 66" descr="A close up of a stereo&#10;&#10;Description automatically generated">
                <a:extLst>
                  <a:ext uri="{FF2B5EF4-FFF2-40B4-BE49-F238E27FC236}">
                    <a16:creationId xmlns:a16="http://schemas.microsoft.com/office/drawing/2014/main" id="{0307CB3A-CA4C-47F9-86DC-FE83E6623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9331221" y="2486794"/>
                <a:ext cx="2079817" cy="2348876"/>
              </a:xfrm>
              <a:prstGeom prst="rect">
                <a:avLst/>
              </a:prstGeom>
            </p:spPr>
          </p:pic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B7FB663-3EDC-4C37-A87C-8BEFBE99A041}"/>
                  </a:ext>
                </a:extLst>
              </p:cNvPr>
              <p:cNvGrpSpPr/>
              <p:nvPr/>
            </p:nvGrpSpPr>
            <p:grpSpPr>
              <a:xfrm>
                <a:off x="9967014" y="2396280"/>
                <a:ext cx="494953" cy="494953"/>
                <a:chOff x="10031147" y="2555658"/>
                <a:chExt cx="409052" cy="409052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2F69964-012C-4C73-9EAB-43B3846F656D}"/>
                    </a:ext>
                  </a:extLst>
                </p:cNvPr>
                <p:cNvGrpSpPr/>
                <p:nvPr/>
              </p:nvGrpSpPr>
              <p:grpSpPr>
                <a:xfrm>
                  <a:off x="10031147" y="2555658"/>
                  <a:ext cx="409052" cy="409052"/>
                  <a:chOff x="10031147" y="2555658"/>
                  <a:chExt cx="409052" cy="409052"/>
                </a:xfrm>
              </p:grpSpPr>
              <p:sp>
                <p:nvSpPr>
                  <p:cNvPr id="59" name="Google Shape;994;p26">
                    <a:extLst>
                      <a:ext uri="{FF2B5EF4-FFF2-40B4-BE49-F238E27FC236}">
                        <a16:creationId xmlns:a16="http://schemas.microsoft.com/office/drawing/2014/main" id="{B3B14928-9E62-4DFA-85D0-0777A1C57453}"/>
                      </a:ext>
                    </a:extLst>
                  </p:cNvPr>
                  <p:cNvSpPr/>
                  <p:nvPr/>
                </p:nvSpPr>
                <p:spPr>
                  <a:xfrm>
                    <a:off x="10031147" y="2555658"/>
                    <a:ext cx="409052" cy="40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052" h="409052" extrusionOk="0">
                        <a:moveTo>
                          <a:pt x="409052" y="204526"/>
                        </a:moveTo>
                        <a:cubicBezTo>
                          <a:pt x="409052" y="317483"/>
                          <a:pt x="317483" y="409052"/>
                          <a:pt x="204526" y="409052"/>
                        </a:cubicBezTo>
                        <a:cubicBezTo>
                          <a:pt x="91569" y="409052"/>
                          <a:pt x="0" y="317483"/>
                          <a:pt x="0" y="204526"/>
                        </a:cubicBezTo>
                        <a:cubicBezTo>
                          <a:pt x="0" y="91569"/>
                          <a:pt x="91569" y="0"/>
                          <a:pt x="204526" y="0"/>
                        </a:cubicBezTo>
                        <a:cubicBezTo>
                          <a:pt x="317483" y="0"/>
                          <a:pt x="409052" y="91569"/>
                          <a:pt x="409052" y="2045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  <p:sp>
                <p:nvSpPr>
                  <p:cNvPr id="69" name="Google Shape;999;p26">
                    <a:extLst>
                      <a:ext uri="{FF2B5EF4-FFF2-40B4-BE49-F238E27FC236}">
                        <a16:creationId xmlns:a16="http://schemas.microsoft.com/office/drawing/2014/main" id="{98398E0E-6A33-4A61-9EE7-A0383FF8B41A}"/>
                      </a:ext>
                    </a:extLst>
                  </p:cNvPr>
                  <p:cNvSpPr/>
                  <p:nvPr/>
                </p:nvSpPr>
                <p:spPr>
                  <a:xfrm>
                    <a:off x="10133410" y="2583094"/>
                    <a:ext cx="20702" cy="35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02" h="35667" extrusionOk="0">
                        <a:moveTo>
                          <a:pt x="0" y="0"/>
                        </a:moveTo>
                        <a:lnTo>
                          <a:pt x="20702" y="35667"/>
                        </a:lnTo>
                      </a:path>
                    </a:pathLst>
                  </a:custGeom>
                  <a:noFill/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  <p:sp>
                <p:nvSpPr>
                  <p:cNvPr id="70" name="Google Shape;1000;p26">
                    <a:extLst>
                      <a:ext uri="{FF2B5EF4-FFF2-40B4-BE49-F238E27FC236}">
                        <a16:creationId xmlns:a16="http://schemas.microsoft.com/office/drawing/2014/main" id="{98FCABD9-601F-4942-8BC4-D8023680963A}"/>
                      </a:ext>
                    </a:extLst>
                  </p:cNvPr>
                  <p:cNvSpPr/>
                  <p:nvPr/>
                </p:nvSpPr>
                <p:spPr>
                  <a:xfrm>
                    <a:off x="10058584" y="2657921"/>
                    <a:ext cx="35792" cy="20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2" h="20577" extrusionOk="0">
                        <a:moveTo>
                          <a:pt x="0" y="0"/>
                        </a:moveTo>
                        <a:lnTo>
                          <a:pt x="35792" y="20577"/>
                        </a:lnTo>
                      </a:path>
                    </a:pathLst>
                  </a:custGeom>
                  <a:noFill/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  <p:sp>
                <p:nvSpPr>
                  <p:cNvPr id="71" name="Google Shape;1001;p26">
                    <a:extLst>
                      <a:ext uri="{FF2B5EF4-FFF2-40B4-BE49-F238E27FC236}">
                        <a16:creationId xmlns:a16="http://schemas.microsoft.com/office/drawing/2014/main" id="{D97C2178-654D-42A2-92FF-B6716A1C050A}"/>
                      </a:ext>
                    </a:extLst>
                  </p:cNvPr>
                  <p:cNvSpPr/>
                  <p:nvPr/>
                </p:nvSpPr>
                <p:spPr>
                  <a:xfrm>
                    <a:off x="10031147" y="2760184"/>
                    <a:ext cx="41404" cy="124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04" h="12471" extrusionOk="0">
                        <a:moveTo>
                          <a:pt x="0" y="0"/>
                        </a:moveTo>
                        <a:lnTo>
                          <a:pt x="41404" y="0"/>
                        </a:lnTo>
                      </a:path>
                    </a:pathLst>
                  </a:custGeom>
                  <a:noFill/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  <p:sp>
                <p:nvSpPr>
                  <p:cNvPr id="72" name="Google Shape;1002;p26">
                    <a:extLst>
                      <a:ext uri="{FF2B5EF4-FFF2-40B4-BE49-F238E27FC236}">
                        <a16:creationId xmlns:a16="http://schemas.microsoft.com/office/drawing/2014/main" id="{7D89CC5C-6716-4E34-B9B5-0B07912D97ED}"/>
                      </a:ext>
                    </a:extLst>
                  </p:cNvPr>
                  <p:cNvSpPr/>
                  <p:nvPr/>
                </p:nvSpPr>
                <p:spPr>
                  <a:xfrm>
                    <a:off x="10058584" y="2841745"/>
                    <a:ext cx="35792" cy="20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2" h="20577" extrusionOk="0">
                        <a:moveTo>
                          <a:pt x="0" y="20577"/>
                        </a:moveTo>
                        <a:lnTo>
                          <a:pt x="35792" y="0"/>
                        </a:lnTo>
                      </a:path>
                    </a:pathLst>
                  </a:custGeom>
                  <a:noFill/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  <p:sp>
                <p:nvSpPr>
                  <p:cNvPr id="73" name="Google Shape;1003;p26">
                    <a:extLst>
                      <a:ext uri="{FF2B5EF4-FFF2-40B4-BE49-F238E27FC236}">
                        <a16:creationId xmlns:a16="http://schemas.microsoft.com/office/drawing/2014/main" id="{F18E5942-0D2E-4514-8717-8A05BD462221}"/>
                      </a:ext>
                    </a:extLst>
                  </p:cNvPr>
                  <p:cNvSpPr/>
                  <p:nvPr/>
                </p:nvSpPr>
                <p:spPr>
                  <a:xfrm>
                    <a:off x="10133410" y="2901482"/>
                    <a:ext cx="20702" cy="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02" h="35792" extrusionOk="0">
                        <a:moveTo>
                          <a:pt x="0" y="35792"/>
                        </a:moveTo>
                        <a:lnTo>
                          <a:pt x="20702" y="0"/>
                        </a:lnTo>
                      </a:path>
                    </a:pathLst>
                  </a:custGeom>
                  <a:noFill/>
                  <a:ln w="12425" cap="rnd" cmpd="sng">
                    <a:solidFill>
                      <a:srgbClr val="B1B3B3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Imago" panose="020B05000600000200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58" name="Partial Circle 57">
                  <a:extLst>
                    <a:ext uri="{FF2B5EF4-FFF2-40B4-BE49-F238E27FC236}">
                      <a16:creationId xmlns:a16="http://schemas.microsoft.com/office/drawing/2014/main" id="{07036CD7-1D34-4C0C-80ED-0B281AFDC22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031147" y="2555658"/>
                  <a:ext cx="409052" cy="409052"/>
                </a:xfrm>
                <a:prstGeom prst="pie">
                  <a:avLst>
                    <a:gd name="adj1" fmla="val 16167190"/>
                    <a:gd name="adj2" fmla="val 5400000"/>
                  </a:avLst>
                </a:prstGeom>
                <a:solidFill>
                  <a:schemeClr val="accent1"/>
                </a:solidFill>
                <a:ln w="12425" cap="flat" cmpd="sng">
                  <a:solidFill>
                    <a:srgbClr val="006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lang="en-GB" sz="1800">
                    <a:solidFill>
                      <a:schemeClr val="dk1"/>
                    </a:solidFill>
                    <a:latin typeface="Imago" panose="020B0500060000020004" pitchFamily="34" charset="0"/>
                  </a:endParaRPr>
                </a:p>
              </p:txBody>
            </p:sp>
            <p:sp>
              <p:nvSpPr>
                <p:cNvPr id="75" name="Partial Circle 74">
                  <a:extLst>
                    <a:ext uri="{FF2B5EF4-FFF2-40B4-BE49-F238E27FC236}">
                      <a16:creationId xmlns:a16="http://schemas.microsoft.com/office/drawing/2014/main" id="{A6828F74-11FE-4E70-9718-962EBCDF9F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031147" y="2555658"/>
                  <a:ext cx="409052" cy="409052"/>
                </a:xfrm>
                <a:prstGeom prst="pie">
                  <a:avLst>
                    <a:gd name="adj1" fmla="val 16167190"/>
                    <a:gd name="adj2" fmla="val 21577581"/>
                  </a:avLst>
                </a:prstGeom>
                <a:solidFill>
                  <a:srgbClr val="99C2EC"/>
                </a:solidFill>
                <a:ln w="12425" cap="flat" cmpd="sng">
                  <a:solidFill>
                    <a:srgbClr val="0066D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lang="en-GB" sz="1800">
                    <a:solidFill>
                      <a:schemeClr val="dk1"/>
                    </a:solidFill>
                    <a:latin typeface="Imago" panose="020B0500060000020004" pitchFamily="34" charset="0"/>
                  </a:endParaRPr>
                </a:p>
              </p:txBody>
            </p:sp>
          </p:grpSp>
        </p:grpSp>
        <p:sp>
          <p:nvSpPr>
            <p:cNvPr id="992" name="Google Shape;992;p26"/>
            <p:cNvSpPr/>
            <p:nvPr/>
          </p:nvSpPr>
          <p:spPr>
            <a:xfrm>
              <a:off x="10133535" y="4021761"/>
              <a:ext cx="204276" cy="88420"/>
            </a:xfrm>
            <a:custGeom>
              <a:avLst/>
              <a:gdLst/>
              <a:ahLst/>
              <a:cxnLst/>
              <a:rect l="l" t="t" r="r" b="b"/>
              <a:pathLst>
                <a:path w="204276" h="88420" extrusionOk="0">
                  <a:moveTo>
                    <a:pt x="102138" y="88420"/>
                  </a:moveTo>
                  <a:lnTo>
                    <a:pt x="0" y="88420"/>
                  </a:lnTo>
                  <a:lnTo>
                    <a:pt x="51007" y="44272"/>
                  </a:lnTo>
                  <a:lnTo>
                    <a:pt x="102138" y="0"/>
                  </a:lnTo>
                  <a:lnTo>
                    <a:pt x="153270" y="44272"/>
                  </a:lnTo>
                  <a:lnTo>
                    <a:pt x="204277" y="88420"/>
                  </a:lnTo>
                  <a:lnTo>
                    <a:pt x="102138" y="8842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Imago" panose="020B0500060000020004" pitchFamily="34" charset="0"/>
                <a:sym typeface="Arial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10007600" y="3627465"/>
              <a:ext cx="460375" cy="10399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08000" tIns="108000" rIns="108000" bIns="108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Imago" panose="020B0500060000020004" pitchFamily="34" charset="0"/>
                <a:sym typeface="Arial"/>
              </a:endParaRPr>
            </a:p>
          </p:txBody>
        </p:sp>
      </p:grpSp>
      <p:sp>
        <p:nvSpPr>
          <p:cNvPr id="52" name="Google Shape;347;p71"/>
          <p:cNvSpPr txBox="1">
            <a:spLocks/>
          </p:cNvSpPr>
          <p:nvPr/>
        </p:nvSpPr>
        <p:spPr>
          <a:xfrm>
            <a:off x="3590075" y="6322061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B1B3B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Tento produkt je prísne určený na profesionálne použitie v laboratóriách a prostrediach Point of Care.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B1B3B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20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10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0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95833E-6 -0.03472 L 3.95833E-6 3.7037E-7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7" dur="1000" fill="hold"/>
                                            <p:tgtEl>
                                              <p:spTgt spid="10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03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04167E-6 -0.03472 L -1.04167E-6 3.7037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10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10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08333E-7 -0.03472 L 2.08333E-7 1.85185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61" dur="1000" fill="hold"/>
                                            <p:tgtEl>
                                              <p:spTgt spid="10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10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0.03473 L 6.25E-7 3.33333E-6 " pathEditMode="relative" rAng="0" ptsTypes="AA">
                                          <p:cBhvr>
                                            <p:cTn id="68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10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0.03472 L -4.16667E-6 1.85185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7" grpId="0" animBg="1"/>
          <p:bldP spid="1037" grpId="1" animBg="1"/>
          <p:bldP spid="1037" grpId="2" animBg="1"/>
          <p:bldP spid="1038" grpId="0" animBg="1"/>
          <p:bldP spid="1038" grpId="1" animBg="1"/>
          <p:bldP spid="1038" grpId="2" animBg="1"/>
          <p:bldP spid="1039" grpId="0" animBg="1"/>
          <p:bldP spid="1039" grpId="1" animBg="1"/>
          <p:bldP spid="1039" grpId="2" animBg="1"/>
          <p:bldP spid="1040" grpId="0" animBg="1"/>
          <p:bldP spid="1040" grpId="1" animBg="1"/>
          <p:bldP spid="1040" grpId="2" animBg="1"/>
          <p:bldP spid="1041" grpId="0"/>
          <p:bldP spid="1041" grpId="1"/>
          <p:bldP spid="1042" grpId="0"/>
          <p:bldP spid="1042" grpId="1"/>
          <p:bldP spid="1043" grpId="0"/>
          <p:bldP spid="1043" grpId="1"/>
          <p:bldP spid="1044" grpId="0"/>
          <p:bldP spid="104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10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103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10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95833E-6 -0.03472 L 3.95833E-6 3.7037E-7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0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10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103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10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04167E-6 -0.03472 L -1.04167E-6 3.7037E-7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10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10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10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08333E-7 -0.03472 L 2.08333E-7 1.85185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0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0" fill="hold"/>
                                            <p:tgtEl>
                                              <p:spTgt spid="10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250" fill="hold"/>
                                            <p:tgtEl>
                                              <p:spTgt spid="10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10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6.25E-7 -0.03473 L 6.25E-7 3.33333E-6 " pathEditMode="relative" rAng="0" ptsTypes="AA">
                                          <p:cBhvr>
                                            <p:cTn id="68" dur="500" fill="hold"/>
                                            <p:tgtEl>
                                              <p:spTgt spid="10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10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0.03472 L -4.16667E-6 1.85185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0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7" grpId="0" animBg="1"/>
          <p:bldP spid="1037" grpId="1" animBg="1"/>
          <p:bldP spid="1037" grpId="2" animBg="1"/>
          <p:bldP spid="1038" grpId="0" animBg="1"/>
          <p:bldP spid="1038" grpId="1" animBg="1"/>
          <p:bldP spid="1038" grpId="2" animBg="1"/>
          <p:bldP spid="1039" grpId="0" animBg="1"/>
          <p:bldP spid="1039" grpId="1" animBg="1"/>
          <p:bldP spid="1039" grpId="2" animBg="1"/>
          <p:bldP spid="1040" grpId="0" animBg="1"/>
          <p:bldP spid="1040" grpId="1" animBg="1"/>
          <p:bldP spid="1040" grpId="2" animBg="1"/>
          <p:bldP spid="1041" grpId="0"/>
          <p:bldP spid="1041" grpId="1"/>
          <p:bldP spid="1042" grpId="0"/>
          <p:bldP spid="1042" grpId="1"/>
          <p:bldP spid="1043" grpId="0"/>
          <p:bldP spid="1043" grpId="1"/>
          <p:bldP spid="1044" grpId="0"/>
          <p:bldP spid="1044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0DC5B9B-A64F-4D45-813C-0C5F9000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755775"/>
            <a:ext cx="12192000" cy="45641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389" name="Google Shape;389;p12"/>
          <p:cNvSpPr/>
          <p:nvPr/>
        </p:nvSpPr>
        <p:spPr>
          <a:xfrm>
            <a:off x="0" y="1755773"/>
            <a:ext cx="12192000" cy="4552951"/>
          </a:xfrm>
          <a:prstGeom prst="rect">
            <a:avLst/>
          </a:prstGeom>
          <a:solidFill>
            <a:srgbClr val="003366">
              <a:alpha val="44705"/>
            </a:srgb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mago" panose="020B0500060000020004" pitchFamily="34" charset="0"/>
              <a:sym typeface="Arial"/>
            </a:endParaRPr>
          </a:p>
        </p:txBody>
      </p:sp>
      <p:sp>
        <p:nvSpPr>
          <p:cNvPr id="385" name="Google Shape;38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SARS-CoV-2 Rapid Antigen Test</a:t>
            </a:r>
            <a:endParaRPr/>
          </a:p>
        </p:txBody>
      </p:sp>
      <p:sp>
        <p:nvSpPr>
          <p:cNvPr id="386" name="Google Shape;386;p1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90000" bIns="46800" anchor="t" anchorCtr="0">
            <a:noAutofit/>
          </a:bodyPr>
          <a:lstStyle/>
          <a:p>
            <a:pPr marL="0" indent="0"/>
            <a:r>
              <a:rPr lang="sk-SK" dirty="0" smtClean="0"/>
              <a:t>Otázky a odpovede</a:t>
            </a:r>
            <a:endParaRPr dirty="0">
              <a:latin typeface="Minion" panose="02040503050201020203" pitchFamily="18" charset="0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450000" y="2155969"/>
            <a:ext cx="581513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lvl="0"/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Spoľahlivý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 </a:t>
            </a:r>
            <a:r>
              <a:rPr lang="sk-SK" sz="2800" i="1" dirty="0" smtClean="0">
                <a:solidFill>
                  <a:schemeClr val="lt1"/>
                </a:solidFill>
                <a:latin typeface="Minion" panose="02040503050201020203" pitchFamily="18" charset="0"/>
              </a:rPr>
              <a:t>antigénový rýchlo</a:t>
            </a:r>
            <a:r>
              <a:rPr lang="en-GB" sz="2800" i="1" dirty="0" smtClean="0">
                <a:solidFill>
                  <a:schemeClr val="lt1"/>
                </a:solidFill>
                <a:latin typeface="Minion" panose="02040503050201020203" pitchFamily="18" charset="0"/>
              </a:rPr>
              <a:t>test SARS-CoV-2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poskytuje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rýchle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odpovede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,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kedykoľvek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ich</a:t>
            </a:r>
            <a:r>
              <a:rPr lang="en-GB" sz="2800" i="1" dirty="0">
                <a:solidFill>
                  <a:schemeClr val="lt1"/>
                </a:solidFill>
                <a:latin typeface="Minion" panose="02040503050201020203" pitchFamily="18" charset="0"/>
              </a:rPr>
              <a:t> </a:t>
            </a:r>
            <a:r>
              <a:rPr lang="en-GB" sz="2800" i="1" dirty="0" err="1">
                <a:solidFill>
                  <a:schemeClr val="lt1"/>
                </a:solidFill>
                <a:latin typeface="Minion" panose="02040503050201020203" pitchFamily="18" charset="0"/>
              </a:rPr>
              <a:t>potrebujete</a:t>
            </a:r>
            <a:r>
              <a:rPr lang="en-GB" sz="2800" i="1" dirty="0" smtClean="0">
                <a:solidFill>
                  <a:schemeClr val="lt1"/>
                </a:solidFill>
                <a:latin typeface="Minion" panose="02040503050201020203" pitchFamily="18" charset="0"/>
              </a:rPr>
              <a:t>.</a:t>
            </a:r>
          </a:p>
          <a:p>
            <a:pPr marL="101600" lvl="0"/>
            <a:endParaRPr lang="en-GB" sz="2800" i="1" dirty="0">
              <a:solidFill>
                <a:schemeClr val="lt1"/>
              </a:solidFill>
              <a:latin typeface="Minion" panose="02040503050201020203" pitchFamily="18" charset="0"/>
            </a:endParaRPr>
          </a:p>
          <a:p>
            <a:pPr marL="101600" lvl="0"/>
            <a:r>
              <a:rPr lang="en-GB" sz="9600" i="1" dirty="0" smtClean="0">
                <a:solidFill>
                  <a:schemeClr val="lt1"/>
                </a:solidFill>
                <a:latin typeface="Minion" panose="02040503050201020203" pitchFamily="18" charset="0"/>
              </a:rPr>
              <a:t>        ?</a:t>
            </a:r>
            <a:endParaRPr dirty="0">
              <a:latin typeface="Minion" panose="020405030502010202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AC3E2-690C-44AF-8A60-745E2F15A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827" y="2176764"/>
            <a:ext cx="6665819" cy="3080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EC617A-E141-40B2-ACE3-C4A0A73037DA}"/>
              </a:ext>
            </a:extLst>
          </p:cNvPr>
          <p:cNvSpPr txBox="1"/>
          <p:nvPr/>
        </p:nvSpPr>
        <p:spPr>
          <a:xfrm>
            <a:off x="1" y="5403850"/>
            <a:ext cx="12190412" cy="936821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Testy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pripravené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na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použitie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,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vždy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keď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potrebujete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latin typeface="Minion" panose="02040503050201020203" pitchFamily="18" charset="0"/>
              </a:rPr>
              <a:t>vedieť</a:t>
            </a:r>
            <a:r>
              <a:rPr lang="en-GB" sz="3600" i="1" dirty="0">
                <a:solidFill>
                  <a:schemeClr val="bg1"/>
                </a:solidFill>
                <a:latin typeface="Minion" panose="02040503050201020203" pitchFamily="18" charset="0"/>
              </a:rPr>
              <a:t>...</a:t>
            </a:r>
          </a:p>
        </p:txBody>
      </p:sp>
      <p:sp>
        <p:nvSpPr>
          <p:cNvPr id="12" name="Google Shape;347;p71"/>
          <p:cNvSpPr txBox="1">
            <a:spLocks/>
          </p:cNvSpPr>
          <p:nvPr/>
        </p:nvSpPr>
        <p:spPr>
          <a:xfrm>
            <a:off x="450000" y="6319877"/>
            <a:ext cx="8601925" cy="35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defRPr sz="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080"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B1B3B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Tento produkt je prísne určený na profesionálne použitie v laboratóriách a prostrediach Point of Care.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B1B3B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7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3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8 -0.00023 L -4.79167E-6 -3.33333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08333E-7 0.03889 L 2.08333E-7 0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0" grpId="0"/>
          <p:bldP spid="390" grpId="1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3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718 -0.00023 L -4.79167E-6 -3.33333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5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decel="10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08333E-7 0.03889 L 2.08333E-7 0 " pathEditMode="relative" rAng="0" ptsTypes="AA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0" grpId="0"/>
          <p:bldP spid="390" grpId="1"/>
          <p:bldP spid="10" grpId="0" animBg="1"/>
          <p:bldP spid="10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tar&#10;&#10;Description automatically generated">
            <a:extLst>
              <a:ext uri="{FF2B5EF4-FFF2-40B4-BE49-F238E27FC236}">
                <a16:creationId xmlns:a16="http://schemas.microsoft.com/office/drawing/2014/main" id="{D91E2749-23A5-47E5-BE8C-291A5477E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775"/>
            <a:ext cx="12192000" cy="4552950"/>
          </a:xfrm>
          <a:prstGeom prst="rect">
            <a:avLst/>
          </a:prstGeom>
          <a:gradFill flip="none" rotWithShape="1">
            <a:gsLst>
              <a:gs pos="0">
                <a:srgbClr val="004370">
                  <a:alpha val="12000"/>
                  <a:lumMod val="0"/>
                  <a:lumOff val="100000"/>
                </a:srgb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8" name="Google Shape;2381;p43"/>
          <p:cNvSpPr>
            <a:spLocks/>
          </p:cNvSpPr>
          <p:nvPr/>
        </p:nvSpPr>
        <p:spPr>
          <a:xfrm>
            <a:off x="447250" y="2147888"/>
            <a:ext cx="3625706" cy="37631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72000" tIns="396000" rIns="72000" bIns="1908000" anchor="t" anchorCtr="0">
            <a:noAutofit/>
          </a:bodyPr>
          <a:lstStyle/>
          <a:p>
            <a:pPr lvl="0" algn="ctr"/>
            <a:r>
              <a:rPr lang="en-GB" sz="2000" b="1" dirty="0">
                <a:solidFill>
                  <a:schemeClr val="lt1"/>
                </a:solidFill>
                <a:latin typeface="Imago" panose="020B0500060000020004" pitchFamily="34" charset="0"/>
              </a:rPr>
              <a:t>Patrik Danko</a:t>
            </a: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Roche </a:t>
            </a:r>
            <a:r>
              <a:rPr lang="en-GB" sz="1600" b="1" dirty="0" err="1">
                <a:solidFill>
                  <a:schemeClr val="lt1"/>
                </a:solidFill>
                <a:latin typeface="Imago" panose="020B0500060000020004" pitchFamily="34" charset="0"/>
              </a:rPr>
              <a:t>Slovensko</a:t>
            </a:r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, s.r.o.</a:t>
            </a:r>
          </a:p>
          <a:p>
            <a:pPr lvl="0" algn="ctr"/>
            <a:r>
              <a:rPr lang="en-GB" sz="1600" b="1" dirty="0" err="1">
                <a:solidFill>
                  <a:schemeClr val="lt1"/>
                </a:solidFill>
                <a:latin typeface="Imago" panose="020B0500060000020004" pitchFamily="34" charset="0"/>
              </a:rPr>
              <a:t>Pribinova</a:t>
            </a:r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 19</a:t>
            </a:r>
          </a:p>
          <a:p>
            <a:pPr lvl="0" algn="ctr"/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811 09 </a:t>
            </a:r>
            <a:r>
              <a:rPr lang="en-GB" sz="1600" b="1" dirty="0" smtClean="0">
                <a:solidFill>
                  <a:schemeClr val="lt1"/>
                </a:solidFill>
                <a:latin typeface="Imago" panose="020B0500060000020004" pitchFamily="34" charset="0"/>
              </a:rPr>
              <a:t>Bratislava</a:t>
            </a:r>
            <a:endParaRPr lang="sk-SK" sz="1600" b="1" dirty="0" smtClean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patrik.danko@roche.com</a:t>
            </a: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+421 905 311 610</a:t>
            </a:r>
          </a:p>
        </p:txBody>
      </p:sp>
      <p:sp>
        <p:nvSpPr>
          <p:cNvPr id="9" name="Google Shape;2383;p43"/>
          <p:cNvSpPr>
            <a:spLocks/>
          </p:cNvSpPr>
          <p:nvPr/>
        </p:nvSpPr>
        <p:spPr>
          <a:xfrm>
            <a:off x="4281006" y="2147888"/>
            <a:ext cx="3629988" cy="37631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72000" tIns="396000" rIns="72000" bIns="1908000" anchor="t" anchorCtr="0">
            <a:noAutofit/>
          </a:bodyPr>
          <a:lstStyle/>
          <a:p>
            <a:pPr lvl="0" algn="ctr"/>
            <a:r>
              <a:rPr lang="sk-SK" sz="2000" b="1" dirty="0" smtClean="0">
                <a:solidFill>
                  <a:schemeClr val="lt1"/>
                </a:solidFill>
                <a:latin typeface="Imago" panose="020B0500060000020004" pitchFamily="34" charset="0"/>
              </a:rPr>
              <a:t>Informácie</a:t>
            </a:r>
          </a:p>
          <a:p>
            <a:pPr lvl="0" algn="ctr"/>
            <a:r>
              <a:rPr lang="en-GB" sz="1600" b="1" dirty="0" smtClean="0">
                <a:solidFill>
                  <a:schemeClr val="lt1"/>
                </a:solidFill>
                <a:latin typeface="Imago" panose="020B0500060000020004" pitchFamily="34" charset="0"/>
              </a:rPr>
              <a:t>www.roche.sk</a:t>
            </a:r>
            <a:endParaRPr lang="sk-SK" sz="1600" b="1" dirty="0" smtClean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endParaRPr lang="sk-SK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algn="ctr"/>
            <a:r>
              <a:rPr lang="en-GB" sz="1600" b="1" dirty="0">
                <a:solidFill>
                  <a:schemeClr val="lt1"/>
                </a:solidFill>
                <a:latin typeface="Imago" panose="020B0500060000020004" pitchFamily="34" charset="0"/>
              </a:rPr>
              <a:t>slovakia.covid@roche.com</a:t>
            </a: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</p:txBody>
      </p:sp>
      <p:sp>
        <p:nvSpPr>
          <p:cNvPr id="10" name="Google Shape;2385;p43"/>
          <p:cNvSpPr>
            <a:spLocks/>
          </p:cNvSpPr>
          <p:nvPr/>
        </p:nvSpPr>
        <p:spPr>
          <a:xfrm>
            <a:off x="8117031" y="2147888"/>
            <a:ext cx="3619281" cy="37631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72000" tIns="396000" rIns="72000" bIns="1908000" anchor="t" anchorCtr="0">
            <a:noAutofit/>
          </a:bodyPr>
          <a:lstStyle/>
          <a:p>
            <a:pPr lvl="0" algn="ctr"/>
            <a:r>
              <a:rPr lang="sk-SK" sz="2000" b="1" dirty="0" smtClean="0">
                <a:solidFill>
                  <a:schemeClr val="lt1"/>
                </a:solidFill>
                <a:latin typeface="Imago" panose="020B0500060000020004" pitchFamily="34" charset="0"/>
              </a:rPr>
              <a:t>Objednávky</a:t>
            </a:r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endParaRPr lang="sk-SK" sz="2000" b="1" dirty="0" smtClean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r>
              <a:rPr lang="en-GB" sz="1600" b="1" dirty="0" smtClean="0">
                <a:solidFill>
                  <a:schemeClr val="lt1"/>
                </a:solidFill>
                <a:latin typeface="Imago" panose="020B0500060000020004" pitchFamily="34" charset="0"/>
              </a:rPr>
              <a:t>slovakia.sap_logistics@roche.com</a:t>
            </a:r>
            <a:endParaRPr lang="en-GB" sz="1600" b="1" dirty="0">
              <a:solidFill>
                <a:schemeClr val="lt1"/>
              </a:solidFill>
              <a:latin typeface="Imago" panose="020B0500060000020004" pitchFamily="34" charset="0"/>
            </a:endParaRPr>
          </a:p>
          <a:p>
            <a:pPr lvl="0" algn="ctr"/>
            <a:endParaRPr lang="en-GB" sz="2000" b="1" dirty="0">
              <a:solidFill>
                <a:schemeClr val="lt1"/>
              </a:solidFill>
              <a:latin typeface="Imago" panose="020B0500060000020004" pitchFamily="34" charset="0"/>
            </a:endParaRPr>
          </a:p>
        </p:txBody>
      </p:sp>
      <p:pic>
        <p:nvPicPr>
          <p:cNvPr id="11" name="Google Shape;2386;p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680" y="4063018"/>
            <a:ext cx="1463983" cy="1463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Kontakty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Arial"/>
                <a:sym typeface="Arial"/>
              </a:rPr>
              <a:t>v</a:t>
            </a:r>
            <a:r>
              <a:rPr lang="sk-SK" dirty="0" err="1">
                <a:ea typeface="Arial"/>
                <a:sym typeface="Arial"/>
              </a:rPr>
              <a:t>ždy</a:t>
            </a:r>
            <a:r>
              <a:rPr lang="sk-SK" dirty="0">
                <a:ea typeface="Arial"/>
                <a:sym typeface="Arial"/>
              </a:rPr>
              <a:t> </a:t>
            </a:r>
            <a:r>
              <a:rPr lang="en-GB" dirty="0" err="1">
                <a:ea typeface="Arial"/>
                <a:sym typeface="Arial"/>
              </a:rPr>
              <a:t>keď</a:t>
            </a:r>
            <a:r>
              <a:rPr lang="en-GB" dirty="0">
                <a:ea typeface="Arial"/>
                <a:sym typeface="Arial"/>
              </a:rPr>
              <a:t> </a:t>
            </a:r>
            <a:r>
              <a:rPr lang="en-GB" dirty="0" err="1" smtClean="0">
                <a:ea typeface="Arial"/>
                <a:sym typeface="Arial"/>
              </a:rPr>
              <a:t>potrebujete</a:t>
            </a:r>
            <a:r>
              <a:rPr lang="en-GB" dirty="0" smtClean="0">
                <a:ea typeface="Arial"/>
                <a:sym typeface="Arial"/>
              </a:rPr>
              <a:t>…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840827" y="2711670"/>
            <a:ext cx="2575035" cy="166063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l">
              <a:buNone/>
            </a:pPr>
            <a:endParaRPr lang="sk-SK" kern="0" dirty="0" err="1" smtClean="0"/>
          </a:p>
        </p:txBody>
      </p:sp>
      <p:pic>
        <p:nvPicPr>
          <p:cNvPr id="12" name="Google Shape;2386;p4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08" y="4112750"/>
            <a:ext cx="1463983" cy="146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3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 p14:presetBounceEnd="99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2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18."/>
</p:tagLst>
</file>

<file path=ppt/theme/theme1.xml><?xml version="1.0" encoding="utf-8"?>
<a:theme xmlns:a="http://schemas.openxmlformats.org/drawingml/2006/main" name="1_Global">
  <a:themeElements>
    <a:clrScheme name="cobas">
      <a:dk1>
        <a:srgbClr val="000000"/>
      </a:dk1>
      <a:lt1>
        <a:srgbClr val="FFFFFF"/>
      </a:lt1>
      <a:dk2>
        <a:srgbClr val="B1B3B3"/>
      </a:dk2>
      <a:lt2>
        <a:srgbClr val="000000"/>
      </a:lt2>
      <a:accent1>
        <a:srgbClr val="0066CC"/>
      </a:accent1>
      <a:accent2>
        <a:srgbClr val="E21B47"/>
      </a:accent2>
      <a:accent3>
        <a:srgbClr val="EA8A22"/>
      </a:accent3>
      <a:accent4>
        <a:srgbClr val="FFC62C"/>
      </a:accent4>
      <a:accent5>
        <a:srgbClr val="00945F"/>
      </a:accent5>
      <a:accent6>
        <a:srgbClr val="9B5FA6"/>
      </a:accent6>
      <a:hlink>
        <a:srgbClr val="0066CC"/>
      </a:hlink>
      <a:folHlink>
        <a:srgbClr val="00E4EE"/>
      </a:folHlink>
    </a:clrScheme>
    <a:fontScheme name="Roche Cobas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vert="horz" wrap="square" lIns="108000" tIns="108000" rIns="108000" bIns="108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ern="0" dirty="0" smtClean="0">
            <a:solidFill>
              <a:schemeClr val="bg1"/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0" indent="0" algn="l">
          <a:buNone/>
          <a:defRPr kern="0" dirty="0" err="1" smtClean="0"/>
        </a:defPPr>
      </a:lstStyle>
    </a:tx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Roche Blue">
      <a:srgbClr val="0066CC"/>
    </a:custClr>
    <a:custClr name="Roche Red">
      <a:srgbClr val="E21B47"/>
    </a:custClr>
    <a:custClr name="Roche Orange">
      <a:srgbClr val="EA8A22"/>
    </a:custClr>
    <a:custClr name="Roche Yellow">
      <a:srgbClr val="FFC62C"/>
    </a:custClr>
    <a:custClr name="Roche Green">
      <a:srgbClr val="00945F"/>
    </a:custClr>
    <a:custClr name="Roche Violet">
      <a:srgbClr val="9B5FA6"/>
    </a:custClr>
    <a:custClr name="Roche Cyan">
      <a:srgbClr val="00E4EE"/>
    </a:custClr>
    <a:custClr name="Roche Silver">
      <a:srgbClr val="B1B3B3"/>
    </a:custClr>
    <a:custClr name="BLANK">
      <a:srgbClr val="FFFFFF"/>
    </a:custClr>
    <a:custClr name="BLANK">
      <a:srgbClr val="FFFFFF"/>
    </a:custClr>
    <a:custClr name="Roche Blue Light">
      <a:srgbClr val="80B7DD"/>
    </a:custClr>
    <a:custClr name="Roche Red Light">
      <a:srgbClr val="F18DA3"/>
    </a:custClr>
    <a:custClr name="Roche Orange Light">
      <a:srgbClr val="F5C591"/>
    </a:custClr>
    <a:custClr name="Roche Yellow Light">
      <a:srgbClr val="FFE396"/>
    </a:custClr>
    <a:custClr name="Roche Green Light">
      <a:srgbClr val="80CAAF"/>
    </a:custClr>
    <a:custClr name="Roche Violet Light">
      <a:srgbClr val="CDAFD3"/>
    </a:custClr>
    <a:custClr name="Roche Cyan Light">
      <a:srgbClr val="80F2F7"/>
    </a:custClr>
    <a:custClr name="Roche Silver Light">
      <a:srgbClr val="D8D9D9"/>
    </a:custClr>
    <a:custClr name="BLANK">
      <a:srgbClr val="FFFFFF"/>
    </a:custClr>
    <a:custClr name="BLANK">
      <a:srgbClr val="FFFFFF"/>
    </a:custClr>
    <a:custClr name="Roche Blue Dark">
      <a:srgbClr val="004370"/>
    </a:custClr>
    <a:custClr name="Roche Red Dark">
      <a:srgbClr val="88102B"/>
    </a:custClr>
    <a:custClr name="Roche Orange Dark">
      <a:srgbClr val="8C5314"/>
    </a:custClr>
    <a:custClr name="Roche Yellow Dark">
      <a:srgbClr val="99771A"/>
    </a:custClr>
    <a:custClr name="Roche Green Dark">
      <a:srgbClr val="005939"/>
    </a:custClr>
    <a:custClr name="Roche Violet Dark">
      <a:srgbClr val="5D3964"/>
    </a:custClr>
    <a:custClr name="Roche Cyan Dark">
      <a:srgbClr val="00898F"/>
    </a:custClr>
    <a:custClr name="Roche Silver Dark">
      <a:srgbClr val="6A6B6B"/>
    </a:custClr>
  </a:custClrLst>
  <a:extLst>
    <a:ext uri="{05A4C25C-085E-4340-85A3-A5531E510DB2}">
      <thm15:themeFamily xmlns:thm15="http://schemas.microsoft.com/office/thememl/2012/main" name="Global" id="{B78233D7-C3B8-43F2-9373-09170C250D0F}" vid="{A61DEC6E-77CF-4A6F-8091-18CACA8A81A3}"/>
    </a:ext>
  </a:extLst>
</a:theme>
</file>

<file path=ppt/theme/theme2.xml><?xml version="1.0" encoding="utf-8"?>
<a:theme xmlns:a="http://schemas.openxmlformats.org/drawingml/2006/main" name="2_Global">
  <a:themeElements>
    <a:clrScheme name="cobas">
      <a:dk1>
        <a:srgbClr val="000000"/>
      </a:dk1>
      <a:lt1>
        <a:srgbClr val="FFFFFF"/>
      </a:lt1>
      <a:dk2>
        <a:srgbClr val="B1B3B3"/>
      </a:dk2>
      <a:lt2>
        <a:srgbClr val="000000"/>
      </a:lt2>
      <a:accent1>
        <a:srgbClr val="0066CC"/>
      </a:accent1>
      <a:accent2>
        <a:srgbClr val="E21B47"/>
      </a:accent2>
      <a:accent3>
        <a:srgbClr val="EA8A22"/>
      </a:accent3>
      <a:accent4>
        <a:srgbClr val="FFC62C"/>
      </a:accent4>
      <a:accent5>
        <a:srgbClr val="00945F"/>
      </a:accent5>
      <a:accent6>
        <a:srgbClr val="9B5FA6"/>
      </a:accent6>
      <a:hlink>
        <a:srgbClr val="0066CC"/>
      </a:hlink>
      <a:folHlink>
        <a:srgbClr val="00E4E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5bf85ab-5b89-45d5-812d-d881043611a5">
      <UserInfo>
        <DisplayName>Emily Pinch</DisplayName>
        <AccountId>441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BDDA4032FBB4495944CEF74B69C4E" ma:contentTypeVersion="12" ma:contentTypeDescription="Create a new document." ma:contentTypeScope="" ma:versionID="af61a7e554474d769485ce983d792c6a">
  <xsd:schema xmlns:xsd="http://www.w3.org/2001/XMLSchema" xmlns:xs="http://www.w3.org/2001/XMLSchema" xmlns:p="http://schemas.microsoft.com/office/2006/metadata/properties" xmlns:ns2="3e6a3e26-09bf-421d-9c6d-72538341295d" xmlns:ns3="a5bf85ab-5b89-45d5-812d-d881043611a5" targetNamespace="http://schemas.microsoft.com/office/2006/metadata/properties" ma:root="true" ma:fieldsID="703b66bed606631c7cd1c2cb185098ce" ns2:_="" ns3:_="">
    <xsd:import namespace="3e6a3e26-09bf-421d-9c6d-72538341295d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3e26-09bf-421d-9c6d-725383412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9F799-87CE-4E33-86BF-0DCA91B9FAA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3e6a3e26-09bf-421d-9c6d-72538341295d"/>
    <ds:schemaRef ds:uri="http://schemas.microsoft.com/office/2006/metadata/properties"/>
    <ds:schemaRef ds:uri="http://schemas.microsoft.com/office/2006/documentManagement/types"/>
    <ds:schemaRef ds:uri="a5bf85ab-5b89-45d5-812d-d881043611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E5396C-F983-4073-A7B6-BBF054210874}">
  <ds:schemaRefs>
    <ds:schemaRef ds:uri="3e6a3e26-09bf-421d-9c6d-72538341295d"/>
    <ds:schemaRef ds:uri="a5bf85ab-5b89-45d5-812d-d88104361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724DE7-8C9D-436F-865C-1B0F952994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383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MingLiU_HKSCS-ExtB</vt:lpstr>
      <vt:lpstr>Arial</vt:lpstr>
      <vt:lpstr>Imago</vt:lpstr>
      <vt:lpstr>Minion</vt:lpstr>
      <vt:lpstr>1_Global</vt:lpstr>
      <vt:lpstr>2_Global</vt:lpstr>
      <vt:lpstr>SARS-CoV-2 Rapid Antigen Test</vt:lpstr>
      <vt:lpstr>Vypuknutie pandémie vírusu SARS-CoV-2, ktorý spôsobuje COVID 19 viedie k množstvu otázok</vt:lpstr>
      <vt:lpstr>SARS-CoV-2 infection</vt:lpstr>
      <vt:lpstr>SARS-CoV-2 Rapid Antigen Test - použitie </vt:lpstr>
      <vt:lpstr>Vykonanie testu</vt:lpstr>
      <vt:lpstr>SARS-CoV-2 Rapid Antigen Test</vt:lpstr>
      <vt:lpstr>Kontakty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Rapid Antibody Test</dc:title>
  <dc:creator>cobas</dc:creator>
  <cp:lastModifiedBy>Danko, Patrik {DEEE~Bratislava Dia}</cp:lastModifiedBy>
  <cp:revision>51</cp:revision>
  <dcterms:created xsi:type="dcterms:W3CDTF">2002-05-06T07:33:01Z</dcterms:created>
  <dcterms:modified xsi:type="dcterms:W3CDTF">2020-12-18T08:44:04Z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0x01010057DBDDA4032FBB4495944CEF74B69C4E</vt:lpwstr>
  </property>
</Properties>
</file>